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Lst>
  <p:sldSz cx="9144000" cy="5143500" type="screen16x9"/>
  <p:notesSz cx="6858000" cy="9144000"/>
  <p:embeddedFontLst>
    <p:embeddedFont>
      <p:font typeface="Open Sans" panose="020B0604020202020204" charset="0"/>
      <p:regular r:id="rId38"/>
      <p:bold r:id="rId39"/>
      <p:italic r:id="rId40"/>
      <p:boldItalic r:id="rId41"/>
    </p:embeddedFont>
    <p:embeddedFont>
      <p:font typeface="Montserrat" panose="020B060402020202020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E851CAC-FAF3-4864-BA0D-E290FA345753}">
  <a:tblStyle styleId="{0E851CAC-FAF3-4864-BA0D-E290FA34575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5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cusd.illuminateed.com/live/?page=ReportsCreatorView&amp;report_id=19143&amp;reference_id=CR&amp;guid=abb54c88-7b87-4f86-b541-0d4d55d3d79a&amp;state_id=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ntent.myconnectsuite.com/api/documents/a3f1563c549349dd884e688a20720a13.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ntent.myconnectsuite.com/api/documents/a3f1563c549349dd884e688a20720a13.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127d944334_0_35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g2127d944334_0_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f5d6c1a019_0_1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g1f5d6c1a019_0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f5d6c1a019_0_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g1f5d6c1a019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f5d6c1a019_0_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g1f5d6c1a019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f5d6c1a019_0_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g1f5d6c1a019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f5d6c1a019_0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g1f5d6c1a019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f5d6c1a019_0_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 name="Google Shape;329;g1f5d6c1a019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127d944334_0_5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 name="Google Shape;336;g2127d944334_0_5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f5efbc68a3_3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f5efbc68a3_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400" b="1">
                <a:solidFill>
                  <a:schemeClr val="dk1"/>
                </a:solidFill>
              </a:rPr>
              <a:t>VETERANS:  Same as before:  grades 3-8 and 11</a:t>
            </a:r>
            <a:endParaRPr sz="1400" b="1">
              <a:solidFill>
                <a:schemeClr val="dk1"/>
              </a:solidFill>
            </a:endParaRPr>
          </a:p>
          <a:p>
            <a:pPr marL="0" lvl="0" indent="0" algn="l" rtl="0">
              <a:spcBef>
                <a:spcPts val="0"/>
              </a:spcBef>
              <a:spcAft>
                <a:spcPts val="0"/>
              </a:spcAft>
              <a:buClr>
                <a:schemeClr val="dk1"/>
              </a:buClr>
              <a:buSzPts val="1400"/>
              <a:buFont typeface="Arial"/>
              <a:buNone/>
            </a:pPr>
            <a:endParaRPr sz="1400">
              <a:solidFill>
                <a:schemeClr val="dk1"/>
              </a:solidFill>
            </a:endParaRPr>
          </a:p>
          <a:p>
            <a:pPr marL="0" lvl="0" indent="0" algn="l" rtl="0">
              <a:spcBef>
                <a:spcPts val="1000"/>
              </a:spcBef>
              <a:spcAft>
                <a:spcPts val="0"/>
              </a:spcAft>
              <a:buClr>
                <a:schemeClr val="dk1"/>
              </a:buClr>
              <a:buSzPts val="1400"/>
              <a:buFont typeface="Arial"/>
              <a:buNone/>
            </a:pPr>
            <a:r>
              <a:rPr lang="en" sz="1400">
                <a:solidFill>
                  <a:schemeClr val="dk1"/>
                </a:solidFill>
              </a:rPr>
              <a:t>NEW:  All students in grades three through eight and grade eleven take the Smarter Balanced Summative Assessments in ELA and mathematics with the following exceptions:</a:t>
            </a:r>
            <a:endParaRPr sz="1400">
              <a:solidFill>
                <a:schemeClr val="dk1"/>
              </a:solidFill>
            </a:endParaRPr>
          </a:p>
          <a:p>
            <a:pPr marL="635565" lvl="1" indent="-173334" algn="l" rtl="0">
              <a:spcBef>
                <a:spcPts val="1000"/>
              </a:spcBef>
              <a:spcAft>
                <a:spcPts val="0"/>
              </a:spcAft>
              <a:buClr>
                <a:schemeClr val="dk1"/>
              </a:buClr>
              <a:buSzPts val="1400"/>
              <a:buChar char="•"/>
            </a:pPr>
            <a:r>
              <a:rPr lang="en" sz="1400">
                <a:solidFill>
                  <a:schemeClr val="dk1"/>
                </a:solidFill>
              </a:rPr>
              <a:t>Students with the most significant cognitive disabilities and whose individualized education program, or IEP, team designates the use of an alternate assessment.</a:t>
            </a:r>
            <a:endParaRPr sz="1400">
              <a:solidFill>
                <a:schemeClr val="dk1"/>
              </a:solidFill>
            </a:endParaRPr>
          </a:p>
          <a:p>
            <a:pPr marL="1040015" lvl="1" indent="-288893" algn="l" rtl="0">
              <a:spcBef>
                <a:spcPts val="425"/>
              </a:spcBef>
              <a:spcAft>
                <a:spcPts val="0"/>
              </a:spcAft>
              <a:buClr>
                <a:schemeClr val="dk1"/>
              </a:buClr>
              <a:buSzPts val="1400"/>
              <a:buChar char="−"/>
            </a:pPr>
            <a:r>
              <a:rPr lang="en" sz="1400">
                <a:solidFill>
                  <a:schemeClr val="dk1"/>
                </a:solidFill>
              </a:rPr>
              <a:t>Students who take the CAAs are exempt from taking the Smarter Balanced general assessments. You would specify this in the test assignment tabs for the student in TOMS.</a:t>
            </a:r>
            <a:endParaRPr sz="1400">
              <a:solidFill>
                <a:schemeClr val="dk1"/>
              </a:solidFill>
            </a:endParaRPr>
          </a:p>
          <a:p>
            <a:pPr marL="635565" lvl="1" indent="-83456" algn="l" rtl="0">
              <a:spcBef>
                <a:spcPts val="0"/>
              </a:spcBef>
              <a:spcAft>
                <a:spcPts val="0"/>
              </a:spcAft>
              <a:buClr>
                <a:schemeClr val="dk1"/>
              </a:buClr>
              <a:buSzPts val="1400"/>
              <a:buFont typeface="Arial"/>
              <a:buNone/>
            </a:pPr>
            <a:endParaRPr sz="1400">
              <a:solidFill>
                <a:schemeClr val="dk1"/>
              </a:solidFill>
            </a:endParaRPr>
          </a:p>
          <a:p>
            <a:pPr marL="635565" lvl="1" indent="-173334" algn="l" rtl="0">
              <a:spcBef>
                <a:spcPts val="0"/>
              </a:spcBef>
              <a:spcAft>
                <a:spcPts val="0"/>
              </a:spcAft>
              <a:buClr>
                <a:schemeClr val="dk1"/>
              </a:buClr>
              <a:buSzPts val="1400"/>
              <a:buChar char="•"/>
            </a:pPr>
            <a:r>
              <a:rPr lang="en" sz="1400">
                <a:solidFill>
                  <a:schemeClr val="dk1"/>
                </a:solidFill>
              </a:rPr>
              <a:t>Emergent Bilinguals, or English Learners, who have been enrolled in a school in the United States for less than 12 months </a:t>
            </a:r>
            <a:r>
              <a:rPr lang="en" sz="1400" b="1" i="1">
                <a:solidFill>
                  <a:schemeClr val="dk1"/>
                </a:solidFill>
              </a:rPr>
              <a:t>are exempt from the Smarter Balanced (or CAA) assessment for</a:t>
            </a:r>
            <a:r>
              <a:rPr lang="en" sz="1400">
                <a:solidFill>
                  <a:schemeClr val="dk1"/>
                </a:solidFill>
              </a:rPr>
              <a:t> </a:t>
            </a:r>
            <a:r>
              <a:rPr lang="en" sz="1400" b="1">
                <a:solidFill>
                  <a:schemeClr val="dk1"/>
                </a:solidFill>
              </a:rPr>
              <a:t>ELA</a:t>
            </a:r>
            <a:r>
              <a:rPr lang="en" sz="1400">
                <a:solidFill>
                  <a:schemeClr val="dk1"/>
                </a:solidFill>
              </a:rPr>
              <a:t> (optional exemption).</a:t>
            </a:r>
            <a:endParaRPr sz="1400">
              <a:solidFill>
                <a:schemeClr val="dk1"/>
              </a:solidFill>
            </a:endParaRPr>
          </a:p>
          <a:p>
            <a:pPr marL="1040015" lvl="1" indent="-288893" algn="l" rtl="0">
              <a:spcBef>
                <a:spcPts val="0"/>
              </a:spcBef>
              <a:spcAft>
                <a:spcPts val="0"/>
              </a:spcAft>
              <a:buClr>
                <a:schemeClr val="dk1"/>
              </a:buClr>
              <a:buSzPts val="1400"/>
              <a:buChar char="−"/>
            </a:pPr>
            <a:r>
              <a:rPr lang="en" sz="1400">
                <a:solidFill>
                  <a:schemeClr val="dk1"/>
                </a:solidFill>
              </a:rPr>
              <a:t>These students MUST take the mathematics, and the science test if in grades 5, 8 and 12. </a:t>
            </a:r>
            <a:endParaRPr sz="1400">
              <a:solidFill>
                <a:schemeClr val="dk1"/>
              </a:solidFill>
            </a:endParaRPr>
          </a:p>
          <a:p>
            <a:pPr marL="1040015" lvl="1" indent="-288893" algn="l" rtl="0">
              <a:spcBef>
                <a:spcPts val="0"/>
              </a:spcBef>
              <a:spcAft>
                <a:spcPts val="0"/>
              </a:spcAft>
              <a:buClr>
                <a:schemeClr val="dk1"/>
              </a:buClr>
              <a:buSzPts val="1400"/>
              <a:buChar char="−"/>
            </a:pPr>
            <a:r>
              <a:rPr lang="en" sz="1400">
                <a:solidFill>
                  <a:schemeClr val="dk1"/>
                </a:solidFill>
              </a:rPr>
              <a:t>It is a local decision to determine whether or not EL students should take the ELA assessment. Make sure your CALPADS information is up to date.</a:t>
            </a:r>
            <a:endParaRPr sz="1400">
              <a:solidFill>
                <a:schemeClr val="dk1"/>
              </a:solidFill>
            </a:endParaRPr>
          </a:p>
          <a:p>
            <a:pPr marL="1040015" lvl="1" indent="-288893" algn="l" rtl="0">
              <a:spcBef>
                <a:spcPts val="0"/>
              </a:spcBef>
              <a:spcAft>
                <a:spcPts val="0"/>
              </a:spcAft>
              <a:buClr>
                <a:schemeClr val="dk1"/>
              </a:buClr>
              <a:buSzPts val="1400"/>
              <a:buChar char="−"/>
            </a:pPr>
            <a:r>
              <a:rPr lang="en" sz="1400">
                <a:solidFill>
                  <a:schemeClr val="dk1"/>
                </a:solidFill>
              </a:rPr>
              <a:t>To check who your newcomers are, go to the Illuminate report # </a:t>
            </a:r>
            <a:r>
              <a:rPr lang="en" sz="1400" u="sng">
                <a:solidFill>
                  <a:srgbClr val="0563C1"/>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19143</a:t>
            </a:r>
            <a:r>
              <a:rPr lang="en" sz="1400">
                <a:solidFill>
                  <a:schemeClr val="dk1"/>
                </a:solidFill>
              </a:rPr>
              <a:t>. The title is “Students in the Country Less Than 12 Months”. </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164ec7443e_11_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g2164ec7443e_11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168394d2f5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100" b="1">
                <a:solidFill>
                  <a:srgbClr val="206051"/>
                </a:solidFill>
                <a:latin typeface="Open Sans"/>
                <a:ea typeface="Open Sans"/>
                <a:cs typeface="Open Sans"/>
                <a:sym typeface="Open Sans"/>
              </a:rPr>
              <a:t>California Alternate Assessments (CAAs)</a:t>
            </a:r>
            <a:endParaRPr sz="2100" b="1">
              <a:solidFill>
                <a:srgbClr val="206051"/>
              </a:solidFill>
              <a:latin typeface="Open Sans"/>
              <a:ea typeface="Open Sans"/>
              <a:cs typeface="Open Sans"/>
              <a:sym typeface="Open Sans"/>
            </a:endParaRPr>
          </a:p>
          <a:p>
            <a:pPr marL="0" lvl="0" indent="0" algn="l" rtl="0">
              <a:spcBef>
                <a:spcPts val="800"/>
              </a:spcBef>
              <a:spcAft>
                <a:spcPts val="0"/>
              </a:spcAft>
              <a:buNone/>
            </a:pPr>
            <a:endParaRPr/>
          </a:p>
        </p:txBody>
      </p:sp>
      <p:sp>
        <p:nvSpPr>
          <p:cNvPr id="357" name="Google Shape;357;g2168394d2f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164ec7443e_1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164ec7443e_1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https://content.myconnectsuite.com/api/documents/a3f1563c549349dd884e688a20720a13.pdf</a:t>
            </a:r>
            <a:r>
              <a:rPr lang="en"/>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f5efbc68a3_3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f5efbc68a3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f5d6c1a019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f5d6c1a019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164ec7443e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164ec7443e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164ec7443e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164ec7443e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164ec7443e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164ec7443e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127d944334_0_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127d944334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164ec7443e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164ec7443e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13e406195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213e406195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164ec7443e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164ec7443e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f5d6c1a019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f5d6c1a019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127d944334_0_5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g2127d944334_0_5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13e406195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13e406195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127d944334_0_5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127d944334_0_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127d944334_0_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2127d944334_0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164ec7443e_1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164ec7443e_1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127d944334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127d944334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127d944334_0_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127d944334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purposes of the MEP are to:</a:t>
            </a:r>
            <a:endParaRPr sz="1200">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a:t>
            </a:r>
            <a:r>
              <a:rPr lang="en" sz="1200">
                <a:solidFill>
                  <a:schemeClr val="dk1"/>
                </a:solidFill>
                <a:latin typeface="Times New Roman"/>
                <a:ea typeface="Times New Roman"/>
                <a:cs typeface="Times New Roman"/>
                <a:sym typeface="Times New Roman"/>
              </a:rPr>
              <a:t>Assist States in supporting high-quality and comprehensive educational programs and services during the school year, and, as applicable, during summer or intersession periods, that address the unique educational needs of migratory children.</a:t>
            </a:r>
            <a:endParaRPr sz="1200">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a:t>
            </a:r>
            <a:r>
              <a:rPr lang="en" sz="1200">
                <a:solidFill>
                  <a:schemeClr val="dk1"/>
                </a:solidFill>
                <a:latin typeface="Times New Roman"/>
                <a:ea typeface="Times New Roman"/>
                <a:cs typeface="Times New Roman"/>
                <a:sym typeface="Times New Roman"/>
              </a:rPr>
              <a:t>Ensure that migratory children who move among the States are not penalized in any manner by disparities among the States in curriculum, graduation requirements, and challenging State academic standards.</a:t>
            </a:r>
            <a:endParaRPr sz="1200">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a:t>
            </a:r>
            <a:r>
              <a:rPr lang="en" sz="1200">
                <a:solidFill>
                  <a:schemeClr val="dk1"/>
                </a:solidFill>
                <a:latin typeface="Times New Roman"/>
                <a:ea typeface="Times New Roman"/>
                <a:cs typeface="Times New Roman"/>
                <a:sym typeface="Times New Roman"/>
              </a:rPr>
              <a:t>Ensure that migratory children receive full and appropriate opportunities to meet the same challenging State academic standards that all children are expected to meet.</a:t>
            </a:r>
            <a:endParaRPr sz="1200">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a:t>
            </a:r>
            <a:r>
              <a:rPr lang="en" sz="1200">
                <a:solidFill>
                  <a:schemeClr val="dk1"/>
                </a:solidFill>
                <a:latin typeface="Times New Roman"/>
                <a:ea typeface="Times New Roman"/>
                <a:cs typeface="Times New Roman"/>
                <a:sym typeface="Times New Roman"/>
              </a:rPr>
              <a:t>Help migratory children overcome educational disruption, cultural and language barriers, social isolation, various health-related problems, and other factors that inhibit their ability to succeed in school.</a:t>
            </a:r>
            <a:endParaRPr sz="1200">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a:t>
            </a:r>
            <a:r>
              <a:rPr lang="en" sz="1200">
                <a:solidFill>
                  <a:schemeClr val="dk1"/>
                </a:solidFill>
                <a:latin typeface="Times New Roman"/>
                <a:ea typeface="Times New Roman"/>
                <a:cs typeface="Times New Roman"/>
                <a:sym typeface="Times New Roman"/>
              </a:rPr>
              <a:t>Help migratory children benefit from State and local systemic reforms.</a:t>
            </a:r>
            <a:endParaRPr sz="1200">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127d944334_0_54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g2127d944334_0_5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127d944334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127d944334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127d944334_0_5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https://content.myconnectsuite.com/api/documents/a3f1563c549349dd884e688a20720a13.pdf</a:t>
            </a:r>
            <a:r>
              <a:rPr lang="en"/>
              <a:t> </a:t>
            </a:r>
            <a:endParaRPr/>
          </a:p>
        </p:txBody>
      </p:sp>
      <p:sp>
        <p:nvSpPr>
          <p:cNvPr id="267" name="Google Shape;267;g2127d944334_0_5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f5d6c1a019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g1f5d6c1a01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f5d6c1a01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f5d6c1a01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9"/>
        <p:cNvGrpSpPr/>
        <p:nvPr/>
      </p:nvGrpSpPr>
      <p:grpSpPr>
        <a:xfrm>
          <a:off x="0" y="0"/>
          <a:ext cx="0" cy="0"/>
          <a:chOff x="0" y="0"/>
          <a:chExt cx="0" cy="0"/>
        </a:xfrm>
      </p:grpSpPr>
      <p:pic>
        <p:nvPicPr>
          <p:cNvPr id="60" name="Google Shape;60;p14"/>
          <p:cNvPicPr preferRelativeResize="0"/>
          <p:nvPr/>
        </p:nvPicPr>
        <p:blipFill rotWithShape="1">
          <a:blip r:embed="rId2">
            <a:alphaModFix/>
          </a:blip>
          <a:srcRect/>
          <a:stretch/>
        </p:blipFill>
        <p:spPr>
          <a:xfrm>
            <a:off x="0" y="0"/>
            <a:ext cx="9141579" cy="5143498"/>
          </a:xfrm>
          <a:prstGeom prst="rect">
            <a:avLst/>
          </a:prstGeom>
          <a:noFill/>
          <a:ln>
            <a:noFill/>
          </a:ln>
        </p:spPr>
      </p:pic>
      <p:sp>
        <p:nvSpPr>
          <p:cNvPr id="61" name="Google Shape;61;p14"/>
          <p:cNvSpPr/>
          <p:nvPr/>
        </p:nvSpPr>
        <p:spPr>
          <a:xfrm>
            <a:off x="4700" y="0"/>
            <a:ext cx="9141600" cy="5143500"/>
          </a:xfrm>
          <a:prstGeom prst="rect">
            <a:avLst/>
          </a:prstGeom>
          <a:solidFill>
            <a:srgbClr val="94BC56">
              <a:alpha val="8157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62" name="Google Shape;62;p14"/>
          <p:cNvGrpSpPr/>
          <p:nvPr/>
        </p:nvGrpSpPr>
        <p:grpSpPr>
          <a:xfrm rot="10800000">
            <a:off x="-453" y="4958728"/>
            <a:ext cx="9144178" cy="184796"/>
            <a:chOff x="7711087" y="-917899"/>
            <a:chExt cx="4020833" cy="347100"/>
          </a:xfrm>
        </p:grpSpPr>
        <p:sp>
          <p:nvSpPr>
            <p:cNvPr id="63" name="Google Shape;63;p14"/>
            <p:cNvSpPr/>
            <p:nvPr/>
          </p:nvSpPr>
          <p:spPr>
            <a:xfrm>
              <a:off x="8594188" y="-917899"/>
              <a:ext cx="410100" cy="347100"/>
            </a:xfrm>
            <a:prstGeom prst="rect">
              <a:avLst/>
            </a:prstGeom>
            <a:solidFill>
              <a:srgbClr val="215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 name="Google Shape;64;p14"/>
            <p:cNvSpPr/>
            <p:nvPr/>
          </p:nvSpPr>
          <p:spPr>
            <a:xfrm>
              <a:off x="10324620" y="-917899"/>
              <a:ext cx="1407300" cy="347100"/>
            </a:xfrm>
            <a:prstGeom prst="rect">
              <a:avLst/>
            </a:prstGeom>
            <a:solidFill>
              <a:srgbClr val="5B9F4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 name="Google Shape;65;p14"/>
            <p:cNvSpPr/>
            <p:nvPr/>
          </p:nvSpPr>
          <p:spPr>
            <a:xfrm>
              <a:off x="8867368" y="-917899"/>
              <a:ext cx="1011600" cy="347100"/>
            </a:xfrm>
            <a:prstGeom prst="rect">
              <a:avLst/>
            </a:prstGeom>
            <a:solidFill>
              <a:srgbClr val="893F8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6" name="Google Shape;66;p14"/>
            <p:cNvSpPr/>
            <p:nvPr/>
          </p:nvSpPr>
          <p:spPr>
            <a:xfrm>
              <a:off x="7711087" y="-917899"/>
              <a:ext cx="896400" cy="347100"/>
            </a:xfrm>
            <a:prstGeom prst="rect">
              <a:avLst/>
            </a:prstGeom>
            <a:solidFill>
              <a:srgbClr val="94BC5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 name="Google Shape;67;p14"/>
            <p:cNvSpPr/>
            <p:nvPr/>
          </p:nvSpPr>
          <p:spPr>
            <a:xfrm>
              <a:off x="9876503" y="-917899"/>
              <a:ext cx="448200" cy="347100"/>
            </a:xfrm>
            <a:prstGeom prst="rect">
              <a:avLst/>
            </a:prstGeom>
            <a:solidFill>
              <a:srgbClr val="F7C22A"/>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94BC56"/>
              </a:buClr>
              <a:buSzPts val="3000"/>
              <a:buFont typeface="Montserrat"/>
              <a:buNone/>
              <a:defRPr sz="3000" b="1" i="0">
                <a:solidFill>
                  <a:srgbClr val="94BC56"/>
                </a:solidFill>
                <a:latin typeface="Montserrat"/>
                <a:ea typeface="Montserrat"/>
                <a:cs typeface="Montserrat"/>
                <a:sym typeface="Montserrat"/>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grpSp>
        <p:nvGrpSpPr>
          <p:cNvPr id="70" name="Google Shape;70;p15"/>
          <p:cNvGrpSpPr/>
          <p:nvPr/>
        </p:nvGrpSpPr>
        <p:grpSpPr>
          <a:xfrm>
            <a:off x="7341569" y="4436523"/>
            <a:ext cx="1173781" cy="436631"/>
            <a:chOff x="9788759" y="5915364"/>
            <a:chExt cx="1565041" cy="582174"/>
          </a:xfrm>
        </p:grpSpPr>
        <p:cxnSp>
          <p:nvCxnSpPr>
            <p:cNvPr id="71" name="Google Shape;71;p15"/>
            <p:cNvCxnSpPr/>
            <p:nvPr/>
          </p:nvCxnSpPr>
          <p:spPr>
            <a:xfrm>
              <a:off x="11353800" y="6152025"/>
              <a:ext cx="0" cy="234900"/>
            </a:xfrm>
            <a:prstGeom prst="straightConnector1">
              <a:avLst/>
            </a:prstGeom>
            <a:noFill/>
            <a:ln w="12700" cap="flat" cmpd="sng">
              <a:solidFill>
                <a:srgbClr val="5B9F45"/>
              </a:solidFill>
              <a:prstDash val="solid"/>
              <a:miter lim="800000"/>
              <a:headEnd type="none" w="sm" len="sm"/>
              <a:tailEnd type="none" w="sm" len="sm"/>
            </a:ln>
          </p:spPr>
        </p:cxnSp>
        <p:pic>
          <p:nvPicPr>
            <p:cNvPr id="72" name="Google Shape;72;p15"/>
            <p:cNvPicPr preferRelativeResize="0"/>
            <p:nvPr/>
          </p:nvPicPr>
          <p:blipFill rotWithShape="1">
            <a:blip r:embed="rId2">
              <a:alphaModFix/>
            </a:blip>
            <a:srcRect/>
            <a:stretch/>
          </p:blipFill>
          <p:spPr>
            <a:xfrm>
              <a:off x="9788759" y="5915364"/>
              <a:ext cx="1407644" cy="582174"/>
            </a:xfrm>
            <a:prstGeom prst="rect">
              <a:avLst/>
            </a:prstGeom>
            <a:noFill/>
            <a:ln>
              <a:noFill/>
            </a:ln>
          </p:spPr>
        </p:pic>
      </p:grpSp>
      <p:sp>
        <p:nvSpPr>
          <p:cNvPr id="73" name="Google Shape;73;p15"/>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311700" y="445025"/>
            <a:ext cx="8520600" cy="707400"/>
          </a:xfrm>
          <a:prstGeom prst="rect">
            <a:avLst/>
          </a:prstGeom>
          <a:noFill/>
          <a:ln>
            <a:noFill/>
          </a:ln>
        </p:spPr>
        <p:txBody>
          <a:bodyPr spcFirstLastPara="1" wrap="square" lIns="68575" tIns="0" rIns="68575" bIns="68575" anchor="t" anchorCtr="0">
            <a:noAutofit/>
          </a:bodyPr>
          <a:lstStyle>
            <a:lvl1pPr lvl="0" algn="ctr" rtl="0">
              <a:lnSpc>
                <a:spcPct val="100000"/>
              </a:lnSpc>
              <a:spcBef>
                <a:spcPts val="0"/>
              </a:spcBef>
              <a:spcAft>
                <a:spcPts val="0"/>
              </a:spcAft>
              <a:buSzPts val="2100"/>
              <a:buNone/>
              <a:defRPr sz="4400" b="0" i="0">
                <a:solidFill>
                  <a:schemeClr val="dk1"/>
                </a:solidFill>
                <a:latin typeface="Arial"/>
                <a:ea typeface="Arial"/>
                <a:cs typeface="Arial"/>
                <a:sym typeface="Arial"/>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76" name="Google Shape;76;p16"/>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17500" algn="l" rtl="0">
              <a:lnSpc>
                <a:spcPct val="100000"/>
              </a:lnSpc>
              <a:spcBef>
                <a:spcPts val="0"/>
              </a:spcBef>
              <a:spcAft>
                <a:spcPts val="0"/>
              </a:spcAft>
              <a:buSzPts val="1400"/>
              <a:buChar char="●"/>
              <a:defRPr/>
            </a:lvl1pPr>
            <a:lvl2pPr marL="914400" lvl="1" indent="-298450" algn="l" rtl="0">
              <a:lnSpc>
                <a:spcPct val="100000"/>
              </a:lnSpc>
              <a:spcBef>
                <a:spcPts val="0"/>
              </a:spcBef>
              <a:spcAft>
                <a:spcPts val="0"/>
              </a:spcAft>
              <a:buSzPts val="1100"/>
              <a:buChar char="○"/>
              <a:defRPr/>
            </a:lvl2pPr>
            <a:lvl3pPr marL="1371600" lvl="2" indent="-298450" algn="l" rtl="0">
              <a:lnSpc>
                <a:spcPct val="100000"/>
              </a:lnSpc>
              <a:spcBef>
                <a:spcPts val="0"/>
              </a:spcBef>
              <a:spcAft>
                <a:spcPts val="0"/>
              </a:spcAft>
              <a:buSzPts val="1100"/>
              <a:buChar char="■"/>
              <a:defRPr/>
            </a:lvl3pPr>
            <a:lvl4pPr marL="1828800" lvl="3" indent="-298450" algn="l" rtl="0">
              <a:lnSpc>
                <a:spcPct val="100000"/>
              </a:lnSpc>
              <a:spcBef>
                <a:spcPts val="0"/>
              </a:spcBef>
              <a:spcAft>
                <a:spcPts val="0"/>
              </a:spcAft>
              <a:buSzPts val="1100"/>
              <a:buChar char="●"/>
              <a:defRPr/>
            </a:lvl4pPr>
            <a:lvl5pPr marL="2286000" lvl="4" indent="-298450" algn="l" rtl="0">
              <a:lnSpc>
                <a:spcPct val="100000"/>
              </a:lnSpc>
              <a:spcBef>
                <a:spcPts val="0"/>
              </a:spcBef>
              <a:spcAft>
                <a:spcPts val="0"/>
              </a:spcAft>
              <a:buSzPts val="1100"/>
              <a:buChar char="○"/>
              <a:defRPr/>
            </a:lvl5pPr>
            <a:lvl6pPr marL="2743200" lvl="5" indent="-298450" algn="l" rtl="0">
              <a:lnSpc>
                <a:spcPct val="100000"/>
              </a:lnSpc>
              <a:spcBef>
                <a:spcPts val="0"/>
              </a:spcBef>
              <a:spcAft>
                <a:spcPts val="0"/>
              </a:spcAft>
              <a:buSzPts val="1100"/>
              <a:buChar char="■"/>
              <a:defRPr/>
            </a:lvl6pPr>
            <a:lvl7pPr marL="3200400" lvl="6" indent="-298450" algn="l" rtl="0">
              <a:lnSpc>
                <a:spcPct val="100000"/>
              </a:lnSpc>
              <a:spcBef>
                <a:spcPts val="0"/>
              </a:spcBef>
              <a:spcAft>
                <a:spcPts val="0"/>
              </a:spcAft>
              <a:buSzPts val="1100"/>
              <a:buChar char="●"/>
              <a:defRPr/>
            </a:lvl7pPr>
            <a:lvl8pPr marL="3657600" lvl="7" indent="-298450" algn="l" rtl="0">
              <a:lnSpc>
                <a:spcPct val="100000"/>
              </a:lnSpc>
              <a:spcBef>
                <a:spcPts val="0"/>
              </a:spcBef>
              <a:spcAft>
                <a:spcPts val="0"/>
              </a:spcAft>
              <a:buSzPts val="1100"/>
              <a:buChar char="○"/>
              <a:defRPr/>
            </a:lvl8pPr>
            <a:lvl9pPr marL="4114800" lvl="8" indent="-298450" algn="l" rtl="0">
              <a:lnSpc>
                <a:spcPct val="100000"/>
              </a:lnSpc>
              <a:spcBef>
                <a:spcPts val="0"/>
              </a:spcBef>
              <a:spcAft>
                <a:spcPts val="0"/>
              </a:spcAft>
              <a:buSzPts val="1100"/>
              <a:buChar char="■"/>
              <a:defRPr/>
            </a:lvl9pPr>
          </a:lstStyle>
          <a:p>
            <a:endParaRPr/>
          </a:p>
        </p:txBody>
      </p:sp>
      <p:sp>
        <p:nvSpPr>
          <p:cNvPr id="77" name="Google Shape;77;p16"/>
          <p:cNvSpPr txBox="1">
            <a:spLocks noGrp="1"/>
          </p:cNvSpPr>
          <p:nvPr>
            <p:ph type="sldNum" idx="12"/>
          </p:nvPr>
        </p:nvSpPr>
        <p:spPr>
          <a:xfrm>
            <a:off x="8515350" y="4476494"/>
            <a:ext cx="628800" cy="393600"/>
          </a:xfrm>
          <a:prstGeom prst="rect">
            <a:avLst/>
          </a:prstGeom>
          <a:noFill/>
          <a:ln>
            <a:noFill/>
          </a:ln>
        </p:spPr>
        <p:txBody>
          <a:bodyPr spcFirstLastPara="1" wrap="square" lIns="68575" tIns="68575" rIns="68575" bIns="68575" anchor="ctr" anchorCtr="0">
            <a:normAutofit/>
          </a:bodyPr>
          <a:lstStyle>
            <a:lvl1pPr marL="0" marR="0" lvl="0" indent="0" algn="ctr" rtl="0">
              <a:lnSpc>
                <a:spcPct val="100000"/>
              </a:lnSpc>
              <a:spcBef>
                <a:spcPts val="0"/>
              </a:spcBef>
              <a:spcAft>
                <a:spcPts val="0"/>
              </a:spcAft>
              <a:buClr>
                <a:srgbClr val="000000"/>
              </a:buClr>
              <a:buSzPts val="200"/>
              <a:buFont typeface="Arial"/>
              <a:buNone/>
              <a:defRPr sz="900" b="0" i="0" u="none" strike="noStrike" cap="none">
                <a:solidFill>
                  <a:srgbClr val="888888"/>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200"/>
              <a:buFont typeface="Arial"/>
              <a:buNone/>
              <a:defRPr sz="900" b="0" i="0" u="none" strike="noStrike" cap="none">
                <a:solidFill>
                  <a:srgbClr val="888888"/>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200"/>
              <a:buFont typeface="Arial"/>
              <a:buNone/>
              <a:defRPr sz="900" b="0" i="0" u="none" strike="noStrike" cap="none">
                <a:solidFill>
                  <a:srgbClr val="888888"/>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200"/>
              <a:buFont typeface="Arial"/>
              <a:buNone/>
              <a:defRPr sz="900" b="0" i="0" u="none" strike="noStrike" cap="none">
                <a:solidFill>
                  <a:srgbClr val="888888"/>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200"/>
              <a:buFont typeface="Arial"/>
              <a:buNone/>
              <a:defRPr sz="900" b="0" i="0" u="none" strike="noStrike" cap="none">
                <a:solidFill>
                  <a:srgbClr val="888888"/>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200"/>
              <a:buFont typeface="Arial"/>
              <a:buNone/>
              <a:defRPr sz="900" b="0" i="0" u="none" strike="noStrike" cap="none">
                <a:solidFill>
                  <a:srgbClr val="888888"/>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200"/>
              <a:buFont typeface="Arial"/>
              <a:buNone/>
              <a:defRPr sz="900" b="0" i="0" u="none" strike="noStrike" cap="none">
                <a:solidFill>
                  <a:srgbClr val="888888"/>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200"/>
              <a:buFont typeface="Arial"/>
              <a:buNone/>
              <a:defRPr sz="900" b="0" i="0" u="none" strike="noStrike" cap="none">
                <a:solidFill>
                  <a:srgbClr val="888888"/>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200"/>
              <a:buFont typeface="Arial"/>
              <a:buNone/>
              <a:defRPr sz="9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grpSp>
        <p:nvGrpSpPr>
          <p:cNvPr id="78" name="Google Shape;78;p16"/>
          <p:cNvGrpSpPr/>
          <p:nvPr/>
        </p:nvGrpSpPr>
        <p:grpSpPr>
          <a:xfrm>
            <a:off x="-111" y="4605338"/>
            <a:ext cx="9144166" cy="538103"/>
            <a:chOff x="-149" y="6152025"/>
            <a:chExt cx="12192221" cy="717471"/>
          </a:xfrm>
        </p:grpSpPr>
        <p:grpSp>
          <p:nvGrpSpPr>
            <p:cNvPr id="79" name="Google Shape;79;p16"/>
            <p:cNvGrpSpPr/>
            <p:nvPr/>
          </p:nvGrpSpPr>
          <p:grpSpPr>
            <a:xfrm>
              <a:off x="-149" y="6623124"/>
              <a:ext cx="12192221" cy="246372"/>
              <a:chOff x="7711087" y="-917899"/>
              <a:chExt cx="4020916" cy="347100"/>
            </a:xfrm>
          </p:grpSpPr>
          <p:sp>
            <p:nvSpPr>
              <p:cNvPr id="80" name="Google Shape;80;p16"/>
              <p:cNvSpPr/>
              <p:nvPr/>
            </p:nvSpPr>
            <p:spPr>
              <a:xfrm>
                <a:off x="7711087" y="-917899"/>
                <a:ext cx="3159600" cy="347100"/>
              </a:xfrm>
              <a:prstGeom prst="rect">
                <a:avLst/>
              </a:prstGeom>
              <a:solidFill>
                <a:srgbClr val="DD5D4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1" name="Google Shape;81;p16"/>
              <p:cNvSpPr/>
              <p:nvPr/>
            </p:nvSpPr>
            <p:spPr>
              <a:xfrm>
                <a:off x="10863803" y="-917899"/>
                <a:ext cx="868200" cy="347100"/>
              </a:xfrm>
              <a:prstGeom prst="rect">
                <a:avLst/>
              </a:prstGeom>
              <a:solidFill>
                <a:srgbClr val="01ACC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cxnSp>
          <p:nvCxnSpPr>
            <p:cNvPr id="82" name="Google Shape;82;p16"/>
            <p:cNvCxnSpPr/>
            <p:nvPr/>
          </p:nvCxnSpPr>
          <p:spPr>
            <a:xfrm>
              <a:off x="11353800" y="6152025"/>
              <a:ext cx="0" cy="234900"/>
            </a:xfrm>
            <a:prstGeom prst="straightConnector1">
              <a:avLst/>
            </a:prstGeom>
            <a:noFill/>
            <a:ln w="12700" cap="flat" cmpd="sng">
              <a:solidFill>
                <a:srgbClr val="DD5D43"/>
              </a:solidFill>
              <a:prstDash val="solid"/>
              <a:round/>
              <a:headEnd type="none" w="sm" len="sm"/>
              <a:tailEnd type="none" w="sm" len="sm"/>
            </a:ln>
          </p:spPr>
        </p:cxnSp>
      </p:grpSp>
      <p:pic>
        <p:nvPicPr>
          <p:cNvPr id="83" name="Google Shape;83;p16"/>
          <p:cNvPicPr preferRelativeResize="0"/>
          <p:nvPr/>
        </p:nvPicPr>
        <p:blipFill rotWithShape="1">
          <a:blip r:embed="rId2">
            <a:alphaModFix/>
          </a:blip>
          <a:srcRect/>
          <a:stretch/>
        </p:blipFill>
        <p:spPr>
          <a:xfrm>
            <a:off x="7828706" y="4412972"/>
            <a:ext cx="1277362" cy="520556"/>
          </a:xfrm>
          <a:prstGeom prst="rect">
            <a:avLst/>
          </a:prstGeom>
          <a:noFill/>
          <a:ln>
            <a:noFill/>
          </a:ln>
        </p:spPr>
      </p:pic>
    </p:spTree>
  </p:cSld>
  <p:clrMapOvr>
    <a:masterClrMapping/>
  </p:clrMapOvr>
  <p:extLst>
    <p:ext uri="{DCECCB84-F9BA-43D5-87BE-67443E8EF086}">
      <p15:sldGuideLst xmlns:p15="http://schemas.microsoft.com/office/powerpoint/2012/main">
        <p15:guide id="1" pos="2160">
          <p15:clr>
            <a:srgbClr val="FBAE40"/>
          </p15:clr>
        </p15:guide>
        <p15:guide id="2" orient="horz" pos="1215">
          <p15:clr>
            <a:srgbClr val="FBAE40"/>
          </p15:clr>
        </p15:guide>
        <p15:guide id="3" orient="horz" pos="459">
          <p15:clr>
            <a:srgbClr val="FBAE40"/>
          </p15:clr>
        </p15:guide>
        <p15:guide id="4" pos="144">
          <p15:clr>
            <a:srgbClr val="FBAE40"/>
          </p15:clr>
        </p15:guide>
        <p15:guide id="5" pos="4176">
          <p15:clr>
            <a:srgbClr val="FBAE40"/>
          </p15:clr>
        </p15:guide>
        <p15:guide id="6" orient="horz" pos="2169">
          <p15:clr>
            <a:srgbClr val="FBAE40"/>
          </p15:clr>
        </p15:guide>
        <p15:guide id="7" orient="horz" pos="54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rgbClr val="94BC56"/>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6" name="Google Shape;86;p1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7" name="Google Shape;87;p1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grpSp>
        <p:nvGrpSpPr>
          <p:cNvPr id="88" name="Google Shape;88;p17"/>
          <p:cNvGrpSpPr/>
          <p:nvPr/>
        </p:nvGrpSpPr>
        <p:grpSpPr>
          <a:xfrm>
            <a:off x="7341569" y="4436523"/>
            <a:ext cx="1173781" cy="436631"/>
            <a:chOff x="9788759" y="5915364"/>
            <a:chExt cx="1565041" cy="582174"/>
          </a:xfrm>
        </p:grpSpPr>
        <p:cxnSp>
          <p:nvCxnSpPr>
            <p:cNvPr id="89" name="Google Shape;89;p17"/>
            <p:cNvCxnSpPr/>
            <p:nvPr/>
          </p:nvCxnSpPr>
          <p:spPr>
            <a:xfrm>
              <a:off x="11353800" y="6152025"/>
              <a:ext cx="0" cy="234900"/>
            </a:xfrm>
            <a:prstGeom prst="straightConnector1">
              <a:avLst/>
            </a:prstGeom>
            <a:noFill/>
            <a:ln w="12700" cap="flat" cmpd="sng">
              <a:solidFill>
                <a:srgbClr val="5B9F45"/>
              </a:solidFill>
              <a:prstDash val="solid"/>
              <a:miter lim="800000"/>
              <a:headEnd type="none" w="sm" len="sm"/>
              <a:tailEnd type="none" w="sm" len="sm"/>
            </a:ln>
          </p:spPr>
        </p:cxnSp>
        <p:pic>
          <p:nvPicPr>
            <p:cNvPr id="90" name="Google Shape;90;p17"/>
            <p:cNvPicPr preferRelativeResize="0"/>
            <p:nvPr/>
          </p:nvPicPr>
          <p:blipFill rotWithShape="1">
            <a:blip r:embed="rId2">
              <a:alphaModFix/>
            </a:blip>
            <a:srcRect/>
            <a:stretch/>
          </p:blipFill>
          <p:spPr>
            <a:xfrm>
              <a:off x="9788759" y="5915364"/>
              <a:ext cx="1407644" cy="582174"/>
            </a:xfrm>
            <a:prstGeom prst="rect">
              <a:avLst/>
            </a:prstGeom>
            <a:noFill/>
            <a:ln>
              <a:noFill/>
            </a:ln>
          </p:spPr>
        </p:pic>
      </p:grpSp>
      <p:sp>
        <p:nvSpPr>
          <p:cNvPr id="91" name="Google Shape;91;p17"/>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IR">
  <p:cSld name="RIR">
    <p:spTree>
      <p:nvGrpSpPr>
        <p:cNvPr id="1" name="Shape 92"/>
        <p:cNvGrpSpPr/>
        <p:nvPr/>
      </p:nvGrpSpPr>
      <p:grpSpPr>
        <a:xfrm>
          <a:off x="0" y="0"/>
          <a:ext cx="0" cy="0"/>
          <a:chOff x="0" y="0"/>
          <a:chExt cx="0" cy="0"/>
        </a:xfrm>
      </p:grpSpPr>
      <p:pic>
        <p:nvPicPr>
          <p:cNvPr id="93" name="Google Shape;93;p18"/>
          <p:cNvPicPr preferRelativeResize="0"/>
          <p:nvPr/>
        </p:nvPicPr>
        <p:blipFill rotWithShape="1">
          <a:blip r:embed="rId2">
            <a:alphaModFix/>
          </a:blip>
          <a:srcRect/>
          <a:stretch/>
        </p:blipFill>
        <p:spPr>
          <a:xfrm>
            <a:off x="660647" y="825685"/>
            <a:ext cx="1658100" cy="1620951"/>
          </a:xfrm>
          <a:prstGeom prst="rect">
            <a:avLst/>
          </a:prstGeom>
          <a:noFill/>
          <a:ln>
            <a:noFill/>
          </a:ln>
        </p:spPr>
      </p:pic>
      <p:pic>
        <p:nvPicPr>
          <p:cNvPr id="94" name="Google Shape;94;p18"/>
          <p:cNvPicPr preferRelativeResize="0"/>
          <p:nvPr/>
        </p:nvPicPr>
        <p:blipFill rotWithShape="1">
          <a:blip r:embed="rId3">
            <a:alphaModFix/>
          </a:blip>
          <a:srcRect/>
          <a:stretch/>
        </p:blipFill>
        <p:spPr>
          <a:xfrm>
            <a:off x="3732697" y="706092"/>
            <a:ext cx="1670200" cy="1620951"/>
          </a:xfrm>
          <a:prstGeom prst="rect">
            <a:avLst/>
          </a:prstGeom>
          <a:noFill/>
          <a:ln>
            <a:noFill/>
          </a:ln>
        </p:spPr>
      </p:pic>
      <p:pic>
        <p:nvPicPr>
          <p:cNvPr id="95" name="Google Shape;95;p18"/>
          <p:cNvPicPr preferRelativeResize="0"/>
          <p:nvPr/>
        </p:nvPicPr>
        <p:blipFill rotWithShape="1">
          <a:blip r:embed="rId4">
            <a:alphaModFix/>
          </a:blip>
          <a:srcRect/>
          <a:stretch/>
        </p:blipFill>
        <p:spPr>
          <a:xfrm>
            <a:off x="6793620" y="710335"/>
            <a:ext cx="1652042" cy="1616708"/>
          </a:xfrm>
          <a:prstGeom prst="rect">
            <a:avLst/>
          </a:prstGeom>
          <a:noFill/>
          <a:ln>
            <a:noFill/>
          </a:ln>
        </p:spPr>
      </p:pic>
      <p:sp>
        <p:nvSpPr>
          <p:cNvPr id="96" name="Google Shape;96;p18"/>
          <p:cNvSpPr txBox="1"/>
          <p:nvPr/>
        </p:nvSpPr>
        <p:spPr>
          <a:xfrm>
            <a:off x="3212850" y="-34830"/>
            <a:ext cx="2718300" cy="600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8E113F"/>
              </a:buClr>
              <a:buSzPts val="2700"/>
              <a:buFont typeface="Arial"/>
              <a:buNone/>
            </a:pPr>
            <a:r>
              <a:rPr lang="en" sz="2700" b="1" i="0" u="none" strike="noStrike" cap="none">
                <a:solidFill>
                  <a:srgbClr val="8E113F"/>
                </a:solidFill>
                <a:latin typeface="Arial"/>
                <a:ea typeface="Arial"/>
                <a:cs typeface="Arial"/>
                <a:sym typeface="Arial"/>
              </a:rPr>
              <a:t>RIR</a:t>
            </a:r>
            <a:r>
              <a:rPr lang="en" sz="2700" b="1" i="0" u="none" strike="noStrike" cap="none">
                <a:solidFill>
                  <a:schemeClr val="dk1"/>
                </a:solidFill>
                <a:latin typeface="Arial"/>
                <a:ea typeface="Arial"/>
                <a:cs typeface="Arial"/>
                <a:sym typeface="Arial"/>
              </a:rPr>
              <a:t> Protocol</a:t>
            </a:r>
            <a:endParaRPr sz="2700" b="1" i="0" u="none" strike="noStrike" cap="none">
              <a:solidFill>
                <a:schemeClr val="dk1"/>
              </a:solidFill>
              <a:latin typeface="Arial"/>
              <a:ea typeface="Arial"/>
              <a:cs typeface="Arial"/>
              <a:sym typeface="Arial"/>
            </a:endParaRPr>
          </a:p>
        </p:txBody>
      </p:sp>
      <p:cxnSp>
        <p:nvCxnSpPr>
          <p:cNvPr id="97" name="Google Shape;97;p18"/>
          <p:cNvCxnSpPr/>
          <p:nvPr/>
        </p:nvCxnSpPr>
        <p:spPr>
          <a:xfrm>
            <a:off x="3254701" y="510618"/>
            <a:ext cx="2538000" cy="0"/>
          </a:xfrm>
          <a:prstGeom prst="straightConnector1">
            <a:avLst/>
          </a:prstGeom>
          <a:noFill/>
          <a:ln w="9525" cap="flat" cmpd="sng">
            <a:solidFill>
              <a:schemeClr val="dk2"/>
            </a:solidFill>
            <a:prstDash val="solid"/>
            <a:round/>
            <a:headEnd type="none" w="sm" len="sm"/>
            <a:tailEnd type="none" w="sm" len="sm"/>
          </a:ln>
        </p:spPr>
      </p:cxnSp>
      <p:sp>
        <p:nvSpPr>
          <p:cNvPr id="98" name="Google Shape;98;p18"/>
          <p:cNvSpPr txBox="1"/>
          <p:nvPr/>
        </p:nvSpPr>
        <p:spPr>
          <a:xfrm>
            <a:off x="773236" y="2445247"/>
            <a:ext cx="14331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8E113F"/>
              </a:buClr>
              <a:buSzPts val="1800"/>
              <a:buFont typeface="Arial"/>
              <a:buNone/>
            </a:pPr>
            <a:r>
              <a:rPr lang="en" sz="1800" b="1" i="0" u="none" strike="noStrike" cap="none">
                <a:solidFill>
                  <a:srgbClr val="8E113F"/>
                </a:solidFill>
                <a:latin typeface="Arial"/>
                <a:ea typeface="Arial"/>
                <a:cs typeface="Arial"/>
                <a:sym typeface="Arial"/>
              </a:rPr>
              <a:t>R</a:t>
            </a:r>
            <a:r>
              <a:rPr lang="en" sz="1800" b="1" i="0" u="none" strike="noStrike" cap="none">
                <a:solidFill>
                  <a:schemeClr val="dk1"/>
                </a:solidFill>
                <a:latin typeface="Arial"/>
                <a:ea typeface="Arial"/>
                <a:cs typeface="Arial"/>
                <a:sym typeface="Arial"/>
              </a:rPr>
              <a:t>ecognize</a:t>
            </a:r>
            <a:endParaRPr sz="1800" b="1" i="0" u="none" strike="noStrike" cap="none">
              <a:solidFill>
                <a:schemeClr val="dk1"/>
              </a:solidFill>
              <a:latin typeface="Arial"/>
              <a:ea typeface="Arial"/>
              <a:cs typeface="Arial"/>
              <a:sym typeface="Arial"/>
            </a:endParaRPr>
          </a:p>
        </p:txBody>
      </p:sp>
      <p:sp>
        <p:nvSpPr>
          <p:cNvPr id="99" name="Google Shape;99;p18"/>
          <p:cNvSpPr txBox="1"/>
          <p:nvPr/>
        </p:nvSpPr>
        <p:spPr>
          <a:xfrm>
            <a:off x="3915574" y="2446635"/>
            <a:ext cx="13953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8E113F"/>
              </a:buClr>
              <a:buSzPts val="1800"/>
              <a:buFont typeface="Arial"/>
              <a:buNone/>
            </a:pPr>
            <a:r>
              <a:rPr lang="en" sz="1800" b="1" i="0" u="none" strike="noStrike" cap="none">
                <a:solidFill>
                  <a:srgbClr val="8E113F"/>
                </a:solidFill>
                <a:latin typeface="Arial"/>
                <a:ea typeface="Arial"/>
                <a:cs typeface="Arial"/>
                <a:sym typeface="Arial"/>
              </a:rPr>
              <a:t>I</a:t>
            </a:r>
            <a:r>
              <a:rPr lang="en" sz="1800" b="1" i="0" u="none" strike="noStrike" cap="none">
                <a:solidFill>
                  <a:schemeClr val="dk1"/>
                </a:solidFill>
                <a:latin typeface="Arial"/>
                <a:ea typeface="Arial"/>
                <a:cs typeface="Arial"/>
                <a:sym typeface="Arial"/>
              </a:rPr>
              <a:t>nterrupt</a:t>
            </a:r>
            <a:endParaRPr sz="1800" b="1" i="0" u="none" strike="noStrike" cap="none">
              <a:solidFill>
                <a:schemeClr val="dk1"/>
              </a:solidFill>
              <a:latin typeface="Arial"/>
              <a:ea typeface="Arial"/>
              <a:cs typeface="Arial"/>
              <a:sym typeface="Arial"/>
            </a:endParaRPr>
          </a:p>
        </p:txBody>
      </p:sp>
      <p:sp>
        <p:nvSpPr>
          <p:cNvPr id="100" name="Google Shape;100;p18"/>
          <p:cNvSpPr txBox="1"/>
          <p:nvPr/>
        </p:nvSpPr>
        <p:spPr>
          <a:xfrm>
            <a:off x="7108637" y="2442472"/>
            <a:ext cx="10839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8E113F"/>
              </a:buClr>
              <a:buSzPts val="1800"/>
              <a:buFont typeface="Arial"/>
              <a:buNone/>
            </a:pPr>
            <a:r>
              <a:rPr lang="en" sz="1800" b="1" i="0" u="none" strike="noStrike" cap="none">
                <a:solidFill>
                  <a:srgbClr val="8E113F"/>
                </a:solidFill>
                <a:latin typeface="Arial"/>
                <a:ea typeface="Arial"/>
                <a:cs typeface="Arial"/>
                <a:sym typeface="Arial"/>
              </a:rPr>
              <a:t>R</a:t>
            </a:r>
            <a:r>
              <a:rPr lang="en" sz="1800" b="1" i="0" u="none" strike="noStrike" cap="none">
                <a:solidFill>
                  <a:schemeClr val="dk1"/>
                </a:solidFill>
                <a:latin typeface="Arial"/>
                <a:ea typeface="Arial"/>
                <a:cs typeface="Arial"/>
                <a:sym typeface="Arial"/>
              </a:rPr>
              <a:t>epair</a:t>
            </a:r>
            <a:endParaRPr sz="1800" b="1" i="0" u="none" strike="noStrike" cap="none">
              <a:solidFill>
                <a:schemeClr val="dk1"/>
              </a:solidFill>
              <a:latin typeface="Arial"/>
              <a:ea typeface="Arial"/>
              <a:cs typeface="Arial"/>
              <a:sym typeface="Arial"/>
            </a:endParaRPr>
          </a:p>
        </p:txBody>
      </p:sp>
      <p:sp>
        <p:nvSpPr>
          <p:cNvPr id="101" name="Google Shape;101;p18"/>
          <p:cNvSpPr txBox="1"/>
          <p:nvPr/>
        </p:nvSpPr>
        <p:spPr>
          <a:xfrm>
            <a:off x="154223" y="2941712"/>
            <a:ext cx="2926200" cy="18318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chemeClr val="dk1"/>
              </a:buClr>
              <a:buSzPts val="1700"/>
              <a:buFont typeface="Arial"/>
              <a:buNone/>
            </a:pPr>
            <a:r>
              <a:rPr lang="en" sz="1700" b="0" i="0" u="none" strike="noStrike" cap="none">
                <a:solidFill>
                  <a:schemeClr val="dk1"/>
                </a:solidFill>
                <a:latin typeface="Arial"/>
                <a:ea typeface="Arial"/>
                <a:cs typeface="Arial"/>
                <a:sym typeface="Arial"/>
              </a:rPr>
              <a:t>What happens in my body?</a:t>
            </a:r>
            <a:endParaRPr sz="1100" b="0" i="0" u="none" strike="noStrike" cap="none">
              <a:solidFill>
                <a:srgbClr val="000000"/>
              </a:solidFill>
              <a:latin typeface="Arial"/>
              <a:ea typeface="Arial"/>
              <a:cs typeface="Arial"/>
              <a:sym typeface="Arial"/>
            </a:endParaRPr>
          </a:p>
          <a:p>
            <a:pPr marL="0" marR="0" lvl="0" indent="0" algn="l" rtl="0">
              <a:lnSpc>
                <a:spcPct val="150000"/>
              </a:lnSpc>
              <a:spcBef>
                <a:spcPts val="500"/>
              </a:spcBef>
              <a:spcAft>
                <a:spcPts val="0"/>
              </a:spcAft>
              <a:buClr>
                <a:srgbClr val="000000"/>
              </a:buClr>
              <a:buSzPts val="1700"/>
              <a:buFont typeface="Arial"/>
              <a:buNone/>
            </a:pPr>
            <a:r>
              <a:rPr lang="en" sz="1700" b="0" i="0" u="none" strike="noStrike" cap="none">
                <a:solidFill>
                  <a:schemeClr val="dk1"/>
                </a:solidFill>
                <a:latin typeface="Arial"/>
                <a:ea typeface="Arial"/>
                <a:cs typeface="Arial"/>
                <a:sym typeface="Arial"/>
              </a:rPr>
              <a:t>What do I feel?</a:t>
            </a:r>
            <a:endParaRPr sz="1100" b="0" i="0" u="none" strike="noStrike" cap="none">
              <a:solidFill>
                <a:srgbClr val="000000"/>
              </a:solidFill>
              <a:latin typeface="Arial"/>
              <a:ea typeface="Arial"/>
              <a:cs typeface="Arial"/>
              <a:sym typeface="Arial"/>
            </a:endParaRPr>
          </a:p>
          <a:p>
            <a:pPr marL="0" marR="0" lvl="0" indent="0" algn="l" rtl="0">
              <a:lnSpc>
                <a:spcPct val="150000"/>
              </a:lnSpc>
              <a:spcBef>
                <a:spcPts val="500"/>
              </a:spcBef>
              <a:spcAft>
                <a:spcPts val="0"/>
              </a:spcAft>
              <a:buClr>
                <a:schemeClr val="dk1"/>
              </a:buClr>
              <a:buSzPts val="1700"/>
              <a:buFont typeface="Arial"/>
              <a:buNone/>
            </a:pPr>
            <a:r>
              <a:rPr lang="en" sz="1700" b="0" i="0" u="none" strike="noStrike" cap="none">
                <a:solidFill>
                  <a:schemeClr val="dk1"/>
                </a:solidFill>
                <a:latin typeface="Arial"/>
                <a:ea typeface="Arial"/>
                <a:cs typeface="Arial"/>
                <a:sym typeface="Arial"/>
              </a:rPr>
              <a:t>What do I believe?</a:t>
            </a:r>
            <a:endParaRPr sz="1700" b="0" i="0" u="none" strike="noStrike" cap="none">
              <a:solidFill>
                <a:schemeClr val="dk1"/>
              </a:solidFill>
              <a:latin typeface="Arial"/>
              <a:ea typeface="Arial"/>
              <a:cs typeface="Arial"/>
              <a:sym typeface="Arial"/>
            </a:endParaRPr>
          </a:p>
          <a:p>
            <a:pPr marL="0" marR="0" lvl="0" indent="0" algn="l" rtl="0">
              <a:lnSpc>
                <a:spcPct val="100000"/>
              </a:lnSpc>
              <a:spcBef>
                <a:spcPts val="50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02" name="Google Shape;102;p18"/>
          <p:cNvSpPr txBox="1"/>
          <p:nvPr/>
        </p:nvSpPr>
        <p:spPr>
          <a:xfrm>
            <a:off x="3186185" y="2941712"/>
            <a:ext cx="2926200" cy="17520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chemeClr val="dk1"/>
              </a:buClr>
              <a:buSzPts val="1700"/>
              <a:buFont typeface="Arial"/>
              <a:buNone/>
            </a:pPr>
            <a:r>
              <a:rPr lang="en" sz="1700" b="0" i="0" u="none" strike="noStrike" cap="none">
                <a:solidFill>
                  <a:schemeClr val="dk1"/>
                </a:solidFill>
                <a:latin typeface="Arial"/>
                <a:ea typeface="Arial"/>
                <a:cs typeface="Arial"/>
                <a:sym typeface="Arial"/>
              </a:rPr>
              <a:t>What questions can I ask? </a:t>
            </a:r>
            <a:endParaRPr sz="1700" b="0" i="0" u="none" strike="noStrike" cap="none">
              <a:solidFill>
                <a:schemeClr val="dk1"/>
              </a:solidFill>
              <a:latin typeface="Arial"/>
              <a:ea typeface="Arial"/>
              <a:cs typeface="Arial"/>
              <a:sym typeface="Arial"/>
            </a:endParaRPr>
          </a:p>
          <a:p>
            <a:pPr marL="0" marR="0" lvl="0" indent="0" algn="l" rtl="0">
              <a:lnSpc>
                <a:spcPct val="150000"/>
              </a:lnSpc>
              <a:spcBef>
                <a:spcPts val="500"/>
              </a:spcBef>
              <a:spcAft>
                <a:spcPts val="0"/>
              </a:spcAft>
              <a:buClr>
                <a:schemeClr val="dk1"/>
              </a:buClr>
              <a:buSzPts val="1700"/>
              <a:buFont typeface="Arial"/>
              <a:buNone/>
            </a:pPr>
            <a:r>
              <a:rPr lang="en" sz="1700" b="0" i="0" u="none" strike="noStrike" cap="none">
                <a:solidFill>
                  <a:schemeClr val="dk1"/>
                </a:solidFill>
                <a:latin typeface="Arial"/>
                <a:ea typeface="Arial"/>
                <a:cs typeface="Arial"/>
                <a:sym typeface="Arial"/>
              </a:rPr>
              <a:t>What impact can I share?</a:t>
            </a:r>
            <a:endParaRPr sz="1700" b="0" i="0" u="none" strike="noStrike" cap="none">
              <a:solidFill>
                <a:schemeClr val="dk1"/>
              </a:solidFill>
              <a:latin typeface="Arial"/>
              <a:ea typeface="Arial"/>
              <a:cs typeface="Arial"/>
              <a:sym typeface="Arial"/>
            </a:endParaRPr>
          </a:p>
          <a:p>
            <a:pPr marL="0" marR="0" lvl="0" indent="0" algn="l" rtl="0">
              <a:lnSpc>
                <a:spcPct val="150000"/>
              </a:lnSpc>
              <a:spcBef>
                <a:spcPts val="500"/>
              </a:spcBef>
              <a:spcAft>
                <a:spcPts val="500"/>
              </a:spcAft>
              <a:buClr>
                <a:schemeClr val="dk1"/>
              </a:buClr>
              <a:buSzPts val="1700"/>
              <a:buFont typeface="Arial"/>
              <a:buNone/>
            </a:pPr>
            <a:r>
              <a:rPr lang="en" sz="1700" b="0" i="0" u="none" strike="noStrike" cap="none">
                <a:solidFill>
                  <a:schemeClr val="dk1"/>
                </a:solidFill>
                <a:latin typeface="Arial"/>
                <a:ea typeface="Arial"/>
                <a:cs typeface="Arial"/>
                <a:sym typeface="Arial"/>
              </a:rPr>
              <a:t>What perspective can I offer? </a:t>
            </a:r>
            <a:endParaRPr sz="1700" b="0" i="0" u="none" strike="noStrike" cap="none">
              <a:solidFill>
                <a:schemeClr val="dk1"/>
              </a:solidFill>
              <a:latin typeface="Arial"/>
              <a:ea typeface="Arial"/>
              <a:cs typeface="Arial"/>
              <a:sym typeface="Arial"/>
            </a:endParaRPr>
          </a:p>
        </p:txBody>
      </p:sp>
      <p:sp>
        <p:nvSpPr>
          <p:cNvPr id="103" name="Google Shape;103;p18"/>
          <p:cNvSpPr txBox="1"/>
          <p:nvPr/>
        </p:nvSpPr>
        <p:spPr>
          <a:xfrm>
            <a:off x="6322566" y="2938937"/>
            <a:ext cx="2729700" cy="12315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chemeClr val="dk1"/>
              </a:buClr>
              <a:buSzPts val="1700"/>
              <a:buFont typeface="Arial"/>
              <a:buNone/>
            </a:pPr>
            <a:r>
              <a:rPr lang="en" sz="1700" b="0" i="0" u="none" strike="noStrike" cap="none">
                <a:solidFill>
                  <a:schemeClr val="dk1"/>
                </a:solidFill>
                <a:latin typeface="Arial"/>
                <a:ea typeface="Arial"/>
                <a:cs typeface="Arial"/>
                <a:sym typeface="Arial"/>
              </a:rPr>
              <a:t>How will I stay connected and in relationship with myself and others?</a:t>
            </a:r>
            <a:endParaRPr sz="1700" b="0" i="0" u="none" strike="noStrike" cap="none">
              <a:solidFill>
                <a:schemeClr val="dk1"/>
              </a:solidFill>
              <a:latin typeface="Arial"/>
              <a:ea typeface="Arial"/>
              <a:cs typeface="Arial"/>
              <a:sym typeface="Arial"/>
            </a:endParaRPr>
          </a:p>
        </p:txBody>
      </p:sp>
      <p:cxnSp>
        <p:nvCxnSpPr>
          <p:cNvPr id="104" name="Google Shape;104;p18"/>
          <p:cNvCxnSpPr/>
          <p:nvPr/>
        </p:nvCxnSpPr>
        <p:spPr>
          <a:xfrm flipH="1">
            <a:off x="3065799" y="668860"/>
            <a:ext cx="11400" cy="3598200"/>
          </a:xfrm>
          <a:prstGeom prst="straightConnector1">
            <a:avLst/>
          </a:prstGeom>
          <a:noFill/>
          <a:ln w="9525" cap="flat" cmpd="sng">
            <a:solidFill>
              <a:schemeClr val="dk2"/>
            </a:solidFill>
            <a:prstDash val="solid"/>
            <a:round/>
            <a:headEnd type="none" w="sm" len="sm"/>
            <a:tailEnd type="none" w="sm" len="sm"/>
          </a:ln>
        </p:spPr>
      </p:cxnSp>
      <p:cxnSp>
        <p:nvCxnSpPr>
          <p:cNvPr id="105" name="Google Shape;105;p18"/>
          <p:cNvCxnSpPr/>
          <p:nvPr/>
        </p:nvCxnSpPr>
        <p:spPr>
          <a:xfrm flipH="1">
            <a:off x="6060550" y="671125"/>
            <a:ext cx="11400" cy="35982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H2 + Paragraph + picture">
  <p:cSld name="1_H2 + Paragraph + picture">
    <p:spTree>
      <p:nvGrpSpPr>
        <p:cNvPr id="1" name="Shape 106"/>
        <p:cNvGrpSpPr/>
        <p:nvPr/>
      </p:nvGrpSpPr>
      <p:grpSpPr>
        <a:xfrm>
          <a:off x="0" y="0"/>
          <a:ext cx="0" cy="0"/>
          <a:chOff x="0" y="0"/>
          <a:chExt cx="0" cy="0"/>
        </a:xfrm>
      </p:grpSpPr>
      <p:sp>
        <p:nvSpPr>
          <p:cNvPr id="107" name="Google Shape;107;p19"/>
          <p:cNvSpPr txBox="1">
            <a:spLocks noGrp="1"/>
          </p:cNvSpPr>
          <p:nvPr>
            <p:ph type="body" idx="1"/>
          </p:nvPr>
        </p:nvSpPr>
        <p:spPr>
          <a:xfrm>
            <a:off x="790575" y="1062039"/>
            <a:ext cx="4438500" cy="5571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800"/>
              </a:spcBef>
              <a:spcAft>
                <a:spcPts val="0"/>
              </a:spcAft>
              <a:buClr>
                <a:srgbClr val="262626"/>
              </a:buClr>
              <a:buSzPts val="1500"/>
              <a:buFont typeface="Arial"/>
              <a:buNone/>
              <a:defRPr sz="1500" b="1" i="0" u="none" strike="noStrike" cap="none">
                <a:solidFill>
                  <a:srgbClr val="262626"/>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8" name="Google Shape;108;p19"/>
          <p:cNvSpPr txBox="1">
            <a:spLocks noGrp="1"/>
          </p:cNvSpPr>
          <p:nvPr>
            <p:ph type="body" idx="2"/>
          </p:nvPr>
        </p:nvSpPr>
        <p:spPr>
          <a:xfrm>
            <a:off x="790575" y="1862139"/>
            <a:ext cx="4438500" cy="28146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800"/>
              </a:spcBef>
              <a:spcAft>
                <a:spcPts val="0"/>
              </a:spcAft>
              <a:buClr>
                <a:srgbClr val="262626"/>
              </a:buClr>
              <a:buSzPts val="1500"/>
              <a:buFont typeface="Arial"/>
              <a:buNone/>
              <a:defRPr sz="1500" b="0" i="0" u="none" strike="noStrike" cap="none">
                <a:solidFill>
                  <a:srgbClr val="262626"/>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9" name="Google Shape;109;p19"/>
          <p:cNvSpPr>
            <a:spLocks noGrp="1"/>
          </p:cNvSpPr>
          <p:nvPr>
            <p:ph type="pic" idx="3"/>
          </p:nvPr>
        </p:nvSpPr>
        <p:spPr>
          <a:xfrm>
            <a:off x="5979320" y="-8364"/>
            <a:ext cx="3164700" cy="33621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10"/>
        <p:cNvGrpSpPr/>
        <p:nvPr/>
      </p:nvGrpSpPr>
      <p:grpSpPr>
        <a:xfrm>
          <a:off x="0" y="0"/>
          <a:ext cx="0" cy="0"/>
          <a:chOff x="0" y="0"/>
          <a:chExt cx="0" cy="0"/>
        </a:xfrm>
      </p:grpSpPr>
      <p:pic>
        <p:nvPicPr>
          <p:cNvPr id="111" name="Google Shape;111;p20"/>
          <p:cNvPicPr preferRelativeResize="0"/>
          <p:nvPr/>
        </p:nvPicPr>
        <p:blipFill rotWithShape="1">
          <a:blip r:embed="rId2">
            <a:alphaModFix/>
          </a:blip>
          <a:srcRect/>
          <a:stretch/>
        </p:blipFill>
        <p:spPr>
          <a:xfrm>
            <a:off x="2419" y="-2"/>
            <a:ext cx="9139162" cy="5143503"/>
          </a:xfrm>
          <a:prstGeom prst="rect">
            <a:avLst/>
          </a:prstGeom>
          <a:noFill/>
          <a:ln>
            <a:noFill/>
          </a:ln>
        </p:spPr>
      </p:pic>
      <p:sp>
        <p:nvSpPr>
          <p:cNvPr id="112" name="Google Shape;112;p20"/>
          <p:cNvSpPr/>
          <p:nvPr/>
        </p:nvSpPr>
        <p:spPr>
          <a:xfrm>
            <a:off x="4800" y="0"/>
            <a:ext cx="9139200" cy="5143500"/>
          </a:xfrm>
          <a:prstGeom prst="rect">
            <a:avLst/>
          </a:prstGeom>
          <a:solidFill>
            <a:srgbClr val="94BC56">
              <a:alpha val="8157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113" name="Google Shape;113;p20"/>
          <p:cNvGrpSpPr/>
          <p:nvPr/>
        </p:nvGrpSpPr>
        <p:grpSpPr>
          <a:xfrm rot="10800000">
            <a:off x="-453" y="4958728"/>
            <a:ext cx="9144178" cy="184796"/>
            <a:chOff x="7711087" y="-917899"/>
            <a:chExt cx="4020833" cy="347100"/>
          </a:xfrm>
        </p:grpSpPr>
        <p:sp>
          <p:nvSpPr>
            <p:cNvPr id="114" name="Google Shape;114;p20"/>
            <p:cNvSpPr/>
            <p:nvPr/>
          </p:nvSpPr>
          <p:spPr>
            <a:xfrm>
              <a:off x="8594188" y="-917899"/>
              <a:ext cx="410100" cy="347100"/>
            </a:xfrm>
            <a:prstGeom prst="rect">
              <a:avLst/>
            </a:prstGeom>
            <a:solidFill>
              <a:srgbClr val="215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5" name="Google Shape;115;p20"/>
            <p:cNvSpPr/>
            <p:nvPr/>
          </p:nvSpPr>
          <p:spPr>
            <a:xfrm>
              <a:off x="10324620" y="-917899"/>
              <a:ext cx="1407300" cy="347100"/>
            </a:xfrm>
            <a:prstGeom prst="rect">
              <a:avLst/>
            </a:prstGeom>
            <a:solidFill>
              <a:srgbClr val="5B9F4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6" name="Google Shape;116;p20"/>
            <p:cNvSpPr/>
            <p:nvPr/>
          </p:nvSpPr>
          <p:spPr>
            <a:xfrm>
              <a:off x="8867368" y="-917899"/>
              <a:ext cx="1011600" cy="347100"/>
            </a:xfrm>
            <a:prstGeom prst="rect">
              <a:avLst/>
            </a:prstGeom>
            <a:solidFill>
              <a:srgbClr val="893F8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7" name="Google Shape;117;p20"/>
            <p:cNvSpPr/>
            <p:nvPr/>
          </p:nvSpPr>
          <p:spPr>
            <a:xfrm>
              <a:off x="7711087" y="-917899"/>
              <a:ext cx="896400" cy="347100"/>
            </a:xfrm>
            <a:prstGeom prst="rect">
              <a:avLst/>
            </a:prstGeom>
            <a:solidFill>
              <a:srgbClr val="94BC5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20"/>
            <p:cNvSpPr/>
            <p:nvPr/>
          </p:nvSpPr>
          <p:spPr>
            <a:xfrm>
              <a:off x="9876503" y="-917899"/>
              <a:ext cx="448200" cy="347100"/>
            </a:xfrm>
            <a:prstGeom prst="rect">
              <a:avLst/>
            </a:prstGeom>
            <a:solidFill>
              <a:srgbClr val="F7C22A"/>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rgbClr val="94BC56"/>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1" name="Google Shape;121;p21"/>
          <p:cNvSpPr txBox="1">
            <a:spLocks noGrp="1"/>
          </p:cNvSpPr>
          <p:nvPr>
            <p:ph type="body" idx="1"/>
          </p:nvPr>
        </p:nvSpPr>
        <p:spPr>
          <a:xfrm>
            <a:off x="628650" y="1230406"/>
            <a:ext cx="7886700" cy="3284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2" name="Google Shape;122;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23" name="Google Shape;123;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24" name="Google Shape;124;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25" name="Google Shape;125;p21"/>
          <p:cNvSpPr/>
          <p:nvPr/>
        </p:nvSpPr>
        <p:spPr>
          <a:xfrm>
            <a:off x="0" y="0"/>
            <a:ext cx="9144000" cy="5143500"/>
          </a:xfrm>
          <a:prstGeom prst="rect">
            <a:avLst/>
          </a:prstGeom>
          <a:solidFill>
            <a:srgbClr val="893F8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126" name="Google Shape;126;p21"/>
          <p:cNvGrpSpPr/>
          <p:nvPr/>
        </p:nvGrpSpPr>
        <p:grpSpPr>
          <a:xfrm>
            <a:off x="275" y="4967296"/>
            <a:ext cx="9144367" cy="184796"/>
            <a:chOff x="7711087" y="-917899"/>
            <a:chExt cx="4020916" cy="347100"/>
          </a:xfrm>
        </p:grpSpPr>
        <p:sp>
          <p:nvSpPr>
            <p:cNvPr id="127" name="Google Shape;127;p21"/>
            <p:cNvSpPr/>
            <p:nvPr/>
          </p:nvSpPr>
          <p:spPr>
            <a:xfrm>
              <a:off x="7711087" y="-917899"/>
              <a:ext cx="3159600" cy="347100"/>
            </a:xfrm>
            <a:prstGeom prst="rect">
              <a:avLst/>
            </a:prstGeom>
            <a:solidFill>
              <a:srgbClr val="5B9F4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8" name="Google Shape;128;p21"/>
            <p:cNvSpPr/>
            <p:nvPr/>
          </p:nvSpPr>
          <p:spPr>
            <a:xfrm>
              <a:off x="10863803" y="-917899"/>
              <a:ext cx="868200" cy="347100"/>
            </a:xfrm>
            <a:prstGeom prst="rect">
              <a:avLst/>
            </a:prstGeom>
            <a:solidFill>
              <a:srgbClr val="F7C22A"/>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9" name="Google Shape;129;p21"/>
            <p:cNvSpPr/>
            <p:nvPr/>
          </p:nvSpPr>
          <p:spPr>
            <a:xfrm>
              <a:off x="10741549" y="-917899"/>
              <a:ext cx="161700" cy="347100"/>
            </a:xfrm>
            <a:prstGeom prst="rect">
              <a:avLst/>
            </a:prstGeom>
            <a:solidFill>
              <a:srgbClr val="215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30"/>
        <p:cNvGrpSpPr/>
        <p:nvPr/>
      </p:nvGrpSpPr>
      <p:grpSpPr>
        <a:xfrm>
          <a:off x="0" y="0"/>
          <a:ext cx="0" cy="0"/>
          <a:chOff x="0" y="0"/>
          <a:chExt cx="0" cy="0"/>
        </a:xfrm>
      </p:grpSpPr>
      <p:pic>
        <p:nvPicPr>
          <p:cNvPr id="131" name="Google Shape;131;p22"/>
          <p:cNvPicPr preferRelativeResize="0"/>
          <p:nvPr/>
        </p:nvPicPr>
        <p:blipFill rotWithShape="1">
          <a:blip r:embed="rId2">
            <a:alphaModFix/>
          </a:blip>
          <a:srcRect/>
          <a:stretch/>
        </p:blipFill>
        <p:spPr>
          <a:xfrm>
            <a:off x="-1" y="1"/>
            <a:ext cx="9144001" cy="5143497"/>
          </a:xfrm>
          <a:prstGeom prst="rect">
            <a:avLst/>
          </a:prstGeom>
          <a:noFill/>
          <a:ln>
            <a:noFill/>
          </a:ln>
        </p:spPr>
      </p:pic>
      <p:sp>
        <p:nvSpPr>
          <p:cNvPr id="132" name="Google Shape;132;p22"/>
          <p:cNvSpPr/>
          <p:nvPr/>
        </p:nvSpPr>
        <p:spPr>
          <a:xfrm>
            <a:off x="-2700" y="0"/>
            <a:ext cx="9144300" cy="5143500"/>
          </a:xfrm>
          <a:prstGeom prst="rect">
            <a:avLst/>
          </a:prstGeom>
          <a:solidFill>
            <a:srgbClr val="94BC56">
              <a:alpha val="8157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133" name="Google Shape;133;p22"/>
          <p:cNvGrpSpPr/>
          <p:nvPr/>
        </p:nvGrpSpPr>
        <p:grpSpPr>
          <a:xfrm rot="10800000">
            <a:off x="-453" y="4958727"/>
            <a:ext cx="9144178" cy="184796"/>
            <a:chOff x="7711087" y="-917899"/>
            <a:chExt cx="4020833" cy="347100"/>
          </a:xfrm>
        </p:grpSpPr>
        <p:sp>
          <p:nvSpPr>
            <p:cNvPr id="134" name="Google Shape;134;p22"/>
            <p:cNvSpPr/>
            <p:nvPr/>
          </p:nvSpPr>
          <p:spPr>
            <a:xfrm>
              <a:off x="8594188" y="-917899"/>
              <a:ext cx="410100" cy="347100"/>
            </a:xfrm>
            <a:prstGeom prst="rect">
              <a:avLst/>
            </a:prstGeom>
            <a:solidFill>
              <a:srgbClr val="215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5" name="Google Shape;135;p22"/>
            <p:cNvSpPr/>
            <p:nvPr/>
          </p:nvSpPr>
          <p:spPr>
            <a:xfrm>
              <a:off x="10324620" y="-917899"/>
              <a:ext cx="1407300" cy="347100"/>
            </a:xfrm>
            <a:prstGeom prst="rect">
              <a:avLst/>
            </a:prstGeom>
            <a:solidFill>
              <a:srgbClr val="5B9F4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6" name="Google Shape;136;p22"/>
            <p:cNvSpPr/>
            <p:nvPr/>
          </p:nvSpPr>
          <p:spPr>
            <a:xfrm>
              <a:off x="8867368" y="-917899"/>
              <a:ext cx="1011600" cy="347100"/>
            </a:xfrm>
            <a:prstGeom prst="rect">
              <a:avLst/>
            </a:prstGeom>
            <a:solidFill>
              <a:srgbClr val="893F8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7" name="Google Shape;137;p22"/>
            <p:cNvSpPr/>
            <p:nvPr/>
          </p:nvSpPr>
          <p:spPr>
            <a:xfrm>
              <a:off x="7711087" y="-917899"/>
              <a:ext cx="896400" cy="347100"/>
            </a:xfrm>
            <a:prstGeom prst="rect">
              <a:avLst/>
            </a:prstGeom>
            <a:solidFill>
              <a:srgbClr val="94BC5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8" name="Google Shape;138;p22"/>
            <p:cNvSpPr/>
            <p:nvPr/>
          </p:nvSpPr>
          <p:spPr>
            <a:xfrm>
              <a:off x="9876503" y="-917899"/>
              <a:ext cx="448200" cy="347100"/>
            </a:xfrm>
            <a:prstGeom prst="rect">
              <a:avLst/>
            </a:prstGeom>
            <a:solidFill>
              <a:srgbClr val="F7C22A"/>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39"/>
        <p:cNvGrpSpPr/>
        <p:nvPr/>
      </p:nvGrpSpPr>
      <p:grpSpPr>
        <a:xfrm>
          <a:off x="0" y="0"/>
          <a:ext cx="0" cy="0"/>
          <a:chOff x="0" y="0"/>
          <a:chExt cx="0" cy="0"/>
        </a:xfrm>
      </p:grpSpPr>
      <p:pic>
        <p:nvPicPr>
          <p:cNvPr id="140" name="Google Shape;140;p23"/>
          <p:cNvPicPr preferRelativeResize="0"/>
          <p:nvPr/>
        </p:nvPicPr>
        <p:blipFill rotWithShape="1">
          <a:blip r:embed="rId2">
            <a:alphaModFix/>
          </a:blip>
          <a:srcRect/>
          <a:stretch/>
        </p:blipFill>
        <p:spPr>
          <a:xfrm>
            <a:off x="-4" y="-4"/>
            <a:ext cx="9144000" cy="5143503"/>
          </a:xfrm>
          <a:prstGeom prst="rect">
            <a:avLst/>
          </a:prstGeom>
          <a:noFill/>
          <a:ln>
            <a:noFill/>
          </a:ln>
        </p:spPr>
      </p:pic>
      <p:sp>
        <p:nvSpPr>
          <p:cNvPr id="141" name="Google Shape;141;p23"/>
          <p:cNvSpPr/>
          <p:nvPr/>
        </p:nvSpPr>
        <p:spPr>
          <a:xfrm>
            <a:off x="-100" y="0"/>
            <a:ext cx="9144000" cy="5143500"/>
          </a:xfrm>
          <a:prstGeom prst="rect">
            <a:avLst/>
          </a:prstGeom>
          <a:solidFill>
            <a:srgbClr val="94BC56">
              <a:alpha val="8667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142" name="Google Shape;142;p23"/>
          <p:cNvGrpSpPr/>
          <p:nvPr/>
        </p:nvGrpSpPr>
        <p:grpSpPr>
          <a:xfrm rot="10800000">
            <a:off x="-453" y="4958728"/>
            <a:ext cx="9144178" cy="184796"/>
            <a:chOff x="7711087" y="-917899"/>
            <a:chExt cx="4020833" cy="347100"/>
          </a:xfrm>
        </p:grpSpPr>
        <p:sp>
          <p:nvSpPr>
            <p:cNvPr id="143" name="Google Shape;143;p23"/>
            <p:cNvSpPr/>
            <p:nvPr/>
          </p:nvSpPr>
          <p:spPr>
            <a:xfrm>
              <a:off x="8594188" y="-917899"/>
              <a:ext cx="410100" cy="347100"/>
            </a:xfrm>
            <a:prstGeom prst="rect">
              <a:avLst/>
            </a:prstGeom>
            <a:solidFill>
              <a:srgbClr val="215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4" name="Google Shape;144;p23"/>
            <p:cNvSpPr/>
            <p:nvPr/>
          </p:nvSpPr>
          <p:spPr>
            <a:xfrm>
              <a:off x="10324620" y="-917899"/>
              <a:ext cx="1407300" cy="347100"/>
            </a:xfrm>
            <a:prstGeom prst="rect">
              <a:avLst/>
            </a:prstGeom>
            <a:solidFill>
              <a:srgbClr val="5B9F4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5" name="Google Shape;145;p23"/>
            <p:cNvSpPr/>
            <p:nvPr/>
          </p:nvSpPr>
          <p:spPr>
            <a:xfrm>
              <a:off x="8867368" y="-917899"/>
              <a:ext cx="1011600" cy="347100"/>
            </a:xfrm>
            <a:prstGeom prst="rect">
              <a:avLst/>
            </a:prstGeom>
            <a:solidFill>
              <a:srgbClr val="893F8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6" name="Google Shape;146;p23"/>
            <p:cNvSpPr/>
            <p:nvPr/>
          </p:nvSpPr>
          <p:spPr>
            <a:xfrm>
              <a:off x="7711087" y="-917899"/>
              <a:ext cx="896400" cy="347100"/>
            </a:xfrm>
            <a:prstGeom prst="rect">
              <a:avLst/>
            </a:prstGeom>
            <a:solidFill>
              <a:srgbClr val="94BC5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7" name="Google Shape;147;p23"/>
            <p:cNvSpPr/>
            <p:nvPr/>
          </p:nvSpPr>
          <p:spPr>
            <a:xfrm>
              <a:off x="9876503" y="-917899"/>
              <a:ext cx="448200" cy="347100"/>
            </a:xfrm>
            <a:prstGeom prst="rect">
              <a:avLst/>
            </a:prstGeom>
            <a:solidFill>
              <a:srgbClr val="F7C22A"/>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8"/>
        <p:cNvGrpSpPr/>
        <p:nvPr/>
      </p:nvGrpSpPr>
      <p:grpSpPr>
        <a:xfrm>
          <a:off x="0" y="0"/>
          <a:ext cx="0" cy="0"/>
          <a:chOff x="0" y="0"/>
          <a:chExt cx="0" cy="0"/>
        </a:xfrm>
      </p:grpSpPr>
      <p:sp>
        <p:nvSpPr>
          <p:cNvPr id="149" name="Google Shape;149;p24"/>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rgbClr val="94BC56"/>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0" name="Google Shape;150;p24"/>
          <p:cNvSpPr txBox="1">
            <a:spLocks noGrp="1"/>
          </p:cNvSpPr>
          <p:nvPr>
            <p:ph type="body" idx="1"/>
          </p:nvPr>
        </p:nvSpPr>
        <p:spPr>
          <a:xfrm>
            <a:off x="628650" y="1230406"/>
            <a:ext cx="7886700" cy="3284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grpSp>
        <p:nvGrpSpPr>
          <p:cNvPr id="151" name="Google Shape;151;p24"/>
          <p:cNvGrpSpPr/>
          <p:nvPr/>
        </p:nvGrpSpPr>
        <p:grpSpPr>
          <a:xfrm>
            <a:off x="7341569" y="4436523"/>
            <a:ext cx="1173781" cy="436631"/>
            <a:chOff x="9788759" y="5915364"/>
            <a:chExt cx="1565041" cy="582174"/>
          </a:xfrm>
        </p:grpSpPr>
        <p:cxnSp>
          <p:nvCxnSpPr>
            <p:cNvPr id="152" name="Google Shape;152;p24"/>
            <p:cNvCxnSpPr/>
            <p:nvPr/>
          </p:nvCxnSpPr>
          <p:spPr>
            <a:xfrm>
              <a:off x="11353800" y="6152025"/>
              <a:ext cx="0" cy="234900"/>
            </a:xfrm>
            <a:prstGeom prst="straightConnector1">
              <a:avLst/>
            </a:prstGeom>
            <a:noFill/>
            <a:ln w="12700" cap="flat" cmpd="sng">
              <a:solidFill>
                <a:srgbClr val="5B9F45"/>
              </a:solidFill>
              <a:prstDash val="solid"/>
              <a:miter lim="800000"/>
              <a:headEnd type="none" w="sm" len="sm"/>
              <a:tailEnd type="none" w="sm" len="sm"/>
            </a:ln>
          </p:spPr>
        </p:cxnSp>
        <p:pic>
          <p:nvPicPr>
            <p:cNvPr id="153" name="Google Shape;153;p24"/>
            <p:cNvPicPr preferRelativeResize="0"/>
            <p:nvPr/>
          </p:nvPicPr>
          <p:blipFill rotWithShape="1">
            <a:blip r:embed="rId2">
              <a:alphaModFix/>
            </a:blip>
            <a:srcRect/>
            <a:stretch/>
          </p:blipFill>
          <p:spPr>
            <a:xfrm>
              <a:off x="9788759" y="5915364"/>
              <a:ext cx="1407644" cy="582174"/>
            </a:xfrm>
            <a:prstGeom prst="rect">
              <a:avLst/>
            </a:prstGeom>
            <a:noFill/>
            <a:ln>
              <a:noFill/>
            </a:ln>
          </p:spPr>
        </p:pic>
      </p:grpSp>
      <p:sp>
        <p:nvSpPr>
          <p:cNvPr id="154" name="Google Shape;154;p24"/>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5"/>
        <p:cNvGrpSpPr/>
        <p:nvPr/>
      </p:nvGrpSpPr>
      <p:grpSpPr>
        <a:xfrm>
          <a:off x="0" y="0"/>
          <a:ext cx="0" cy="0"/>
          <a:chOff x="0" y="0"/>
          <a:chExt cx="0" cy="0"/>
        </a:xfrm>
      </p:grpSpPr>
      <p:sp>
        <p:nvSpPr>
          <p:cNvPr id="156" name="Google Shape;156;p2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rgbClr val="94BC56"/>
              </a:buClr>
              <a:buSzPts val="4500"/>
              <a:buFont typeface="Montserrat"/>
              <a:buNone/>
              <a:defRPr sz="4500">
                <a:solidFill>
                  <a:srgbClr val="94BC56"/>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7" name="Google Shape;157;p25"/>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grpSp>
        <p:nvGrpSpPr>
          <p:cNvPr id="158" name="Google Shape;158;p25"/>
          <p:cNvGrpSpPr/>
          <p:nvPr/>
        </p:nvGrpSpPr>
        <p:grpSpPr>
          <a:xfrm rot="10800000">
            <a:off x="-453" y="4958728"/>
            <a:ext cx="9144178" cy="184796"/>
            <a:chOff x="7711087" y="-917899"/>
            <a:chExt cx="4020833" cy="347100"/>
          </a:xfrm>
        </p:grpSpPr>
        <p:sp>
          <p:nvSpPr>
            <p:cNvPr id="159" name="Google Shape;159;p25"/>
            <p:cNvSpPr/>
            <p:nvPr/>
          </p:nvSpPr>
          <p:spPr>
            <a:xfrm>
              <a:off x="8594188" y="-917899"/>
              <a:ext cx="410100" cy="347100"/>
            </a:xfrm>
            <a:prstGeom prst="rect">
              <a:avLst/>
            </a:prstGeom>
            <a:solidFill>
              <a:srgbClr val="215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0" name="Google Shape;160;p25"/>
            <p:cNvSpPr/>
            <p:nvPr/>
          </p:nvSpPr>
          <p:spPr>
            <a:xfrm>
              <a:off x="10324620" y="-917899"/>
              <a:ext cx="1407300" cy="347100"/>
            </a:xfrm>
            <a:prstGeom prst="rect">
              <a:avLst/>
            </a:prstGeom>
            <a:solidFill>
              <a:srgbClr val="5B9F4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1" name="Google Shape;161;p25"/>
            <p:cNvSpPr/>
            <p:nvPr/>
          </p:nvSpPr>
          <p:spPr>
            <a:xfrm>
              <a:off x="8867368" y="-917899"/>
              <a:ext cx="1011600" cy="347100"/>
            </a:xfrm>
            <a:prstGeom prst="rect">
              <a:avLst/>
            </a:prstGeom>
            <a:solidFill>
              <a:srgbClr val="893F8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2" name="Google Shape;162;p25"/>
            <p:cNvSpPr/>
            <p:nvPr/>
          </p:nvSpPr>
          <p:spPr>
            <a:xfrm>
              <a:off x="7711087" y="-917899"/>
              <a:ext cx="896400" cy="347100"/>
            </a:xfrm>
            <a:prstGeom prst="rect">
              <a:avLst/>
            </a:prstGeom>
            <a:solidFill>
              <a:srgbClr val="94BC5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3" name="Google Shape;163;p25"/>
            <p:cNvSpPr/>
            <p:nvPr/>
          </p:nvSpPr>
          <p:spPr>
            <a:xfrm>
              <a:off x="9876503" y="-917899"/>
              <a:ext cx="448200" cy="347100"/>
            </a:xfrm>
            <a:prstGeom prst="rect">
              <a:avLst/>
            </a:prstGeom>
            <a:solidFill>
              <a:srgbClr val="F7C22A"/>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164" name="Google Shape;164;p25"/>
          <p:cNvGrpSpPr/>
          <p:nvPr/>
        </p:nvGrpSpPr>
        <p:grpSpPr>
          <a:xfrm>
            <a:off x="7341569" y="4436523"/>
            <a:ext cx="1173781" cy="436631"/>
            <a:chOff x="9788759" y="5915364"/>
            <a:chExt cx="1565041" cy="582174"/>
          </a:xfrm>
        </p:grpSpPr>
        <p:cxnSp>
          <p:nvCxnSpPr>
            <p:cNvPr id="165" name="Google Shape;165;p25"/>
            <p:cNvCxnSpPr/>
            <p:nvPr/>
          </p:nvCxnSpPr>
          <p:spPr>
            <a:xfrm>
              <a:off x="11353800" y="6152025"/>
              <a:ext cx="0" cy="234900"/>
            </a:xfrm>
            <a:prstGeom prst="straightConnector1">
              <a:avLst/>
            </a:prstGeom>
            <a:noFill/>
            <a:ln w="12700" cap="flat" cmpd="sng">
              <a:solidFill>
                <a:srgbClr val="5B9F45"/>
              </a:solidFill>
              <a:prstDash val="solid"/>
              <a:miter lim="800000"/>
              <a:headEnd type="none" w="sm" len="sm"/>
              <a:tailEnd type="none" w="sm" len="sm"/>
            </a:ln>
          </p:spPr>
        </p:cxnSp>
        <p:pic>
          <p:nvPicPr>
            <p:cNvPr id="166" name="Google Shape;166;p25"/>
            <p:cNvPicPr preferRelativeResize="0"/>
            <p:nvPr/>
          </p:nvPicPr>
          <p:blipFill rotWithShape="1">
            <a:blip r:embed="rId2">
              <a:alphaModFix/>
            </a:blip>
            <a:srcRect/>
            <a:stretch/>
          </p:blipFill>
          <p:spPr>
            <a:xfrm>
              <a:off x="9788759" y="5915364"/>
              <a:ext cx="1407644" cy="582174"/>
            </a:xfrm>
            <a:prstGeom prst="rect">
              <a:avLst/>
            </a:prstGeom>
            <a:noFill/>
            <a:ln>
              <a:noFill/>
            </a:ln>
          </p:spPr>
        </p:pic>
      </p:grpSp>
      <p:sp>
        <p:nvSpPr>
          <p:cNvPr id="167" name="Google Shape;167;p25"/>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8"/>
        <p:cNvGrpSpPr/>
        <p:nvPr/>
      </p:nvGrpSpPr>
      <p:grpSpPr>
        <a:xfrm>
          <a:off x="0" y="0"/>
          <a:ext cx="0" cy="0"/>
          <a:chOff x="0" y="0"/>
          <a:chExt cx="0" cy="0"/>
        </a:xfrm>
      </p:grpSpPr>
      <p:sp>
        <p:nvSpPr>
          <p:cNvPr id="169" name="Google Shape;169;p26"/>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94BC56"/>
              </a:buClr>
              <a:buSzPts val="4500"/>
              <a:buFont typeface="Montserrat"/>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0" name="Google Shape;170;p26"/>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grpSp>
        <p:nvGrpSpPr>
          <p:cNvPr id="171" name="Google Shape;171;p26"/>
          <p:cNvGrpSpPr/>
          <p:nvPr/>
        </p:nvGrpSpPr>
        <p:grpSpPr>
          <a:xfrm>
            <a:off x="7341569" y="4436523"/>
            <a:ext cx="1173781" cy="436631"/>
            <a:chOff x="9788759" y="5915364"/>
            <a:chExt cx="1565041" cy="582174"/>
          </a:xfrm>
        </p:grpSpPr>
        <p:cxnSp>
          <p:nvCxnSpPr>
            <p:cNvPr id="172" name="Google Shape;172;p26"/>
            <p:cNvCxnSpPr/>
            <p:nvPr/>
          </p:nvCxnSpPr>
          <p:spPr>
            <a:xfrm>
              <a:off x="11353800" y="6152025"/>
              <a:ext cx="0" cy="234900"/>
            </a:xfrm>
            <a:prstGeom prst="straightConnector1">
              <a:avLst/>
            </a:prstGeom>
            <a:noFill/>
            <a:ln w="12700" cap="flat" cmpd="sng">
              <a:solidFill>
                <a:srgbClr val="5B9F45"/>
              </a:solidFill>
              <a:prstDash val="solid"/>
              <a:miter lim="800000"/>
              <a:headEnd type="none" w="sm" len="sm"/>
              <a:tailEnd type="none" w="sm" len="sm"/>
            </a:ln>
          </p:spPr>
        </p:cxnSp>
        <p:pic>
          <p:nvPicPr>
            <p:cNvPr id="173" name="Google Shape;173;p26"/>
            <p:cNvPicPr preferRelativeResize="0"/>
            <p:nvPr/>
          </p:nvPicPr>
          <p:blipFill rotWithShape="1">
            <a:blip r:embed="rId2">
              <a:alphaModFix/>
            </a:blip>
            <a:srcRect/>
            <a:stretch/>
          </p:blipFill>
          <p:spPr>
            <a:xfrm>
              <a:off x="9788759" y="5915364"/>
              <a:ext cx="1407644" cy="582174"/>
            </a:xfrm>
            <a:prstGeom prst="rect">
              <a:avLst/>
            </a:prstGeom>
            <a:noFill/>
            <a:ln>
              <a:noFill/>
            </a:ln>
          </p:spPr>
        </p:pic>
      </p:grpSp>
      <p:sp>
        <p:nvSpPr>
          <p:cNvPr id="174" name="Google Shape;174;p26"/>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5"/>
        <p:cNvGrpSpPr/>
        <p:nvPr/>
      </p:nvGrpSpPr>
      <p:grpSpPr>
        <a:xfrm>
          <a:off x="0" y="0"/>
          <a:ext cx="0" cy="0"/>
          <a:chOff x="0" y="0"/>
          <a:chExt cx="0" cy="0"/>
        </a:xfrm>
      </p:grpSpPr>
      <p:sp>
        <p:nvSpPr>
          <p:cNvPr id="176" name="Google Shape;176;p27"/>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rgbClr val="94BC56"/>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7" name="Google Shape;177;p27"/>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78" name="Google Shape;178;p27"/>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9" name="Google Shape;179;p27"/>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80" name="Google Shape;180;p27"/>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grpSp>
        <p:nvGrpSpPr>
          <p:cNvPr id="181" name="Google Shape;181;p27"/>
          <p:cNvGrpSpPr/>
          <p:nvPr/>
        </p:nvGrpSpPr>
        <p:grpSpPr>
          <a:xfrm>
            <a:off x="7341569" y="4436523"/>
            <a:ext cx="1173781" cy="436631"/>
            <a:chOff x="9788759" y="5915364"/>
            <a:chExt cx="1565041" cy="582174"/>
          </a:xfrm>
        </p:grpSpPr>
        <p:cxnSp>
          <p:nvCxnSpPr>
            <p:cNvPr id="182" name="Google Shape;182;p27"/>
            <p:cNvCxnSpPr/>
            <p:nvPr/>
          </p:nvCxnSpPr>
          <p:spPr>
            <a:xfrm>
              <a:off x="11353800" y="6152025"/>
              <a:ext cx="0" cy="234900"/>
            </a:xfrm>
            <a:prstGeom prst="straightConnector1">
              <a:avLst/>
            </a:prstGeom>
            <a:noFill/>
            <a:ln w="12700" cap="flat" cmpd="sng">
              <a:solidFill>
                <a:srgbClr val="5B9F45"/>
              </a:solidFill>
              <a:prstDash val="solid"/>
              <a:miter lim="800000"/>
              <a:headEnd type="none" w="sm" len="sm"/>
              <a:tailEnd type="none" w="sm" len="sm"/>
            </a:ln>
          </p:spPr>
        </p:cxnSp>
        <p:pic>
          <p:nvPicPr>
            <p:cNvPr id="183" name="Google Shape;183;p27"/>
            <p:cNvPicPr preferRelativeResize="0"/>
            <p:nvPr/>
          </p:nvPicPr>
          <p:blipFill rotWithShape="1">
            <a:blip r:embed="rId2">
              <a:alphaModFix/>
            </a:blip>
            <a:srcRect/>
            <a:stretch/>
          </p:blipFill>
          <p:spPr>
            <a:xfrm>
              <a:off x="9788759" y="5915364"/>
              <a:ext cx="1407644" cy="582174"/>
            </a:xfrm>
            <a:prstGeom prst="rect">
              <a:avLst/>
            </a:prstGeom>
            <a:noFill/>
            <a:ln>
              <a:noFill/>
            </a:ln>
          </p:spPr>
        </p:pic>
      </p:grpSp>
      <p:sp>
        <p:nvSpPr>
          <p:cNvPr id="184" name="Google Shape;184;p27"/>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5"/>
        <p:cNvGrpSpPr/>
        <p:nvPr/>
      </p:nvGrpSpPr>
      <p:grpSpPr>
        <a:xfrm>
          <a:off x="0" y="0"/>
          <a:ext cx="0" cy="0"/>
          <a:chOff x="0" y="0"/>
          <a:chExt cx="0" cy="0"/>
        </a:xfrm>
      </p:grpSpPr>
      <p:grpSp>
        <p:nvGrpSpPr>
          <p:cNvPr id="186" name="Google Shape;186;p28"/>
          <p:cNvGrpSpPr/>
          <p:nvPr/>
        </p:nvGrpSpPr>
        <p:grpSpPr>
          <a:xfrm>
            <a:off x="7341569" y="4436523"/>
            <a:ext cx="1173781" cy="436631"/>
            <a:chOff x="9788759" y="5915364"/>
            <a:chExt cx="1565041" cy="582174"/>
          </a:xfrm>
        </p:grpSpPr>
        <p:cxnSp>
          <p:nvCxnSpPr>
            <p:cNvPr id="187" name="Google Shape;187;p28"/>
            <p:cNvCxnSpPr/>
            <p:nvPr/>
          </p:nvCxnSpPr>
          <p:spPr>
            <a:xfrm>
              <a:off x="11353800" y="6152025"/>
              <a:ext cx="0" cy="234900"/>
            </a:xfrm>
            <a:prstGeom prst="straightConnector1">
              <a:avLst/>
            </a:prstGeom>
            <a:noFill/>
            <a:ln w="12700" cap="flat" cmpd="sng">
              <a:solidFill>
                <a:srgbClr val="5B9F45"/>
              </a:solidFill>
              <a:prstDash val="solid"/>
              <a:miter lim="800000"/>
              <a:headEnd type="none" w="sm" len="sm"/>
              <a:tailEnd type="none" w="sm" len="sm"/>
            </a:ln>
          </p:spPr>
        </p:cxnSp>
        <p:pic>
          <p:nvPicPr>
            <p:cNvPr id="188" name="Google Shape;188;p28"/>
            <p:cNvPicPr preferRelativeResize="0"/>
            <p:nvPr/>
          </p:nvPicPr>
          <p:blipFill rotWithShape="1">
            <a:blip r:embed="rId2">
              <a:alphaModFix/>
            </a:blip>
            <a:srcRect/>
            <a:stretch/>
          </p:blipFill>
          <p:spPr>
            <a:xfrm>
              <a:off x="9788759" y="5915364"/>
              <a:ext cx="1407644" cy="582174"/>
            </a:xfrm>
            <a:prstGeom prst="rect">
              <a:avLst/>
            </a:prstGeom>
            <a:noFill/>
            <a:ln>
              <a:noFill/>
            </a:ln>
          </p:spPr>
        </p:pic>
      </p:grpSp>
      <p:sp>
        <p:nvSpPr>
          <p:cNvPr id="189" name="Google Shape;189;p28"/>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0"/>
        <p:cNvGrpSpPr/>
        <p:nvPr/>
      </p:nvGrpSpPr>
      <p:grpSpPr>
        <a:xfrm>
          <a:off x="0" y="0"/>
          <a:ext cx="0" cy="0"/>
          <a:chOff x="0" y="0"/>
          <a:chExt cx="0" cy="0"/>
        </a:xfrm>
      </p:grpSpPr>
      <p:sp>
        <p:nvSpPr>
          <p:cNvPr id="191" name="Google Shape;191;p29"/>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94BC56"/>
              </a:buClr>
              <a:buSzPts val="2400"/>
              <a:buFont typeface="Montserrat"/>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2" name="Google Shape;192;p29"/>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93" name="Google Shape;193;p29"/>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grpSp>
        <p:nvGrpSpPr>
          <p:cNvPr id="194" name="Google Shape;194;p29"/>
          <p:cNvGrpSpPr/>
          <p:nvPr/>
        </p:nvGrpSpPr>
        <p:grpSpPr>
          <a:xfrm>
            <a:off x="7341569" y="4436523"/>
            <a:ext cx="1173781" cy="436631"/>
            <a:chOff x="9788759" y="5915364"/>
            <a:chExt cx="1565041" cy="582174"/>
          </a:xfrm>
        </p:grpSpPr>
        <p:cxnSp>
          <p:nvCxnSpPr>
            <p:cNvPr id="195" name="Google Shape;195;p29"/>
            <p:cNvCxnSpPr/>
            <p:nvPr/>
          </p:nvCxnSpPr>
          <p:spPr>
            <a:xfrm>
              <a:off x="11353800" y="6152025"/>
              <a:ext cx="0" cy="234900"/>
            </a:xfrm>
            <a:prstGeom prst="straightConnector1">
              <a:avLst/>
            </a:prstGeom>
            <a:noFill/>
            <a:ln w="12700" cap="flat" cmpd="sng">
              <a:solidFill>
                <a:srgbClr val="5B9F45"/>
              </a:solidFill>
              <a:prstDash val="solid"/>
              <a:miter lim="800000"/>
              <a:headEnd type="none" w="sm" len="sm"/>
              <a:tailEnd type="none" w="sm" len="sm"/>
            </a:ln>
          </p:spPr>
        </p:cxnSp>
        <p:pic>
          <p:nvPicPr>
            <p:cNvPr id="196" name="Google Shape;196;p29"/>
            <p:cNvPicPr preferRelativeResize="0"/>
            <p:nvPr/>
          </p:nvPicPr>
          <p:blipFill rotWithShape="1">
            <a:blip r:embed="rId2">
              <a:alphaModFix/>
            </a:blip>
            <a:srcRect/>
            <a:stretch/>
          </p:blipFill>
          <p:spPr>
            <a:xfrm>
              <a:off x="9788759" y="5915364"/>
              <a:ext cx="1407644" cy="582174"/>
            </a:xfrm>
            <a:prstGeom prst="rect">
              <a:avLst/>
            </a:prstGeom>
            <a:noFill/>
            <a:ln>
              <a:noFill/>
            </a:ln>
          </p:spPr>
        </p:pic>
      </p:grpSp>
      <p:sp>
        <p:nvSpPr>
          <p:cNvPr id="197" name="Google Shape;197;p29"/>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8"/>
        <p:cNvGrpSpPr/>
        <p:nvPr/>
      </p:nvGrpSpPr>
      <p:grpSpPr>
        <a:xfrm>
          <a:off x="0" y="0"/>
          <a:ext cx="0" cy="0"/>
          <a:chOff x="0" y="0"/>
          <a:chExt cx="0" cy="0"/>
        </a:xfrm>
      </p:grpSpPr>
      <p:sp>
        <p:nvSpPr>
          <p:cNvPr id="199" name="Google Shape;199;p30"/>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94BC56"/>
              </a:buClr>
              <a:buSzPts val="2400"/>
              <a:buFont typeface="Montserrat"/>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0" name="Google Shape;200;p30"/>
          <p:cNvSpPr>
            <a:spLocks noGrp="1"/>
          </p:cNvSpPr>
          <p:nvPr>
            <p:ph type="pic" idx="2"/>
          </p:nvPr>
        </p:nvSpPr>
        <p:spPr>
          <a:xfrm>
            <a:off x="3887391" y="740569"/>
            <a:ext cx="4629300" cy="3655200"/>
          </a:xfrm>
          <a:prstGeom prst="rect">
            <a:avLst/>
          </a:prstGeom>
          <a:noFill/>
          <a:ln>
            <a:noFill/>
          </a:ln>
        </p:spPr>
      </p:sp>
      <p:sp>
        <p:nvSpPr>
          <p:cNvPr id="201" name="Google Shape;201;p30"/>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grpSp>
        <p:nvGrpSpPr>
          <p:cNvPr id="202" name="Google Shape;202;p30"/>
          <p:cNvGrpSpPr/>
          <p:nvPr/>
        </p:nvGrpSpPr>
        <p:grpSpPr>
          <a:xfrm>
            <a:off x="7341569" y="4436523"/>
            <a:ext cx="1173781" cy="436631"/>
            <a:chOff x="9788759" y="5915364"/>
            <a:chExt cx="1565041" cy="582174"/>
          </a:xfrm>
        </p:grpSpPr>
        <p:cxnSp>
          <p:nvCxnSpPr>
            <p:cNvPr id="203" name="Google Shape;203;p30"/>
            <p:cNvCxnSpPr/>
            <p:nvPr/>
          </p:nvCxnSpPr>
          <p:spPr>
            <a:xfrm>
              <a:off x="11353800" y="6152025"/>
              <a:ext cx="0" cy="234900"/>
            </a:xfrm>
            <a:prstGeom prst="straightConnector1">
              <a:avLst/>
            </a:prstGeom>
            <a:noFill/>
            <a:ln w="12700" cap="flat" cmpd="sng">
              <a:solidFill>
                <a:srgbClr val="5B9F45"/>
              </a:solidFill>
              <a:prstDash val="solid"/>
              <a:miter lim="800000"/>
              <a:headEnd type="none" w="sm" len="sm"/>
              <a:tailEnd type="none" w="sm" len="sm"/>
            </a:ln>
          </p:spPr>
        </p:cxnSp>
        <p:pic>
          <p:nvPicPr>
            <p:cNvPr id="204" name="Google Shape;204;p30"/>
            <p:cNvPicPr preferRelativeResize="0"/>
            <p:nvPr/>
          </p:nvPicPr>
          <p:blipFill rotWithShape="1">
            <a:blip r:embed="rId2">
              <a:alphaModFix/>
            </a:blip>
            <a:srcRect/>
            <a:stretch/>
          </p:blipFill>
          <p:spPr>
            <a:xfrm>
              <a:off x="9788759" y="5915364"/>
              <a:ext cx="1407644" cy="582174"/>
            </a:xfrm>
            <a:prstGeom prst="rect">
              <a:avLst/>
            </a:prstGeom>
            <a:noFill/>
            <a:ln>
              <a:noFill/>
            </a:ln>
          </p:spPr>
        </p:pic>
      </p:grpSp>
      <p:sp>
        <p:nvSpPr>
          <p:cNvPr id="205" name="Google Shape;205;p30"/>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6"/>
        <p:cNvGrpSpPr/>
        <p:nvPr/>
      </p:nvGrpSpPr>
      <p:grpSpPr>
        <a:xfrm>
          <a:off x="0" y="0"/>
          <a:ext cx="0" cy="0"/>
          <a:chOff x="0" y="0"/>
          <a:chExt cx="0" cy="0"/>
        </a:xfrm>
      </p:grpSpPr>
      <p:sp>
        <p:nvSpPr>
          <p:cNvPr id="207" name="Google Shape;207;p31"/>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rgbClr val="94BC56"/>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8" name="Google Shape;208;p31"/>
          <p:cNvSpPr txBox="1">
            <a:spLocks noGrp="1"/>
          </p:cNvSpPr>
          <p:nvPr>
            <p:ph type="body" idx="1"/>
          </p:nvPr>
        </p:nvSpPr>
        <p:spPr>
          <a:xfrm rot="5400000">
            <a:off x="2929800" y="-1070744"/>
            <a:ext cx="3284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grpSp>
        <p:nvGrpSpPr>
          <p:cNvPr id="209" name="Google Shape;209;p31"/>
          <p:cNvGrpSpPr/>
          <p:nvPr/>
        </p:nvGrpSpPr>
        <p:grpSpPr>
          <a:xfrm>
            <a:off x="7341569" y="4436523"/>
            <a:ext cx="1173781" cy="436631"/>
            <a:chOff x="9788759" y="5915364"/>
            <a:chExt cx="1565041" cy="582174"/>
          </a:xfrm>
        </p:grpSpPr>
        <p:cxnSp>
          <p:nvCxnSpPr>
            <p:cNvPr id="210" name="Google Shape;210;p31"/>
            <p:cNvCxnSpPr/>
            <p:nvPr/>
          </p:nvCxnSpPr>
          <p:spPr>
            <a:xfrm>
              <a:off x="11353800" y="6152025"/>
              <a:ext cx="0" cy="234900"/>
            </a:xfrm>
            <a:prstGeom prst="straightConnector1">
              <a:avLst/>
            </a:prstGeom>
            <a:noFill/>
            <a:ln w="12700" cap="flat" cmpd="sng">
              <a:solidFill>
                <a:srgbClr val="5B9F45"/>
              </a:solidFill>
              <a:prstDash val="solid"/>
              <a:miter lim="800000"/>
              <a:headEnd type="none" w="sm" len="sm"/>
              <a:tailEnd type="none" w="sm" len="sm"/>
            </a:ln>
          </p:spPr>
        </p:cxnSp>
        <p:pic>
          <p:nvPicPr>
            <p:cNvPr id="211" name="Google Shape;211;p31"/>
            <p:cNvPicPr preferRelativeResize="0"/>
            <p:nvPr/>
          </p:nvPicPr>
          <p:blipFill rotWithShape="1">
            <a:blip r:embed="rId2">
              <a:alphaModFix/>
            </a:blip>
            <a:srcRect/>
            <a:stretch/>
          </p:blipFill>
          <p:spPr>
            <a:xfrm>
              <a:off x="9788759" y="5915364"/>
              <a:ext cx="1407644" cy="582174"/>
            </a:xfrm>
            <a:prstGeom prst="rect">
              <a:avLst/>
            </a:prstGeom>
            <a:noFill/>
            <a:ln>
              <a:noFill/>
            </a:ln>
          </p:spPr>
        </p:pic>
      </p:grpSp>
      <p:sp>
        <p:nvSpPr>
          <p:cNvPr id="212" name="Google Shape;212;p31"/>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3"/>
        <p:cNvGrpSpPr/>
        <p:nvPr/>
      </p:nvGrpSpPr>
      <p:grpSpPr>
        <a:xfrm>
          <a:off x="0" y="0"/>
          <a:ext cx="0" cy="0"/>
          <a:chOff x="0" y="0"/>
          <a:chExt cx="0" cy="0"/>
        </a:xfrm>
      </p:grpSpPr>
      <p:sp>
        <p:nvSpPr>
          <p:cNvPr id="214" name="Google Shape;214;p32"/>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rgbClr val="94BC56"/>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5" name="Google Shape;215;p32"/>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grpSp>
        <p:nvGrpSpPr>
          <p:cNvPr id="216" name="Google Shape;216;p32"/>
          <p:cNvGrpSpPr/>
          <p:nvPr/>
        </p:nvGrpSpPr>
        <p:grpSpPr>
          <a:xfrm>
            <a:off x="7341569" y="4436523"/>
            <a:ext cx="1173781" cy="436631"/>
            <a:chOff x="9788759" y="5915364"/>
            <a:chExt cx="1565041" cy="582174"/>
          </a:xfrm>
        </p:grpSpPr>
        <p:cxnSp>
          <p:nvCxnSpPr>
            <p:cNvPr id="217" name="Google Shape;217;p32"/>
            <p:cNvCxnSpPr/>
            <p:nvPr/>
          </p:nvCxnSpPr>
          <p:spPr>
            <a:xfrm>
              <a:off x="11353800" y="6152025"/>
              <a:ext cx="0" cy="234900"/>
            </a:xfrm>
            <a:prstGeom prst="straightConnector1">
              <a:avLst/>
            </a:prstGeom>
            <a:noFill/>
            <a:ln w="12700" cap="flat" cmpd="sng">
              <a:solidFill>
                <a:srgbClr val="5B9F45"/>
              </a:solidFill>
              <a:prstDash val="solid"/>
              <a:miter lim="800000"/>
              <a:headEnd type="none" w="sm" len="sm"/>
              <a:tailEnd type="none" w="sm" len="sm"/>
            </a:ln>
          </p:spPr>
        </p:cxnSp>
        <p:pic>
          <p:nvPicPr>
            <p:cNvPr id="218" name="Google Shape;218;p32"/>
            <p:cNvPicPr preferRelativeResize="0"/>
            <p:nvPr/>
          </p:nvPicPr>
          <p:blipFill rotWithShape="1">
            <a:blip r:embed="rId2">
              <a:alphaModFix/>
            </a:blip>
            <a:srcRect/>
            <a:stretch/>
          </p:blipFill>
          <p:spPr>
            <a:xfrm>
              <a:off x="9788759" y="5915364"/>
              <a:ext cx="1407644" cy="582174"/>
            </a:xfrm>
            <a:prstGeom prst="rect">
              <a:avLst/>
            </a:prstGeom>
            <a:noFill/>
            <a:ln>
              <a:noFill/>
            </a:ln>
          </p:spPr>
        </p:pic>
      </p:grpSp>
      <p:sp>
        <p:nvSpPr>
          <p:cNvPr id="219" name="Google Shape;219;p32"/>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0"/>
              </a:spcBef>
              <a:spcAft>
                <a:spcPts val="0"/>
              </a:spcAft>
              <a:buClr>
                <a:srgbClr val="94BC56"/>
              </a:buClr>
              <a:buSzPts val="3000"/>
              <a:buFont typeface="Montserrat"/>
              <a:buNone/>
              <a:defRPr sz="3000" b="1" i="0" u="none" strike="noStrike" cap="none">
                <a:solidFill>
                  <a:srgbClr val="94BC56"/>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628650" y="1230406"/>
            <a:ext cx="7886700" cy="3284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Montserrat"/>
                <a:ea typeface="Montserrat"/>
                <a:cs typeface="Montserrat"/>
                <a:sym typeface="Montserra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a:ea typeface="Montserrat"/>
                <a:cs typeface="Montserrat"/>
                <a:sym typeface="Montserrat"/>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53" name="Google Shape;53;p13"/>
          <p:cNvGrpSpPr/>
          <p:nvPr/>
        </p:nvGrpSpPr>
        <p:grpSpPr>
          <a:xfrm rot="10800000">
            <a:off x="-453" y="4958728"/>
            <a:ext cx="9144178" cy="184796"/>
            <a:chOff x="7711087" y="-917899"/>
            <a:chExt cx="4020833" cy="347100"/>
          </a:xfrm>
        </p:grpSpPr>
        <p:sp>
          <p:nvSpPr>
            <p:cNvPr id="54" name="Google Shape;54;p13"/>
            <p:cNvSpPr/>
            <p:nvPr/>
          </p:nvSpPr>
          <p:spPr>
            <a:xfrm>
              <a:off x="8594188" y="-917899"/>
              <a:ext cx="410100" cy="347100"/>
            </a:xfrm>
            <a:prstGeom prst="rect">
              <a:avLst/>
            </a:prstGeom>
            <a:solidFill>
              <a:srgbClr val="215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 name="Google Shape;55;p13"/>
            <p:cNvSpPr/>
            <p:nvPr/>
          </p:nvSpPr>
          <p:spPr>
            <a:xfrm>
              <a:off x="10324620" y="-917899"/>
              <a:ext cx="1407300" cy="347100"/>
            </a:xfrm>
            <a:prstGeom prst="rect">
              <a:avLst/>
            </a:prstGeom>
            <a:solidFill>
              <a:srgbClr val="5B9F4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6" name="Google Shape;56;p13"/>
            <p:cNvSpPr/>
            <p:nvPr/>
          </p:nvSpPr>
          <p:spPr>
            <a:xfrm>
              <a:off x="8867368" y="-917899"/>
              <a:ext cx="1011600" cy="347100"/>
            </a:xfrm>
            <a:prstGeom prst="rect">
              <a:avLst/>
            </a:prstGeom>
            <a:solidFill>
              <a:srgbClr val="893F8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 name="Google Shape;57;p13"/>
            <p:cNvSpPr/>
            <p:nvPr/>
          </p:nvSpPr>
          <p:spPr>
            <a:xfrm>
              <a:off x="7711087" y="-917899"/>
              <a:ext cx="896400" cy="347100"/>
            </a:xfrm>
            <a:prstGeom prst="rect">
              <a:avLst/>
            </a:prstGeom>
            <a:solidFill>
              <a:srgbClr val="94BC5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 name="Google Shape;58;p13"/>
            <p:cNvSpPr/>
            <p:nvPr/>
          </p:nvSpPr>
          <p:spPr>
            <a:xfrm>
              <a:off x="9876503" y="-917899"/>
              <a:ext cx="448200" cy="347100"/>
            </a:xfrm>
            <a:prstGeom prst="rect">
              <a:avLst/>
            </a:prstGeom>
            <a:solidFill>
              <a:srgbClr val="F7C22A"/>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396">
          <p15:clr>
            <a:srgbClr val="F26B43"/>
          </p15:clr>
        </p15:guide>
        <p15:guide id="4" orient="horz" pos="396">
          <p15:clr>
            <a:srgbClr val="F26B43"/>
          </p15:clr>
        </p15:guide>
        <p15:guide id="5" pos="5364">
          <p15:clr>
            <a:srgbClr val="F26B43"/>
          </p15:clr>
        </p15:guide>
        <p15:guide id="6" orient="horz" pos="2844">
          <p15:clr>
            <a:srgbClr val="F26B43"/>
          </p15:clr>
        </p15:guide>
        <p15:guide id="7" orient="horz" pos="666">
          <p15:clr>
            <a:srgbClr val="F26B43"/>
          </p15:clr>
        </p15:guide>
        <p15:guide id="8" orient="horz" pos="774">
          <p15:clr>
            <a:srgbClr val="F26B43"/>
          </p15:clr>
        </p15:guide>
        <p15:guide id="9" orient="horz" pos="6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docs.google.com/document/d/1CEHgiN35jMjRYljx_ww3506fC8169Rzv/edit"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hyperlink" Target="https://docs.google.com/forms/d/e/1FAIpQLSf3tBSi3T1LpxyroH9zT7ivREjdqaoC781hq8LzJMgeOdfEcA/viewform?usp=sf_link"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hyperlink" Target="https://docs.google.com/document/d/1VnAD8Wek9yC8M61IbsyVAnP4D8G3eHES/edit?usp=sharing&amp;ouid=113458452964300708163&amp;rtpof=true&amp;sd=true"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3"/>
          <p:cNvSpPr txBox="1"/>
          <p:nvPr/>
        </p:nvSpPr>
        <p:spPr>
          <a:xfrm>
            <a:off x="230050" y="1371600"/>
            <a:ext cx="8698500" cy="4307400"/>
          </a:xfrm>
          <a:prstGeom prst="rect">
            <a:avLst/>
          </a:prstGeom>
          <a:noFill/>
          <a:ln>
            <a:noFill/>
          </a:ln>
        </p:spPr>
        <p:txBody>
          <a:bodyPr spcFirstLastPara="1" wrap="square" lIns="0" tIns="34275" rIns="68575" bIns="34275" anchor="t" anchorCtr="0">
            <a:spAutoFit/>
          </a:bodyPr>
          <a:lstStyle/>
          <a:p>
            <a:pPr marL="0" lvl="0" indent="0" algn="l" rtl="0">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							</a:t>
            </a:r>
            <a:r>
              <a:rPr lang="en"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lvl="0" indent="0" algn="ctr" rtl="0">
              <a:lnSpc>
                <a:spcPct val="115000"/>
              </a:lnSpc>
              <a:spcBef>
                <a:spcPts val="1200"/>
              </a:spcBef>
              <a:spcAft>
                <a:spcPts val="0"/>
              </a:spcAft>
              <a:buClr>
                <a:schemeClr val="dk1"/>
              </a:buClr>
              <a:buSzPts val="1100"/>
              <a:buFont typeface="Arial"/>
              <a:buNone/>
            </a:pPr>
            <a:r>
              <a:rPr lang="en" sz="2300" b="1">
                <a:solidFill>
                  <a:schemeClr val="dk1"/>
                </a:solidFill>
                <a:latin typeface="Calibri"/>
                <a:ea typeface="Calibri"/>
                <a:cs typeface="Calibri"/>
                <a:sym typeface="Calibri"/>
              </a:rPr>
              <a:t>Segunda junta del</a:t>
            </a:r>
            <a:endParaRPr sz="2300" b="1">
              <a:solidFill>
                <a:schemeClr val="dk1"/>
              </a:solidFill>
              <a:latin typeface="Calibri"/>
              <a:ea typeface="Calibri"/>
              <a:cs typeface="Calibri"/>
              <a:sym typeface="Calibri"/>
            </a:endParaRPr>
          </a:p>
          <a:p>
            <a:pPr marL="0" lvl="0" indent="0" algn="ctr" rtl="0">
              <a:lnSpc>
                <a:spcPct val="115000"/>
              </a:lnSpc>
              <a:spcBef>
                <a:spcPts val="1200"/>
              </a:spcBef>
              <a:spcAft>
                <a:spcPts val="0"/>
              </a:spcAft>
              <a:buClr>
                <a:schemeClr val="dk1"/>
              </a:buClr>
              <a:buSzPts val="1100"/>
              <a:buFont typeface="Arial"/>
              <a:buNone/>
            </a:pPr>
            <a:r>
              <a:rPr lang="en" sz="2300" b="1">
                <a:solidFill>
                  <a:schemeClr val="dk1"/>
                </a:solidFill>
                <a:latin typeface="Calibri"/>
                <a:ea typeface="Calibri"/>
                <a:cs typeface="Calibri"/>
                <a:sym typeface="Calibri"/>
              </a:rPr>
              <a:t>Comité Consejero de Padres y Padres Migrantes del Distrito Unificado Escolar de Sacramento</a:t>
            </a:r>
            <a:endParaRPr sz="2300" b="1">
              <a:solidFill>
                <a:schemeClr val="dk1"/>
              </a:solidFill>
              <a:latin typeface="Calibri"/>
              <a:ea typeface="Calibri"/>
              <a:cs typeface="Calibri"/>
              <a:sym typeface="Calibri"/>
            </a:endParaRPr>
          </a:p>
          <a:p>
            <a:pPr marL="0" lvl="0" indent="0" algn="ctr" rtl="0">
              <a:lnSpc>
                <a:spcPct val="115000"/>
              </a:lnSpc>
              <a:spcBef>
                <a:spcPts val="1200"/>
              </a:spcBef>
              <a:spcAft>
                <a:spcPts val="0"/>
              </a:spcAft>
              <a:buClr>
                <a:schemeClr val="dk1"/>
              </a:buClr>
              <a:buSzPts val="1100"/>
              <a:buFont typeface="Arial"/>
              <a:buNone/>
            </a:pPr>
            <a:r>
              <a:rPr lang="en" sz="2300" b="1">
                <a:solidFill>
                  <a:schemeClr val="dk1"/>
                </a:solidFill>
                <a:latin typeface="Calibri"/>
                <a:ea typeface="Calibri"/>
                <a:cs typeface="Calibri"/>
                <a:sym typeface="Calibri"/>
              </a:rPr>
              <a:t>Dirigido Por:</a:t>
            </a:r>
            <a:endParaRPr sz="2300" b="1">
              <a:solidFill>
                <a:schemeClr val="dk1"/>
              </a:solidFill>
              <a:latin typeface="Calibri"/>
              <a:ea typeface="Calibri"/>
              <a:cs typeface="Calibri"/>
              <a:sym typeface="Calibri"/>
            </a:endParaRPr>
          </a:p>
          <a:p>
            <a:pPr marL="0" lvl="0" indent="0" algn="ctr" rtl="0">
              <a:lnSpc>
                <a:spcPct val="115000"/>
              </a:lnSpc>
              <a:spcBef>
                <a:spcPts val="1200"/>
              </a:spcBef>
              <a:spcAft>
                <a:spcPts val="0"/>
              </a:spcAft>
              <a:buClr>
                <a:schemeClr val="dk1"/>
              </a:buClr>
              <a:buSzPts val="1100"/>
              <a:buFont typeface="Arial"/>
              <a:buNone/>
            </a:pPr>
            <a:r>
              <a:rPr lang="en" sz="2300" b="1">
                <a:solidFill>
                  <a:schemeClr val="dk1"/>
                </a:solidFill>
                <a:latin typeface="Calibri"/>
                <a:ea typeface="Calibri"/>
                <a:cs typeface="Calibri"/>
                <a:sym typeface="Calibri"/>
              </a:rPr>
              <a:t>Dra. Elizabeth Villanueva </a:t>
            </a:r>
            <a:endParaRPr sz="2300" b="1">
              <a:solidFill>
                <a:schemeClr val="dk1"/>
              </a:solidFill>
              <a:latin typeface="Calibri"/>
              <a:ea typeface="Calibri"/>
              <a:cs typeface="Calibri"/>
              <a:sym typeface="Calibri"/>
            </a:endParaRPr>
          </a:p>
          <a:p>
            <a:pPr marL="0" lvl="0" indent="0" algn="ctr" rtl="0">
              <a:lnSpc>
                <a:spcPct val="115000"/>
              </a:lnSpc>
              <a:spcBef>
                <a:spcPts val="1200"/>
              </a:spcBef>
              <a:spcAft>
                <a:spcPts val="0"/>
              </a:spcAft>
              <a:buClr>
                <a:schemeClr val="dk1"/>
              </a:buClr>
              <a:buSzPts val="1100"/>
              <a:buFont typeface="Arial"/>
              <a:buNone/>
            </a:pPr>
            <a:r>
              <a:rPr lang="en" sz="2300" b="1">
                <a:solidFill>
                  <a:schemeClr val="accent6"/>
                </a:solidFill>
                <a:latin typeface="Calibri"/>
                <a:ea typeface="Calibri"/>
                <a:cs typeface="Calibri"/>
                <a:sym typeface="Calibri"/>
              </a:rPr>
              <a:t>6 de marzo de 2023</a:t>
            </a:r>
            <a:endParaRPr sz="2300" b="1">
              <a:solidFill>
                <a:schemeClr val="accent6"/>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100">
                <a:solidFill>
                  <a:srgbClr val="9900FF"/>
                </a:solidFill>
              </a:rPr>
              <a:t>				</a:t>
            </a:r>
            <a:endParaRPr sz="1100">
              <a:solidFill>
                <a:srgbClr val="9900FF"/>
              </a:solidFill>
            </a:endParaRPr>
          </a:p>
          <a:p>
            <a:pPr marL="0" lvl="0" indent="0" algn="l" rtl="0">
              <a:spcBef>
                <a:spcPts val="0"/>
              </a:spcBef>
              <a:spcAft>
                <a:spcPts val="0"/>
              </a:spcAft>
              <a:buClr>
                <a:schemeClr val="dk1"/>
              </a:buClr>
              <a:buSzPts val="1100"/>
              <a:buFont typeface="Arial"/>
              <a:buNone/>
            </a:pPr>
            <a:r>
              <a:rPr lang="en" sz="1100">
                <a:solidFill>
                  <a:srgbClr val="9900FF"/>
                </a:solidFill>
              </a:rPr>
              <a:t>			</a:t>
            </a:r>
            <a:endParaRPr sz="1100">
              <a:solidFill>
                <a:srgbClr val="9900FF"/>
              </a:solidFill>
            </a:endParaRPr>
          </a:p>
          <a:p>
            <a:pPr marL="0" lvl="0" indent="0" algn="l" rtl="0">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p:txBody>
      </p:sp>
      <p:pic>
        <p:nvPicPr>
          <p:cNvPr id="225" name="Google Shape;225;p33"/>
          <p:cNvPicPr preferRelativeResize="0"/>
          <p:nvPr/>
        </p:nvPicPr>
        <p:blipFill>
          <a:blip r:embed="rId3">
            <a:alphaModFix/>
          </a:blip>
          <a:stretch>
            <a:fillRect/>
          </a:stretch>
        </p:blipFill>
        <p:spPr>
          <a:xfrm>
            <a:off x="0" y="44900"/>
            <a:ext cx="8839200" cy="1326709"/>
          </a:xfrm>
          <a:prstGeom prst="rect">
            <a:avLst/>
          </a:prstGeom>
          <a:noFill/>
          <a:ln>
            <a:noFill/>
          </a:ln>
        </p:spPr>
      </p:pic>
      <p:pic>
        <p:nvPicPr>
          <p:cNvPr id="226" name="Google Shape;226;p33"/>
          <p:cNvPicPr preferRelativeResize="0"/>
          <p:nvPr/>
        </p:nvPicPr>
        <p:blipFill>
          <a:blip r:embed="rId3">
            <a:alphaModFix/>
          </a:blip>
          <a:stretch>
            <a:fillRect/>
          </a:stretch>
        </p:blipFill>
        <p:spPr>
          <a:xfrm>
            <a:off x="0" y="4514850"/>
            <a:ext cx="2856214" cy="42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2"/>
          <p:cNvSpPr txBox="1">
            <a:spLocks noGrp="1"/>
          </p:cNvSpPr>
          <p:nvPr>
            <p:ph type="title"/>
          </p:nvPr>
        </p:nvSpPr>
        <p:spPr>
          <a:xfrm>
            <a:off x="628650" y="324900"/>
            <a:ext cx="7886700" cy="607500"/>
          </a:xfrm>
          <a:prstGeom prst="rect">
            <a:avLst/>
          </a:prstGeom>
          <a:noFill/>
          <a:ln>
            <a:noFill/>
          </a:ln>
        </p:spPr>
        <p:txBody>
          <a:bodyPr spcFirstLastPara="1" wrap="square" lIns="0" tIns="34275" rIns="68575" bIns="34275" anchor="ctr" anchorCtr="0">
            <a:noAutofit/>
          </a:bodyPr>
          <a:lstStyle/>
          <a:p>
            <a:pPr marL="0" lvl="0" indent="0" algn="ctr" rtl="0">
              <a:lnSpc>
                <a:spcPct val="90000"/>
              </a:lnSpc>
              <a:spcBef>
                <a:spcPts val="0"/>
              </a:spcBef>
              <a:spcAft>
                <a:spcPts val="0"/>
              </a:spcAft>
              <a:buClr>
                <a:schemeClr val="dk1"/>
              </a:buClr>
              <a:buSzPts val="2800"/>
              <a:buFont typeface="Montserrat"/>
              <a:buNone/>
            </a:pPr>
            <a:r>
              <a:rPr lang="en">
                <a:solidFill>
                  <a:schemeClr val="accent6"/>
                </a:solidFill>
                <a:latin typeface="Calibri"/>
                <a:ea typeface="Calibri"/>
                <a:cs typeface="Calibri"/>
                <a:sym typeface="Calibri"/>
              </a:rPr>
              <a:t>Descripción general de la prueba  “ELPAC”</a:t>
            </a:r>
            <a:endParaRPr>
              <a:solidFill>
                <a:schemeClr val="accent6"/>
              </a:solidFill>
              <a:latin typeface="Calibri"/>
              <a:ea typeface="Calibri"/>
              <a:cs typeface="Calibri"/>
              <a:sym typeface="Calibri"/>
            </a:endParaRPr>
          </a:p>
        </p:txBody>
      </p:sp>
      <p:sp>
        <p:nvSpPr>
          <p:cNvPr id="293" name="Google Shape;293;p42"/>
          <p:cNvSpPr txBox="1"/>
          <p:nvPr/>
        </p:nvSpPr>
        <p:spPr>
          <a:xfrm>
            <a:off x="628650" y="844225"/>
            <a:ext cx="7886700" cy="620400"/>
          </a:xfrm>
          <a:prstGeom prst="rect">
            <a:avLst/>
          </a:prstGeom>
          <a:noFill/>
          <a:ln>
            <a:noFill/>
          </a:ln>
        </p:spPr>
        <p:txBody>
          <a:bodyPr spcFirstLastPara="1" wrap="square" lIns="0" tIns="34275" rIns="68575" bIns="34275" anchor="t" anchorCtr="0">
            <a:spAutoFit/>
          </a:bodyPr>
          <a:lstStyle/>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pic>
        <p:nvPicPr>
          <p:cNvPr id="294" name="Google Shape;294;p42"/>
          <p:cNvPicPr preferRelativeResize="0"/>
          <p:nvPr/>
        </p:nvPicPr>
        <p:blipFill>
          <a:blip r:embed="rId3">
            <a:alphaModFix/>
          </a:blip>
          <a:stretch>
            <a:fillRect/>
          </a:stretch>
        </p:blipFill>
        <p:spPr>
          <a:xfrm>
            <a:off x="86275" y="4459600"/>
            <a:ext cx="3292400" cy="428700"/>
          </a:xfrm>
          <a:prstGeom prst="rect">
            <a:avLst/>
          </a:prstGeom>
          <a:noFill/>
          <a:ln>
            <a:noFill/>
          </a:ln>
        </p:spPr>
      </p:pic>
      <p:pic>
        <p:nvPicPr>
          <p:cNvPr id="295" name="Google Shape;295;p42" descr="Screen Clipping"/>
          <p:cNvPicPr preferRelativeResize="0"/>
          <p:nvPr/>
        </p:nvPicPr>
        <p:blipFill rotWithShape="1">
          <a:blip r:embed="rId4">
            <a:alphaModFix/>
          </a:blip>
          <a:srcRect/>
          <a:stretch/>
        </p:blipFill>
        <p:spPr>
          <a:xfrm>
            <a:off x="628650" y="954550"/>
            <a:ext cx="7561500" cy="3379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3"/>
          <p:cNvSpPr txBox="1">
            <a:spLocks noGrp="1"/>
          </p:cNvSpPr>
          <p:nvPr>
            <p:ph type="title"/>
          </p:nvPr>
        </p:nvSpPr>
        <p:spPr>
          <a:xfrm>
            <a:off x="628650" y="324900"/>
            <a:ext cx="7886700" cy="607500"/>
          </a:xfrm>
          <a:prstGeom prst="rect">
            <a:avLst/>
          </a:prstGeom>
          <a:noFill/>
          <a:ln>
            <a:noFill/>
          </a:ln>
        </p:spPr>
        <p:txBody>
          <a:bodyPr spcFirstLastPara="1" wrap="square" lIns="0" tIns="34275" rIns="68575" bIns="34275" anchor="ctr" anchorCtr="0">
            <a:noAutofit/>
          </a:bodyPr>
          <a:lstStyle/>
          <a:p>
            <a:pPr marL="0" lvl="0" indent="0" algn="ctr" rtl="0">
              <a:lnSpc>
                <a:spcPct val="90000"/>
              </a:lnSpc>
              <a:spcBef>
                <a:spcPts val="0"/>
              </a:spcBef>
              <a:spcAft>
                <a:spcPts val="0"/>
              </a:spcAft>
              <a:buClr>
                <a:schemeClr val="dk1"/>
              </a:buClr>
              <a:buSzPts val="2800"/>
              <a:buFont typeface="Montserrat"/>
              <a:buNone/>
            </a:pPr>
            <a:r>
              <a:rPr lang="en">
                <a:solidFill>
                  <a:schemeClr val="accent6"/>
                </a:solidFill>
                <a:latin typeface="Calibri"/>
                <a:ea typeface="Calibri"/>
                <a:cs typeface="Calibri"/>
                <a:sym typeface="Calibri"/>
              </a:rPr>
              <a:t>La prueba de el ELPAC tiene dos evaluaciones </a:t>
            </a:r>
            <a:endParaRPr>
              <a:solidFill>
                <a:schemeClr val="accent6"/>
              </a:solidFill>
              <a:latin typeface="Calibri"/>
              <a:ea typeface="Calibri"/>
              <a:cs typeface="Calibri"/>
              <a:sym typeface="Calibri"/>
            </a:endParaRPr>
          </a:p>
        </p:txBody>
      </p:sp>
      <p:sp>
        <p:nvSpPr>
          <p:cNvPr id="301" name="Google Shape;301;p43"/>
          <p:cNvSpPr txBox="1"/>
          <p:nvPr/>
        </p:nvSpPr>
        <p:spPr>
          <a:xfrm>
            <a:off x="628650" y="844225"/>
            <a:ext cx="7886700" cy="620400"/>
          </a:xfrm>
          <a:prstGeom prst="rect">
            <a:avLst/>
          </a:prstGeom>
          <a:noFill/>
          <a:ln>
            <a:noFill/>
          </a:ln>
        </p:spPr>
        <p:txBody>
          <a:bodyPr spcFirstLastPara="1" wrap="square" lIns="0" tIns="34275" rIns="68575" bIns="34275" anchor="t" anchorCtr="0">
            <a:spAutoFit/>
          </a:bodyPr>
          <a:lstStyle/>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pic>
        <p:nvPicPr>
          <p:cNvPr id="302" name="Google Shape;302;p43"/>
          <p:cNvPicPr preferRelativeResize="0"/>
          <p:nvPr/>
        </p:nvPicPr>
        <p:blipFill>
          <a:blip r:embed="rId3">
            <a:alphaModFix/>
          </a:blip>
          <a:stretch>
            <a:fillRect/>
          </a:stretch>
        </p:blipFill>
        <p:spPr>
          <a:xfrm>
            <a:off x="86275" y="4459600"/>
            <a:ext cx="3292400" cy="428700"/>
          </a:xfrm>
          <a:prstGeom prst="rect">
            <a:avLst/>
          </a:prstGeom>
          <a:noFill/>
          <a:ln>
            <a:noFill/>
          </a:ln>
        </p:spPr>
      </p:pic>
      <p:pic>
        <p:nvPicPr>
          <p:cNvPr id="303" name="Google Shape;303;p43"/>
          <p:cNvPicPr preferRelativeResize="0"/>
          <p:nvPr/>
        </p:nvPicPr>
        <p:blipFill>
          <a:blip r:embed="rId4">
            <a:alphaModFix/>
          </a:blip>
          <a:stretch>
            <a:fillRect/>
          </a:stretch>
        </p:blipFill>
        <p:spPr>
          <a:xfrm>
            <a:off x="152400" y="1617025"/>
            <a:ext cx="8839200" cy="239247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4"/>
          <p:cNvSpPr txBox="1">
            <a:spLocks noGrp="1"/>
          </p:cNvSpPr>
          <p:nvPr>
            <p:ph type="title"/>
          </p:nvPr>
        </p:nvSpPr>
        <p:spPr>
          <a:xfrm>
            <a:off x="628650" y="324900"/>
            <a:ext cx="7886700" cy="607500"/>
          </a:xfrm>
          <a:prstGeom prst="rect">
            <a:avLst/>
          </a:prstGeom>
          <a:noFill/>
          <a:ln>
            <a:noFill/>
          </a:ln>
        </p:spPr>
        <p:txBody>
          <a:bodyPr spcFirstLastPara="1" wrap="square" lIns="0" tIns="34275" rIns="68575" bIns="34275" anchor="ctr" anchorCtr="0">
            <a:noAutofit/>
          </a:bodyPr>
          <a:lstStyle/>
          <a:p>
            <a:pPr marL="0" lvl="0" indent="0" algn="ctr" rtl="0">
              <a:lnSpc>
                <a:spcPct val="115000"/>
              </a:lnSpc>
              <a:spcBef>
                <a:spcPts val="0"/>
              </a:spcBef>
              <a:spcAft>
                <a:spcPts val="1200"/>
              </a:spcAft>
              <a:buClr>
                <a:schemeClr val="dk1"/>
              </a:buClr>
              <a:buSzPts val="1100"/>
              <a:buFont typeface="Arial"/>
              <a:buNone/>
            </a:pPr>
            <a:r>
              <a:rPr lang="en">
                <a:solidFill>
                  <a:schemeClr val="accent6"/>
                </a:solidFill>
                <a:latin typeface="Calibri"/>
                <a:ea typeface="Calibri"/>
                <a:cs typeface="Calibri"/>
                <a:sym typeface="Calibri"/>
              </a:rPr>
              <a:t>ELPAC inicial: </a:t>
            </a:r>
            <a:endParaRPr>
              <a:solidFill>
                <a:schemeClr val="accent6"/>
              </a:solidFill>
              <a:latin typeface="Calibri"/>
              <a:ea typeface="Calibri"/>
              <a:cs typeface="Calibri"/>
              <a:sym typeface="Calibri"/>
            </a:endParaRPr>
          </a:p>
        </p:txBody>
      </p:sp>
      <p:sp>
        <p:nvSpPr>
          <p:cNvPr id="309" name="Google Shape;309;p44"/>
          <p:cNvSpPr txBox="1"/>
          <p:nvPr/>
        </p:nvSpPr>
        <p:spPr>
          <a:xfrm>
            <a:off x="628650" y="844225"/>
            <a:ext cx="7886700" cy="3418500"/>
          </a:xfrm>
          <a:prstGeom prst="rect">
            <a:avLst/>
          </a:prstGeom>
          <a:noFill/>
          <a:ln>
            <a:noFill/>
          </a:ln>
        </p:spPr>
        <p:txBody>
          <a:bodyPr spcFirstLastPara="1" wrap="square" lIns="0" tIns="34275" rIns="68575" bIns="3427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1800" b="1">
                <a:solidFill>
                  <a:schemeClr val="dk1"/>
                </a:solidFill>
                <a:latin typeface="Calibri"/>
                <a:ea typeface="Calibri"/>
                <a:cs typeface="Calibri"/>
                <a:sym typeface="Calibri"/>
              </a:rPr>
              <a:t>¿Quiénes necesitan tomarlo? </a:t>
            </a:r>
            <a:endParaRPr sz="1800" b="1">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800">
                <a:solidFill>
                  <a:schemeClr val="dk1"/>
                </a:solidFill>
                <a:latin typeface="Calibri"/>
                <a:ea typeface="Calibri"/>
                <a:cs typeface="Calibri"/>
                <a:sym typeface="Calibri"/>
              </a:rPr>
              <a:t>Los estudiantes que son nuevos en las escuelas de California y que están identificados como hablantes de un idioma distinto al inglés reciben la evaluación inicial dentro de los 30 días posteriores a la inscripción en una escuela de California. Los estudiantes solo toman la evaluación inicial una vez.</a:t>
            </a:r>
            <a:endParaRPr sz="1800">
              <a:solidFill>
                <a:schemeClr val="dk1"/>
              </a:solidFill>
              <a:latin typeface="Calibri"/>
              <a:ea typeface="Calibri"/>
              <a:cs typeface="Calibri"/>
              <a:sym typeface="Calibri"/>
            </a:endParaRPr>
          </a:p>
          <a:p>
            <a:pPr marL="0" lvl="0" indent="0" algn="ctr" rtl="0">
              <a:lnSpc>
                <a:spcPct val="115000"/>
              </a:lnSpc>
              <a:spcBef>
                <a:spcPts val="1200"/>
              </a:spcBef>
              <a:spcAft>
                <a:spcPts val="0"/>
              </a:spcAft>
              <a:buClr>
                <a:schemeClr val="dk1"/>
              </a:buClr>
              <a:buSzPts val="1100"/>
              <a:buFont typeface="Arial"/>
              <a:buNone/>
            </a:pPr>
            <a:r>
              <a:rPr lang="en" sz="1800" b="1">
                <a:solidFill>
                  <a:schemeClr val="dk1"/>
                </a:solidFill>
                <a:latin typeface="Calibri"/>
                <a:ea typeface="Calibri"/>
                <a:cs typeface="Calibri"/>
                <a:sym typeface="Calibri"/>
              </a:rPr>
              <a:t>¿Por qué? </a:t>
            </a:r>
            <a:endParaRPr sz="1800" b="1">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800">
                <a:solidFill>
                  <a:schemeClr val="dk1"/>
                </a:solidFill>
                <a:latin typeface="Calibri"/>
                <a:ea typeface="Calibri"/>
                <a:cs typeface="Calibri"/>
                <a:sym typeface="Calibri"/>
              </a:rPr>
              <a:t>La evaluación inicial se utiliza para identificar a los estudiantes como estudiantes de inglés que necesitan apoyo para aprender inglés o que dominan el inglés. </a:t>
            </a:r>
            <a:endParaRPr sz="1800">
              <a:solidFill>
                <a:schemeClr val="dk1"/>
              </a:solidFill>
              <a:latin typeface="Calibri"/>
              <a:ea typeface="Calibri"/>
              <a:cs typeface="Calibri"/>
              <a:sym typeface="Calibri"/>
            </a:endParaRPr>
          </a:p>
          <a:p>
            <a:pPr marL="685800" lvl="0" indent="0" algn="l" rtl="0">
              <a:lnSpc>
                <a:spcPct val="115000"/>
              </a:lnSpc>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pic>
        <p:nvPicPr>
          <p:cNvPr id="310" name="Google Shape;310;p44"/>
          <p:cNvPicPr preferRelativeResize="0"/>
          <p:nvPr/>
        </p:nvPicPr>
        <p:blipFill>
          <a:blip r:embed="rId3">
            <a:alphaModFix/>
          </a:blip>
          <a:stretch>
            <a:fillRect/>
          </a:stretch>
        </p:blipFill>
        <p:spPr>
          <a:xfrm>
            <a:off x="86275" y="4459600"/>
            <a:ext cx="3292400" cy="42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5"/>
          <p:cNvSpPr txBox="1">
            <a:spLocks noGrp="1"/>
          </p:cNvSpPr>
          <p:nvPr>
            <p:ph type="title"/>
          </p:nvPr>
        </p:nvSpPr>
        <p:spPr>
          <a:xfrm>
            <a:off x="628650" y="324900"/>
            <a:ext cx="7886700" cy="607500"/>
          </a:xfrm>
          <a:prstGeom prst="rect">
            <a:avLst/>
          </a:prstGeom>
          <a:noFill/>
          <a:ln>
            <a:noFill/>
          </a:ln>
        </p:spPr>
        <p:txBody>
          <a:bodyPr spcFirstLastPara="1" wrap="square" lIns="0" tIns="34275" rIns="68575" bIns="34275" anchor="ctr" anchorCtr="0">
            <a:noAutofit/>
          </a:bodyPr>
          <a:lstStyle/>
          <a:p>
            <a:pPr marL="0" lvl="0" indent="0" algn="ctr" rtl="0">
              <a:lnSpc>
                <a:spcPct val="90000"/>
              </a:lnSpc>
              <a:spcBef>
                <a:spcPts val="0"/>
              </a:spcBef>
              <a:spcAft>
                <a:spcPts val="0"/>
              </a:spcAft>
              <a:buClr>
                <a:schemeClr val="dk1"/>
              </a:buClr>
              <a:buSzPts val="2800"/>
              <a:buFont typeface="Montserrat"/>
              <a:buNone/>
            </a:pPr>
            <a:r>
              <a:rPr lang="en">
                <a:solidFill>
                  <a:schemeClr val="accent6"/>
                </a:solidFill>
                <a:latin typeface="Arial"/>
                <a:ea typeface="Arial"/>
                <a:cs typeface="Arial"/>
                <a:sym typeface="Arial"/>
              </a:rPr>
              <a:t>La prueba del ELPAC Sumativo: </a:t>
            </a:r>
            <a:r>
              <a:rPr lang="en">
                <a:solidFill>
                  <a:schemeClr val="accent6"/>
                </a:solidFill>
                <a:latin typeface="Calibri"/>
                <a:ea typeface="Calibri"/>
                <a:cs typeface="Calibri"/>
                <a:sym typeface="Calibri"/>
              </a:rPr>
              <a:t> </a:t>
            </a:r>
            <a:endParaRPr>
              <a:solidFill>
                <a:schemeClr val="accent6"/>
              </a:solidFill>
              <a:latin typeface="Calibri"/>
              <a:ea typeface="Calibri"/>
              <a:cs typeface="Calibri"/>
              <a:sym typeface="Calibri"/>
            </a:endParaRPr>
          </a:p>
        </p:txBody>
      </p:sp>
      <p:sp>
        <p:nvSpPr>
          <p:cNvPr id="316" name="Google Shape;316;p45"/>
          <p:cNvSpPr txBox="1"/>
          <p:nvPr/>
        </p:nvSpPr>
        <p:spPr>
          <a:xfrm>
            <a:off x="628650" y="844225"/>
            <a:ext cx="7886700" cy="620400"/>
          </a:xfrm>
          <a:prstGeom prst="rect">
            <a:avLst/>
          </a:prstGeom>
          <a:noFill/>
          <a:ln>
            <a:noFill/>
          </a:ln>
        </p:spPr>
        <p:txBody>
          <a:bodyPr spcFirstLastPara="1" wrap="square" lIns="0" tIns="34275" rIns="68575" bIns="34275" anchor="t" anchorCtr="0">
            <a:spAutoFit/>
          </a:bodyPr>
          <a:lstStyle/>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pic>
        <p:nvPicPr>
          <p:cNvPr id="317" name="Google Shape;317;p45"/>
          <p:cNvPicPr preferRelativeResize="0"/>
          <p:nvPr/>
        </p:nvPicPr>
        <p:blipFill>
          <a:blip r:embed="rId3">
            <a:alphaModFix/>
          </a:blip>
          <a:stretch>
            <a:fillRect/>
          </a:stretch>
        </p:blipFill>
        <p:spPr>
          <a:xfrm>
            <a:off x="86275" y="4459600"/>
            <a:ext cx="3292400" cy="428700"/>
          </a:xfrm>
          <a:prstGeom prst="rect">
            <a:avLst/>
          </a:prstGeom>
          <a:noFill/>
          <a:ln>
            <a:noFill/>
          </a:ln>
        </p:spPr>
      </p:pic>
      <p:sp>
        <p:nvSpPr>
          <p:cNvPr id="318" name="Google Shape;318;p45"/>
          <p:cNvSpPr txBox="1"/>
          <p:nvPr/>
        </p:nvSpPr>
        <p:spPr>
          <a:xfrm>
            <a:off x="0" y="932400"/>
            <a:ext cx="8779500" cy="216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1800" b="1">
                <a:solidFill>
                  <a:schemeClr val="dk1"/>
                </a:solidFill>
                <a:latin typeface="Calibri"/>
                <a:ea typeface="Calibri"/>
                <a:cs typeface="Calibri"/>
                <a:sym typeface="Calibri"/>
              </a:rPr>
              <a:t>¿Quiénes necesitan tomarlo? </a:t>
            </a:r>
            <a:endParaRPr/>
          </a:p>
          <a:p>
            <a:pPr marL="0" lvl="0" indent="0" algn="l" rtl="0">
              <a:spcBef>
                <a:spcPts val="1200"/>
              </a:spcBef>
              <a:spcAft>
                <a:spcPts val="0"/>
              </a:spcAft>
              <a:buNone/>
            </a:pPr>
            <a:r>
              <a:rPr lang="en"/>
              <a:t>Los estudiantes que están aprendiendo inglés reciben la evaluación sumativa cada primavera entre el 1 de febrero y el 31 de mayo hasta que se reclasifican como competentes en inglés. </a:t>
            </a:r>
            <a:endParaRPr/>
          </a:p>
          <a:p>
            <a:pPr marL="0" lvl="0" indent="0" algn="l" rtl="0">
              <a:spcBef>
                <a:spcPts val="0"/>
              </a:spcBef>
              <a:spcAft>
                <a:spcPts val="0"/>
              </a:spcAft>
              <a:buNone/>
            </a:pPr>
            <a:endParaRPr/>
          </a:p>
          <a:p>
            <a:pPr marL="0" lvl="0" indent="0" algn="ctr" rtl="0">
              <a:spcBef>
                <a:spcPts val="0"/>
              </a:spcBef>
              <a:spcAft>
                <a:spcPts val="0"/>
              </a:spcAft>
              <a:buNone/>
            </a:pPr>
            <a:r>
              <a:rPr lang="en" b="1"/>
              <a:t>¿Por qué?</a:t>
            </a:r>
            <a:endParaRPr b="1"/>
          </a:p>
          <a:p>
            <a:pPr marL="0" lvl="0" indent="0" algn="l" rtl="0">
              <a:spcBef>
                <a:spcPts val="0"/>
              </a:spcBef>
              <a:spcAft>
                <a:spcPts val="0"/>
              </a:spcAft>
              <a:buNone/>
            </a:pPr>
            <a:r>
              <a:rPr lang="en"/>
              <a:t>La evaluación sumativa se utiliza para medir el progreso que los estudiantes de inglés están haciendo en escuchar, hablar, leer y escribir en inglés. Los resultados ayudan a decirle a la escuela si el alumno está listo para ser reclasificado como competente en inglés o si necesita más apoyo para aprender inglés.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6"/>
          <p:cNvSpPr txBox="1">
            <a:spLocks noGrp="1"/>
          </p:cNvSpPr>
          <p:nvPr>
            <p:ph type="title"/>
          </p:nvPr>
        </p:nvSpPr>
        <p:spPr>
          <a:xfrm>
            <a:off x="628650" y="324900"/>
            <a:ext cx="7886700" cy="607500"/>
          </a:xfrm>
          <a:prstGeom prst="rect">
            <a:avLst/>
          </a:prstGeom>
          <a:noFill/>
          <a:ln>
            <a:noFill/>
          </a:ln>
        </p:spPr>
        <p:txBody>
          <a:bodyPr spcFirstLastPara="1" wrap="square" lIns="0" tIns="34275" rIns="68575" bIns="34275" anchor="ctr" anchorCtr="0">
            <a:noAutofit/>
          </a:bodyPr>
          <a:lstStyle/>
          <a:p>
            <a:pPr marL="0" lvl="0" indent="0" algn="ctr" rtl="0">
              <a:lnSpc>
                <a:spcPct val="90000"/>
              </a:lnSpc>
              <a:spcBef>
                <a:spcPts val="0"/>
              </a:spcBef>
              <a:spcAft>
                <a:spcPts val="0"/>
              </a:spcAft>
              <a:buClr>
                <a:schemeClr val="dk1"/>
              </a:buClr>
              <a:buSzPts val="2800"/>
              <a:buFont typeface="Montserrat"/>
              <a:buNone/>
            </a:pPr>
            <a:r>
              <a:rPr lang="en">
                <a:solidFill>
                  <a:schemeClr val="accent6"/>
                </a:solidFill>
                <a:latin typeface="Calibri"/>
                <a:ea typeface="Calibri"/>
                <a:cs typeface="Calibri"/>
                <a:sym typeface="Calibri"/>
              </a:rPr>
              <a:t>Fechas de la prueba del “ELPAC” </a:t>
            </a:r>
            <a:endParaRPr>
              <a:solidFill>
                <a:schemeClr val="accent6"/>
              </a:solidFill>
              <a:latin typeface="Calibri"/>
              <a:ea typeface="Calibri"/>
              <a:cs typeface="Calibri"/>
              <a:sym typeface="Calibri"/>
            </a:endParaRPr>
          </a:p>
        </p:txBody>
      </p:sp>
      <p:sp>
        <p:nvSpPr>
          <p:cNvPr id="324" name="Google Shape;324;p46"/>
          <p:cNvSpPr txBox="1"/>
          <p:nvPr/>
        </p:nvSpPr>
        <p:spPr>
          <a:xfrm>
            <a:off x="628650" y="844225"/>
            <a:ext cx="7886700" cy="620400"/>
          </a:xfrm>
          <a:prstGeom prst="rect">
            <a:avLst/>
          </a:prstGeom>
          <a:noFill/>
          <a:ln>
            <a:noFill/>
          </a:ln>
        </p:spPr>
        <p:txBody>
          <a:bodyPr spcFirstLastPara="1" wrap="square" lIns="0" tIns="34275" rIns="68575" bIns="34275" anchor="t" anchorCtr="0">
            <a:spAutoFit/>
          </a:bodyPr>
          <a:lstStyle/>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pic>
        <p:nvPicPr>
          <p:cNvPr id="325" name="Google Shape;325;p46"/>
          <p:cNvPicPr preferRelativeResize="0"/>
          <p:nvPr/>
        </p:nvPicPr>
        <p:blipFill>
          <a:blip r:embed="rId3">
            <a:alphaModFix/>
          </a:blip>
          <a:stretch>
            <a:fillRect/>
          </a:stretch>
        </p:blipFill>
        <p:spPr>
          <a:xfrm>
            <a:off x="86275" y="4459600"/>
            <a:ext cx="3292400" cy="428700"/>
          </a:xfrm>
          <a:prstGeom prst="rect">
            <a:avLst/>
          </a:prstGeom>
          <a:noFill/>
          <a:ln>
            <a:noFill/>
          </a:ln>
        </p:spPr>
      </p:pic>
      <p:pic>
        <p:nvPicPr>
          <p:cNvPr id="326" name="Google Shape;326;p46"/>
          <p:cNvPicPr preferRelativeResize="0"/>
          <p:nvPr/>
        </p:nvPicPr>
        <p:blipFill>
          <a:blip r:embed="rId4">
            <a:alphaModFix/>
          </a:blip>
          <a:stretch>
            <a:fillRect/>
          </a:stretch>
        </p:blipFill>
        <p:spPr>
          <a:xfrm>
            <a:off x="920075" y="932400"/>
            <a:ext cx="7172076" cy="3390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7"/>
          <p:cNvSpPr txBox="1">
            <a:spLocks noGrp="1"/>
          </p:cNvSpPr>
          <p:nvPr>
            <p:ph type="title"/>
          </p:nvPr>
        </p:nvSpPr>
        <p:spPr>
          <a:xfrm>
            <a:off x="213950" y="55425"/>
            <a:ext cx="8575500" cy="876900"/>
          </a:xfrm>
          <a:prstGeom prst="rect">
            <a:avLst/>
          </a:prstGeom>
          <a:noFill/>
          <a:ln>
            <a:noFill/>
          </a:ln>
        </p:spPr>
        <p:txBody>
          <a:bodyPr spcFirstLastPara="1" wrap="square" lIns="0" tIns="34275" rIns="68575" bIns="34275" anchor="ctr" anchorCtr="0">
            <a:noAutofit/>
          </a:bodyPr>
          <a:lstStyle/>
          <a:p>
            <a:pPr marL="0" lvl="0" indent="0" algn="ctr" rtl="0">
              <a:lnSpc>
                <a:spcPct val="90000"/>
              </a:lnSpc>
              <a:spcBef>
                <a:spcPts val="0"/>
              </a:spcBef>
              <a:spcAft>
                <a:spcPts val="0"/>
              </a:spcAft>
              <a:buClr>
                <a:schemeClr val="dk1"/>
              </a:buClr>
              <a:buSzPts val="2800"/>
              <a:buFont typeface="Montserrat"/>
              <a:buNone/>
            </a:pPr>
            <a:r>
              <a:rPr lang="en" sz="2900">
                <a:solidFill>
                  <a:schemeClr val="accent6"/>
                </a:solidFill>
                <a:latin typeface="Calibri"/>
                <a:ea typeface="Calibri"/>
                <a:cs typeface="Calibri"/>
                <a:sym typeface="Calibri"/>
              </a:rPr>
              <a:t>Resultados de la prueba ELPAC 2021-2022 a  nivel distrito escolar </a:t>
            </a:r>
            <a:endParaRPr sz="2900">
              <a:solidFill>
                <a:schemeClr val="accent6"/>
              </a:solidFill>
              <a:latin typeface="Calibri"/>
              <a:ea typeface="Calibri"/>
              <a:cs typeface="Calibri"/>
              <a:sym typeface="Calibri"/>
            </a:endParaRPr>
          </a:p>
        </p:txBody>
      </p:sp>
      <p:pic>
        <p:nvPicPr>
          <p:cNvPr id="332" name="Google Shape;332;p47"/>
          <p:cNvPicPr preferRelativeResize="0"/>
          <p:nvPr/>
        </p:nvPicPr>
        <p:blipFill>
          <a:blip r:embed="rId3">
            <a:alphaModFix/>
          </a:blip>
          <a:stretch>
            <a:fillRect/>
          </a:stretch>
        </p:blipFill>
        <p:spPr>
          <a:xfrm>
            <a:off x="86275" y="4459600"/>
            <a:ext cx="3292400" cy="428700"/>
          </a:xfrm>
          <a:prstGeom prst="rect">
            <a:avLst/>
          </a:prstGeom>
          <a:noFill/>
          <a:ln>
            <a:noFill/>
          </a:ln>
        </p:spPr>
      </p:pic>
      <p:pic>
        <p:nvPicPr>
          <p:cNvPr id="333" name="Google Shape;333;p47"/>
          <p:cNvPicPr preferRelativeResize="0"/>
          <p:nvPr/>
        </p:nvPicPr>
        <p:blipFill>
          <a:blip r:embed="rId4">
            <a:alphaModFix/>
          </a:blip>
          <a:stretch>
            <a:fillRect/>
          </a:stretch>
        </p:blipFill>
        <p:spPr>
          <a:xfrm>
            <a:off x="628650" y="809225"/>
            <a:ext cx="7886701" cy="36503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8"/>
          <p:cNvSpPr txBox="1">
            <a:spLocks noGrp="1"/>
          </p:cNvSpPr>
          <p:nvPr>
            <p:ph type="title"/>
          </p:nvPr>
        </p:nvSpPr>
        <p:spPr>
          <a:xfrm>
            <a:off x="628650" y="324900"/>
            <a:ext cx="7886700" cy="607500"/>
          </a:xfrm>
          <a:prstGeom prst="rect">
            <a:avLst/>
          </a:prstGeom>
          <a:noFill/>
          <a:ln>
            <a:noFill/>
          </a:ln>
        </p:spPr>
        <p:txBody>
          <a:bodyPr spcFirstLastPara="1" wrap="square" lIns="0" tIns="34275" rIns="68575" bIns="34275" anchor="ctr" anchorCtr="0">
            <a:noAutofit/>
          </a:bodyPr>
          <a:lstStyle/>
          <a:p>
            <a:pPr marL="0" lvl="0" indent="0" algn="ctr" rtl="0">
              <a:lnSpc>
                <a:spcPct val="90000"/>
              </a:lnSpc>
              <a:spcBef>
                <a:spcPts val="0"/>
              </a:spcBef>
              <a:spcAft>
                <a:spcPts val="0"/>
              </a:spcAft>
              <a:buClr>
                <a:schemeClr val="dk1"/>
              </a:buClr>
              <a:buSzPts val="2800"/>
              <a:buFont typeface="Montserrat"/>
              <a:buNone/>
            </a:pPr>
            <a:r>
              <a:rPr lang="en">
                <a:solidFill>
                  <a:schemeClr val="accent6"/>
                </a:solidFill>
                <a:latin typeface="Calibri"/>
                <a:ea typeface="Calibri"/>
                <a:cs typeface="Calibri"/>
                <a:sym typeface="Calibri"/>
              </a:rPr>
              <a:t>CAASPP</a:t>
            </a:r>
            <a:endParaRPr>
              <a:solidFill>
                <a:schemeClr val="accent6"/>
              </a:solidFill>
              <a:latin typeface="Calibri"/>
              <a:ea typeface="Calibri"/>
              <a:cs typeface="Calibri"/>
              <a:sym typeface="Calibri"/>
            </a:endParaRPr>
          </a:p>
        </p:txBody>
      </p:sp>
      <p:sp>
        <p:nvSpPr>
          <p:cNvPr id="339" name="Google Shape;339;p48"/>
          <p:cNvSpPr txBox="1"/>
          <p:nvPr/>
        </p:nvSpPr>
        <p:spPr>
          <a:xfrm>
            <a:off x="628650" y="1371600"/>
            <a:ext cx="7886700" cy="3550500"/>
          </a:xfrm>
          <a:prstGeom prst="rect">
            <a:avLst/>
          </a:prstGeom>
          <a:noFill/>
          <a:ln>
            <a:noFill/>
          </a:ln>
        </p:spPr>
        <p:txBody>
          <a:bodyPr spcFirstLastPara="1" wrap="square" lIns="0" tIns="34275" rIns="68575" bIns="34275" anchor="t" anchorCtr="0">
            <a:spAutoFit/>
          </a:bodyPr>
          <a:lstStyle/>
          <a:p>
            <a:pPr marL="292100" marR="0" lvl="0" indent="-266700" algn="l" rtl="0">
              <a:lnSpc>
                <a:spcPct val="100000"/>
              </a:lnSpc>
              <a:spcBef>
                <a:spcPts val="0"/>
              </a:spcBef>
              <a:spcAft>
                <a:spcPts val="0"/>
              </a:spcAft>
              <a:buClr>
                <a:schemeClr val="dk1"/>
              </a:buClr>
              <a:buSzPts val="1800"/>
              <a:buFont typeface="Calibri"/>
              <a:buChar char="•"/>
            </a:pPr>
            <a:r>
              <a:rPr lang="en" sz="1800">
                <a:solidFill>
                  <a:schemeClr val="dk1"/>
                </a:solidFill>
                <a:highlight>
                  <a:schemeClr val="lt1"/>
                </a:highlight>
                <a:latin typeface="Calibri"/>
                <a:ea typeface="Calibri"/>
                <a:cs typeface="Calibri"/>
                <a:sym typeface="Calibri"/>
              </a:rPr>
              <a:t>El propósito de este examen es asistir a los maestros, administradores y estudiantes a promover una alta calidad de aprendizaje a través de una variedad de enfoques de evaluación. </a:t>
            </a:r>
            <a:endParaRPr sz="1800">
              <a:solidFill>
                <a:schemeClr val="dk1"/>
              </a:solidFill>
              <a:highlight>
                <a:schemeClr val="lt1"/>
              </a:highlight>
              <a:latin typeface="Calibri"/>
              <a:ea typeface="Calibri"/>
              <a:cs typeface="Calibri"/>
              <a:sym typeface="Calibri"/>
            </a:endParaRPr>
          </a:p>
          <a:p>
            <a:pPr marL="292100" marR="0" lvl="0" indent="-266700" algn="l" rtl="0">
              <a:lnSpc>
                <a:spcPct val="10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Los nuevos estándares académicos de CA están diseñados para que los estudiantes se gradúen listos para la universidad y una carrera. </a:t>
            </a:r>
            <a:endParaRPr sz="1800">
              <a:solidFill>
                <a:schemeClr val="dk1"/>
              </a:solidFill>
              <a:latin typeface="Calibri"/>
              <a:ea typeface="Calibri"/>
              <a:cs typeface="Calibri"/>
              <a:sym typeface="Calibri"/>
            </a:endParaRPr>
          </a:p>
          <a:p>
            <a:pPr marL="292100" marR="0" lvl="0" indent="-266700" algn="l" rtl="0">
              <a:lnSpc>
                <a:spcPct val="10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Este examen es un tipo de métrica estatal y federal para medir y evaluar el progreso académico de distritos y escuelas para tomar decisiones curriculares e instruccionales.</a:t>
            </a:r>
            <a:endParaRPr sz="1800">
              <a:solidFill>
                <a:schemeClr val="dk1"/>
              </a:solidFill>
              <a:latin typeface="Calibri"/>
              <a:ea typeface="Calibri"/>
              <a:cs typeface="Calibri"/>
              <a:sym typeface="Calibri"/>
            </a:endParaRPr>
          </a:p>
          <a:p>
            <a:pPr marL="292100" marR="0" lvl="0" indent="-266700" algn="l" rtl="0">
              <a:lnSpc>
                <a:spcPct val="10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Este examen también se utiliza para el proceso de reclasificación de los estudiantes bilingües emergentes que lo toman por primera vez en el 3er grado. </a:t>
            </a:r>
            <a:endParaRPr sz="1800">
              <a:solidFill>
                <a:schemeClr val="dk1"/>
              </a:solidFill>
              <a:latin typeface="Calibri"/>
              <a:ea typeface="Calibri"/>
              <a:cs typeface="Calibri"/>
              <a:sym typeface="Calibri"/>
            </a:endParaRPr>
          </a:p>
          <a:p>
            <a:pPr marL="457200" marR="0" lvl="0" indent="0" algn="l" rtl="0">
              <a:lnSpc>
                <a:spcPct val="150000"/>
              </a:lnSpc>
              <a:spcBef>
                <a:spcPts val="0"/>
              </a:spcBef>
              <a:spcAft>
                <a:spcPts val="0"/>
              </a:spcAft>
              <a:buNone/>
            </a:pPr>
            <a:endParaRPr sz="1900">
              <a:solidFill>
                <a:srgbClr val="5B9F45"/>
              </a:solidFill>
              <a:highlight>
                <a:schemeClr val="lt1"/>
              </a:highlight>
            </a:endParaRPr>
          </a:p>
          <a:p>
            <a:pPr marL="0" marR="0" lvl="0" indent="0" algn="l" rtl="0">
              <a:lnSpc>
                <a:spcPct val="150000"/>
              </a:lnSpc>
              <a:spcBef>
                <a:spcPts val="800"/>
              </a:spcBef>
              <a:spcAft>
                <a:spcPts val="0"/>
              </a:spcAft>
              <a:buNone/>
            </a:pPr>
            <a:endParaRPr sz="1100"/>
          </a:p>
        </p:txBody>
      </p:sp>
      <p:pic>
        <p:nvPicPr>
          <p:cNvPr id="340" name="Google Shape;340;p48"/>
          <p:cNvPicPr preferRelativeResize="0"/>
          <p:nvPr/>
        </p:nvPicPr>
        <p:blipFill>
          <a:blip r:embed="rId3">
            <a:alphaModFix/>
          </a:blip>
          <a:stretch>
            <a:fillRect/>
          </a:stretch>
        </p:blipFill>
        <p:spPr>
          <a:xfrm>
            <a:off x="86275" y="4459600"/>
            <a:ext cx="3292400" cy="428700"/>
          </a:xfrm>
          <a:prstGeom prst="rect">
            <a:avLst/>
          </a:prstGeom>
          <a:noFill/>
          <a:ln>
            <a:noFill/>
          </a:ln>
        </p:spPr>
      </p:pic>
      <p:pic>
        <p:nvPicPr>
          <p:cNvPr id="341" name="Google Shape;341;p48"/>
          <p:cNvPicPr preferRelativeResize="0"/>
          <p:nvPr/>
        </p:nvPicPr>
        <p:blipFill>
          <a:blip r:embed="rId4">
            <a:alphaModFix/>
          </a:blip>
          <a:stretch>
            <a:fillRect/>
          </a:stretch>
        </p:blipFill>
        <p:spPr>
          <a:xfrm>
            <a:off x="39650" y="0"/>
            <a:ext cx="3385650" cy="646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9"/>
          <p:cNvSpPr txBox="1">
            <a:spLocks noGrp="1"/>
          </p:cNvSpPr>
          <p:nvPr>
            <p:ph type="title"/>
          </p:nvPr>
        </p:nvSpPr>
        <p:spPr>
          <a:xfrm>
            <a:off x="628650" y="628650"/>
            <a:ext cx="7886700" cy="428700"/>
          </a:xfrm>
          <a:prstGeom prst="rect">
            <a:avLst/>
          </a:prstGeom>
        </p:spPr>
        <p:txBody>
          <a:bodyPr spcFirstLastPara="1" wrap="square" lIns="68575" tIns="34275" rIns="68575" bIns="34275" anchor="t" anchorCtr="0">
            <a:noAutofit/>
          </a:bodyPr>
          <a:lstStyle/>
          <a:p>
            <a:pPr marL="457200" lvl="0" indent="0" algn="ctr" rtl="0">
              <a:spcBef>
                <a:spcPts val="0"/>
              </a:spcBef>
              <a:spcAft>
                <a:spcPts val="0"/>
              </a:spcAft>
              <a:buNone/>
            </a:pPr>
            <a:r>
              <a:rPr lang="en">
                <a:solidFill>
                  <a:schemeClr val="accent6"/>
                </a:solidFill>
                <a:latin typeface="Calibri"/>
                <a:ea typeface="Calibri"/>
                <a:cs typeface="Calibri"/>
                <a:sym typeface="Calibri"/>
              </a:rPr>
              <a:t>CAASPP puntos importantes</a:t>
            </a:r>
            <a:endParaRPr>
              <a:solidFill>
                <a:schemeClr val="accent6"/>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 sz="2200" b="0">
                <a:solidFill>
                  <a:schemeClr val="dk1"/>
                </a:solidFill>
                <a:latin typeface="Calibri"/>
                <a:ea typeface="Calibri"/>
                <a:cs typeface="Calibri"/>
                <a:sym typeface="Calibri"/>
              </a:rPr>
              <a:t>Los exámenes están compuestos por el dominio del inglés grados (3-8 y 11)</a:t>
            </a:r>
            <a:endParaRPr sz="2200" b="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 sz="2200" b="0">
                <a:solidFill>
                  <a:schemeClr val="dk1"/>
                </a:solidFill>
                <a:latin typeface="Calibri"/>
                <a:ea typeface="Calibri"/>
                <a:cs typeface="Calibri"/>
                <a:sym typeface="Calibri"/>
              </a:rPr>
              <a:t>Ciencias  grados 5, 8 y preparatoria (grado 12_</a:t>
            </a:r>
            <a:endParaRPr sz="2200" b="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 sz="2200" b="0">
                <a:solidFill>
                  <a:schemeClr val="dk1"/>
                </a:solidFill>
                <a:latin typeface="Calibri"/>
                <a:ea typeface="Calibri"/>
                <a:cs typeface="Calibri"/>
                <a:sym typeface="Calibri"/>
              </a:rPr>
              <a:t>Matemáticas (3-8 y1 11)</a:t>
            </a:r>
            <a:endParaRPr sz="2200" b="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 sz="2200" b="0">
                <a:solidFill>
                  <a:schemeClr val="dk1"/>
                </a:solidFill>
                <a:latin typeface="Calibri"/>
                <a:ea typeface="Calibri"/>
                <a:cs typeface="Calibri"/>
                <a:sym typeface="Calibri"/>
              </a:rPr>
              <a:t>Evaluación de español grados (3-8)</a:t>
            </a:r>
            <a:endParaRPr sz="2200" b="0">
              <a:solidFill>
                <a:schemeClr val="dk1"/>
              </a:solidFill>
              <a:latin typeface="Calibri"/>
              <a:ea typeface="Calibri"/>
              <a:cs typeface="Calibri"/>
              <a:sym typeface="Calibri"/>
            </a:endParaRPr>
          </a:p>
          <a:p>
            <a:pPr marL="0" lvl="0" indent="0" algn="l" rtl="0">
              <a:spcBef>
                <a:spcPts val="0"/>
              </a:spcBef>
              <a:spcAft>
                <a:spcPts val="0"/>
              </a:spcAft>
              <a:buNone/>
            </a:pPr>
            <a:endParaRPr/>
          </a:p>
        </p:txBody>
      </p:sp>
      <p:pic>
        <p:nvPicPr>
          <p:cNvPr id="347" name="Google Shape;347;p49" descr="Grades 3-8, grade 11 graphic of students"/>
          <p:cNvPicPr preferRelativeResize="0"/>
          <p:nvPr/>
        </p:nvPicPr>
        <p:blipFill rotWithShape="1">
          <a:blip r:embed="rId3">
            <a:alphaModFix/>
          </a:blip>
          <a:srcRect t="-14468" r="-6145"/>
          <a:stretch/>
        </p:blipFill>
        <p:spPr>
          <a:xfrm>
            <a:off x="1189600" y="2807100"/>
            <a:ext cx="4629900" cy="1968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0"/>
          <p:cNvSpPr txBox="1">
            <a:spLocks noGrp="1"/>
          </p:cNvSpPr>
          <p:nvPr>
            <p:ph type="title"/>
          </p:nvPr>
        </p:nvSpPr>
        <p:spPr>
          <a:xfrm>
            <a:off x="628650" y="324900"/>
            <a:ext cx="7886700" cy="607500"/>
          </a:xfrm>
          <a:prstGeom prst="rect">
            <a:avLst/>
          </a:prstGeom>
          <a:noFill/>
          <a:ln>
            <a:noFill/>
          </a:ln>
        </p:spPr>
        <p:txBody>
          <a:bodyPr spcFirstLastPara="1" wrap="square" lIns="0" tIns="34275" rIns="68575" bIns="34275" anchor="ctr" anchorCtr="0">
            <a:noAutofit/>
          </a:bodyPr>
          <a:lstStyle/>
          <a:p>
            <a:pPr marL="0" lvl="0" indent="0" algn="ctr" rtl="0">
              <a:lnSpc>
                <a:spcPct val="90000"/>
              </a:lnSpc>
              <a:spcBef>
                <a:spcPts val="0"/>
              </a:spcBef>
              <a:spcAft>
                <a:spcPts val="0"/>
              </a:spcAft>
              <a:buClr>
                <a:schemeClr val="dk1"/>
              </a:buClr>
              <a:buSzPts val="2800"/>
              <a:buFont typeface="Montserrat"/>
              <a:buNone/>
            </a:pPr>
            <a:r>
              <a:rPr lang="en">
                <a:solidFill>
                  <a:schemeClr val="accent6"/>
                </a:solidFill>
                <a:latin typeface="Calibri"/>
                <a:ea typeface="Calibri"/>
                <a:cs typeface="Calibri"/>
                <a:sym typeface="Calibri"/>
              </a:rPr>
              <a:t>Excepciones</a:t>
            </a:r>
            <a:endParaRPr>
              <a:solidFill>
                <a:schemeClr val="accent6"/>
              </a:solidFill>
              <a:latin typeface="Calibri"/>
              <a:ea typeface="Calibri"/>
              <a:cs typeface="Calibri"/>
              <a:sym typeface="Calibri"/>
            </a:endParaRPr>
          </a:p>
        </p:txBody>
      </p:sp>
      <p:sp>
        <p:nvSpPr>
          <p:cNvPr id="353" name="Google Shape;353;p50"/>
          <p:cNvSpPr txBox="1"/>
          <p:nvPr/>
        </p:nvSpPr>
        <p:spPr>
          <a:xfrm>
            <a:off x="628650" y="1371600"/>
            <a:ext cx="7886700" cy="2719200"/>
          </a:xfrm>
          <a:prstGeom prst="rect">
            <a:avLst/>
          </a:prstGeom>
          <a:noFill/>
          <a:ln>
            <a:noFill/>
          </a:ln>
        </p:spPr>
        <p:txBody>
          <a:bodyPr spcFirstLastPara="1" wrap="square" lIns="0" tIns="34275" rIns="68575" bIns="34275" anchor="t" anchorCtr="0">
            <a:spAutoFit/>
          </a:bodyPr>
          <a:lstStyle/>
          <a:p>
            <a:pPr marL="292100" marR="0" lvl="0" indent="-266700" algn="l" rtl="0">
              <a:lnSpc>
                <a:spcPct val="100000"/>
              </a:lnSpc>
              <a:spcBef>
                <a:spcPts val="0"/>
              </a:spcBef>
              <a:spcAft>
                <a:spcPts val="0"/>
              </a:spcAft>
              <a:buClr>
                <a:schemeClr val="dk1"/>
              </a:buClr>
              <a:buSzPts val="1800"/>
              <a:buFont typeface="Calibri"/>
              <a:buChar char="•"/>
            </a:pPr>
            <a:r>
              <a:rPr lang="en" sz="1800">
                <a:solidFill>
                  <a:schemeClr val="dk1"/>
                </a:solidFill>
                <a:highlight>
                  <a:schemeClr val="lt1"/>
                </a:highlight>
                <a:latin typeface="Calibri"/>
                <a:ea typeface="Calibri"/>
                <a:cs typeface="Calibri"/>
                <a:sym typeface="Calibri"/>
              </a:rPr>
              <a:t>Estudiantes con inhabilidades cognitivas severas que tienen un plan de estudio individual conocido por sus siglas en inglés como IEP, y el equipo designa el uso de evaluación alternativa. </a:t>
            </a:r>
            <a:endParaRPr sz="1800">
              <a:solidFill>
                <a:schemeClr val="dk1"/>
              </a:solidFill>
              <a:highlight>
                <a:schemeClr val="lt1"/>
              </a:highlight>
              <a:latin typeface="Calibri"/>
              <a:ea typeface="Calibri"/>
              <a:cs typeface="Calibri"/>
              <a:sym typeface="Calibri"/>
            </a:endParaRPr>
          </a:p>
          <a:p>
            <a:pPr marL="292100" marR="0" lvl="0" indent="-266700" algn="l" rtl="0">
              <a:lnSpc>
                <a:spcPct val="10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Los estudiantes bilingües matriculados en el sistema educativo de los Estados Unidos con menos de 12 meses son exentos solamente del examen de inglés. Esta decisión se basa cuando son matriculados el 15 de abril o después de esta fecha.  </a:t>
            </a:r>
            <a:endParaRPr sz="1800">
              <a:solidFill>
                <a:schemeClr val="dk1"/>
              </a:solidFill>
              <a:latin typeface="Calibri"/>
              <a:ea typeface="Calibri"/>
              <a:cs typeface="Calibri"/>
              <a:sym typeface="Calibri"/>
            </a:endParaRPr>
          </a:p>
          <a:p>
            <a:pPr marL="457200" marR="0" lvl="0" indent="0" algn="l" rtl="0">
              <a:lnSpc>
                <a:spcPct val="150000"/>
              </a:lnSpc>
              <a:spcBef>
                <a:spcPts val="0"/>
              </a:spcBef>
              <a:spcAft>
                <a:spcPts val="0"/>
              </a:spcAft>
              <a:buNone/>
            </a:pPr>
            <a:endParaRPr sz="1900">
              <a:solidFill>
                <a:srgbClr val="5B9F45"/>
              </a:solidFill>
              <a:highlight>
                <a:schemeClr val="lt1"/>
              </a:highlight>
            </a:endParaRPr>
          </a:p>
          <a:p>
            <a:pPr marL="0" marR="0" lvl="0" indent="0" algn="l" rtl="0">
              <a:lnSpc>
                <a:spcPct val="150000"/>
              </a:lnSpc>
              <a:spcBef>
                <a:spcPts val="800"/>
              </a:spcBef>
              <a:spcAft>
                <a:spcPts val="0"/>
              </a:spcAft>
              <a:buNone/>
            </a:pPr>
            <a:endParaRPr sz="1100"/>
          </a:p>
        </p:txBody>
      </p:sp>
      <p:pic>
        <p:nvPicPr>
          <p:cNvPr id="354" name="Google Shape;354;p50"/>
          <p:cNvPicPr preferRelativeResize="0"/>
          <p:nvPr/>
        </p:nvPicPr>
        <p:blipFill>
          <a:blip r:embed="rId3">
            <a:alphaModFix/>
          </a:blip>
          <a:stretch>
            <a:fillRect/>
          </a:stretch>
        </p:blipFill>
        <p:spPr>
          <a:xfrm>
            <a:off x="86275" y="4459600"/>
            <a:ext cx="3292400" cy="42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1"/>
          <p:cNvSpPr txBox="1">
            <a:spLocks noGrp="1"/>
          </p:cNvSpPr>
          <p:nvPr>
            <p:ph type="title"/>
          </p:nvPr>
        </p:nvSpPr>
        <p:spPr>
          <a:xfrm>
            <a:off x="628650" y="324900"/>
            <a:ext cx="7886700" cy="607500"/>
          </a:xfrm>
          <a:prstGeom prst="rect">
            <a:avLst/>
          </a:prstGeom>
          <a:noFill/>
          <a:ln>
            <a:noFill/>
          </a:ln>
        </p:spPr>
        <p:txBody>
          <a:bodyPr spcFirstLastPara="1" wrap="square" lIns="0" tIns="34275" rIns="68575" bIns="34275" anchor="ctr" anchorCtr="0">
            <a:noAutofit/>
          </a:bodyPr>
          <a:lstStyle/>
          <a:p>
            <a:pPr marL="0" lvl="0" indent="0" algn="ctr" rtl="0">
              <a:lnSpc>
                <a:spcPct val="90000"/>
              </a:lnSpc>
              <a:spcBef>
                <a:spcPts val="0"/>
              </a:spcBef>
              <a:spcAft>
                <a:spcPts val="0"/>
              </a:spcAft>
              <a:buClr>
                <a:schemeClr val="dk1"/>
              </a:buClr>
              <a:buSzPts val="2800"/>
              <a:buFont typeface="Montserrat"/>
              <a:buNone/>
            </a:pPr>
            <a:r>
              <a:rPr lang="en">
                <a:solidFill>
                  <a:schemeClr val="accent6"/>
                </a:solidFill>
                <a:latin typeface="Calibri"/>
                <a:ea typeface="Calibri"/>
                <a:cs typeface="Calibri"/>
                <a:sym typeface="Calibri"/>
              </a:rPr>
              <a:t>Fechas de examinación de los exámenes de “CAASPP”</a:t>
            </a:r>
            <a:endParaRPr>
              <a:solidFill>
                <a:schemeClr val="accent6"/>
              </a:solidFill>
              <a:latin typeface="Calibri"/>
              <a:ea typeface="Calibri"/>
              <a:cs typeface="Calibri"/>
              <a:sym typeface="Calibri"/>
            </a:endParaRPr>
          </a:p>
        </p:txBody>
      </p:sp>
      <p:pic>
        <p:nvPicPr>
          <p:cNvPr id="360" name="Google Shape;360;p51"/>
          <p:cNvPicPr preferRelativeResize="0"/>
          <p:nvPr/>
        </p:nvPicPr>
        <p:blipFill>
          <a:blip r:embed="rId3">
            <a:alphaModFix/>
          </a:blip>
          <a:stretch>
            <a:fillRect/>
          </a:stretch>
        </p:blipFill>
        <p:spPr>
          <a:xfrm>
            <a:off x="86275" y="4459600"/>
            <a:ext cx="3292400" cy="428700"/>
          </a:xfrm>
          <a:prstGeom prst="rect">
            <a:avLst/>
          </a:prstGeom>
          <a:noFill/>
          <a:ln>
            <a:noFill/>
          </a:ln>
        </p:spPr>
      </p:pic>
      <p:graphicFrame>
        <p:nvGraphicFramePr>
          <p:cNvPr id="361" name="Google Shape;361;p51"/>
          <p:cNvGraphicFramePr/>
          <p:nvPr/>
        </p:nvGraphicFramePr>
        <p:xfrm>
          <a:off x="991700" y="1329325"/>
          <a:ext cx="3000000" cy="3000000"/>
        </p:xfrm>
        <a:graphic>
          <a:graphicData uri="http://schemas.openxmlformats.org/drawingml/2006/table">
            <a:tbl>
              <a:tblPr>
                <a:noFill/>
                <a:tableStyleId>{0E851CAC-FAF3-4864-BA0D-E290FA345753}</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sz="1200" b="1">
                          <a:latin typeface="Calibri"/>
                          <a:ea typeface="Calibri"/>
                          <a:cs typeface="Calibri"/>
                          <a:sym typeface="Calibri"/>
                        </a:rPr>
                        <a:t>Examinación</a:t>
                      </a:r>
                      <a:endParaRPr sz="1200" b="1">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 sz="1200" b="1">
                          <a:latin typeface="Calibri"/>
                          <a:ea typeface="Calibri"/>
                          <a:cs typeface="Calibri"/>
                          <a:sym typeface="Calibri"/>
                        </a:rPr>
                        <a:t>Fechas</a:t>
                      </a:r>
                      <a:endParaRPr sz="1200" b="1">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200">
                          <a:latin typeface="Calibri"/>
                          <a:ea typeface="Calibri"/>
                          <a:cs typeface="Calibri"/>
                          <a:sym typeface="Calibri"/>
                        </a:rPr>
                        <a:t>Evaluación Sumativa en inglés y matemáticas (SBAC)</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Grados 3-8, 11</a:t>
                      </a:r>
                      <a:endParaRPr sz="12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200">
                          <a:latin typeface="Calibri"/>
                          <a:ea typeface="Calibri"/>
                          <a:cs typeface="Calibri"/>
                          <a:sym typeface="Calibri"/>
                        </a:rPr>
                        <a:t>17 de abril al 26 de mayo, 2023</a:t>
                      </a: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30 de mayo al 2 de junio para los ausentes</a:t>
                      </a:r>
                      <a:endParaRPr sz="12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778525">
                <a:tc>
                  <a:txBody>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Evaluación alternativa en inglés y matemáticas (CAAs)</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Grados 3-8, 11</a:t>
                      </a:r>
                      <a:endParaRPr sz="1200">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17 de abril al 26 de mayo, 2023</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30 de mayo al 2 de junio para los ausentes</a:t>
                      </a:r>
                      <a:endParaRPr sz="12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200">
                          <a:latin typeface="Calibri"/>
                          <a:ea typeface="Calibri"/>
                          <a:cs typeface="Calibri"/>
                          <a:sym typeface="Calibri"/>
                        </a:rPr>
                        <a:t>Evaluación  estatal de CA en ciencias (CAST)</a:t>
                      </a:r>
                      <a:endParaRPr sz="1200">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Grados 5-8, 12</a:t>
                      </a:r>
                      <a:endParaRPr sz="12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17 de abril al 26 de mayo, 2023</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30 de mayo al 2 de junio para los ausentes</a:t>
                      </a:r>
                      <a:endParaRPr sz="12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Evaluación alternativa en ciencias (CAAs)</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Grados 5-8, 12</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200">
                          <a:latin typeface="Calibri"/>
                          <a:ea typeface="Calibri"/>
                          <a:cs typeface="Calibri"/>
                          <a:sym typeface="Calibri"/>
                        </a:rPr>
                        <a:t>8 de septiembre de 2022 al 15 de junio de 2023 (el primer martes después del inicio del año escolar)</a:t>
                      </a:r>
                      <a:endParaRPr sz="1200">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30 de mayo al 2 de junio para los ausentes</a:t>
                      </a:r>
                      <a:endParaRPr sz="1200">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4"/>
          <p:cNvSpPr txBox="1">
            <a:spLocks noGrp="1"/>
          </p:cNvSpPr>
          <p:nvPr>
            <p:ph type="title"/>
          </p:nvPr>
        </p:nvSpPr>
        <p:spPr>
          <a:xfrm>
            <a:off x="0" y="243875"/>
            <a:ext cx="8934600" cy="813600"/>
          </a:xfrm>
          <a:prstGeom prst="rect">
            <a:avLst/>
          </a:prstGeom>
        </p:spPr>
        <p:txBody>
          <a:bodyPr spcFirstLastPara="1" wrap="square" lIns="68575" tIns="34275" rIns="68575" bIns="34275" anchor="t" anchorCtr="0">
            <a:noAutofit/>
          </a:bodyPr>
          <a:lstStyle/>
          <a:p>
            <a:pPr marL="0" lvl="0" indent="0" algn="ctr" rtl="0">
              <a:lnSpc>
                <a:spcPct val="107916"/>
              </a:lnSpc>
              <a:spcBef>
                <a:spcPts val="0"/>
              </a:spcBef>
              <a:spcAft>
                <a:spcPts val="0"/>
              </a:spcAft>
              <a:buNone/>
            </a:pPr>
            <a:r>
              <a:rPr lang="en">
                <a:solidFill>
                  <a:schemeClr val="accent6"/>
                </a:solidFill>
                <a:latin typeface="Calibri"/>
                <a:ea typeface="Calibri"/>
                <a:cs typeface="Calibri"/>
                <a:sym typeface="Calibri"/>
              </a:rPr>
              <a:t>Las metas para esta junta </a:t>
            </a:r>
            <a:endParaRPr sz="4000">
              <a:solidFill>
                <a:schemeClr val="accent6"/>
              </a:solidFill>
            </a:endParaRPr>
          </a:p>
          <a:p>
            <a:pPr marL="0" lvl="0" indent="0" algn="l" rtl="0">
              <a:lnSpc>
                <a:spcPct val="107916"/>
              </a:lnSpc>
              <a:spcBef>
                <a:spcPts val="800"/>
              </a:spcBef>
              <a:spcAft>
                <a:spcPts val="800"/>
              </a:spcAft>
              <a:buNone/>
            </a:pPr>
            <a:endParaRPr sz="4000">
              <a:solidFill>
                <a:schemeClr val="dk1"/>
              </a:solidFill>
            </a:endParaRPr>
          </a:p>
        </p:txBody>
      </p:sp>
      <p:pic>
        <p:nvPicPr>
          <p:cNvPr id="232" name="Google Shape;232;p34"/>
          <p:cNvPicPr preferRelativeResize="0"/>
          <p:nvPr/>
        </p:nvPicPr>
        <p:blipFill>
          <a:blip r:embed="rId3">
            <a:alphaModFix/>
          </a:blip>
          <a:stretch>
            <a:fillRect/>
          </a:stretch>
        </p:blipFill>
        <p:spPr>
          <a:xfrm>
            <a:off x="86275" y="4459600"/>
            <a:ext cx="3292400" cy="428700"/>
          </a:xfrm>
          <a:prstGeom prst="rect">
            <a:avLst/>
          </a:prstGeom>
          <a:noFill/>
          <a:ln>
            <a:noFill/>
          </a:ln>
        </p:spPr>
      </p:pic>
      <p:graphicFrame>
        <p:nvGraphicFramePr>
          <p:cNvPr id="233" name="Google Shape;233;p34"/>
          <p:cNvGraphicFramePr/>
          <p:nvPr/>
        </p:nvGraphicFramePr>
        <p:xfrm>
          <a:off x="847800" y="1296745"/>
          <a:ext cx="3000000" cy="3000000"/>
        </p:xfrm>
        <a:graphic>
          <a:graphicData uri="http://schemas.openxmlformats.org/drawingml/2006/table">
            <a:tbl>
              <a:tblPr>
                <a:noFill/>
                <a:tableStyleId>{0E851CAC-FAF3-4864-BA0D-E290FA345753}</a:tableStyleId>
              </a:tblPr>
              <a:tblGrid>
                <a:gridCol w="7239000">
                  <a:extLst>
                    <a:ext uri="{9D8B030D-6E8A-4147-A177-3AD203B41FA5}">
                      <a16:colId xmlns:a16="http://schemas.microsoft.com/office/drawing/2014/main" val="20000"/>
                    </a:ext>
                  </a:extLst>
                </a:gridCol>
              </a:tblGrid>
              <a:tr h="0">
                <a:tc>
                  <a:txBody>
                    <a:bodyPr/>
                    <a:lstStyle/>
                    <a:p>
                      <a:pPr marL="0" lvl="0" indent="0" algn="l" rtl="0">
                        <a:spcBef>
                          <a:spcPts val="0"/>
                        </a:spcBef>
                        <a:spcAft>
                          <a:spcPts val="0"/>
                        </a:spcAft>
                        <a:buNone/>
                      </a:pPr>
                      <a:r>
                        <a:rPr lang="en" b="1">
                          <a:solidFill>
                            <a:schemeClr val="dk1"/>
                          </a:solidFill>
                          <a:latin typeface="Calibri"/>
                          <a:ea typeface="Calibri"/>
                          <a:cs typeface="Calibri"/>
                          <a:sym typeface="Calibri"/>
                        </a:rPr>
                        <a:t>Comprenderemos el propósito de la prueba estatal de Evaluaciones de Dominio del Idioma Inglés para California conocido por sus siglas en inglés como “ELPAC” para que sea posible el proceso de reclasificación “aprendices de inglés” o bilingües emergentes.</a:t>
                      </a:r>
                      <a:endParaRPr b="1">
                        <a:solidFill>
                          <a:schemeClr val="dk1"/>
                        </a:solidFill>
                        <a:latin typeface="Calibri"/>
                        <a:ea typeface="Calibri"/>
                        <a:cs typeface="Calibri"/>
                        <a:sym typeface="Calibri"/>
                      </a:endParaRPr>
                    </a:p>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b="1">
                          <a:solidFill>
                            <a:schemeClr val="dk1"/>
                          </a:solidFill>
                          <a:latin typeface="Calibri"/>
                          <a:ea typeface="Calibri"/>
                          <a:cs typeface="Calibri"/>
                          <a:sym typeface="Calibri"/>
                        </a:rPr>
                        <a:t>Distinguiremos cómo los exámenes de evaluación estatales estandarizados de inglés y matemáticas conocidos como “CAASPP” por sus siglas en inglés se aplican para que informen:</a:t>
                      </a:r>
                      <a:endParaRPr b="1">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AutoNum type="arabicPeriod"/>
                      </a:pPr>
                      <a:r>
                        <a:rPr lang="en" b="1">
                          <a:solidFill>
                            <a:schemeClr val="dk1"/>
                          </a:solidFill>
                          <a:latin typeface="Calibri"/>
                          <a:ea typeface="Calibri"/>
                          <a:cs typeface="Calibri"/>
                          <a:sym typeface="Calibri"/>
                        </a:rPr>
                        <a:t>La calidad de instrucción y evaluación académica de un distrito y escuela</a:t>
                      </a:r>
                      <a:endParaRPr b="1">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AutoNum type="arabicPeriod"/>
                      </a:pPr>
                      <a:r>
                        <a:rPr lang="en" b="1">
                          <a:solidFill>
                            <a:schemeClr val="dk1"/>
                          </a:solidFill>
                          <a:latin typeface="Calibri"/>
                          <a:ea typeface="Calibri"/>
                          <a:cs typeface="Calibri"/>
                          <a:sym typeface="Calibri"/>
                        </a:rPr>
                        <a:t>La métrica del proceso para la reclasificación de los “aprendices de inglés” o bilingües emergentes</a:t>
                      </a:r>
                      <a:endParaRPr b="1">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AutoNum type="arabicPeriod"/>
                      </a:pPr>
                      <a:r>
                        <a:rPr lang="en" b="1">
                          <a:solidFill>
                            <a:schemeClr val="dk1"/>
                          </a:solidFill>
                          <a:latin typeface="Calibri"/>
                          <a:ea typeface="Calibri"/>
                          <a:cs typeface="Calibri"/>
                          <a:sym typeface="Calibri"/>
                        </a:rPr>
                        <a:t>La capacitación académica para la preparación universitaria</a:t>
                      </a:r>
                      <a:endParaRPr b="1">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2"/>
          <p:cNvSpPr txBox="1">
            <a:spLocks noGrp="1"/>
          </p:cNvSpPr>
          <p:nvPr>
            <p:ph type="title"/>
          </p:nvPr>
        </p:nvSpPr>
        <p:spPr>
          <a:xfrm>
            <a:off x="628650" y="188450"/>
            <a:ext cx="7886700" cy="4287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Clr>
                <a:schemeClr val="dk1"/>
              </a:buClr>
              <a:buSzPts val="1100"/>
              <a:buFont typeface="Arial"/>
              <a:buNone/>
            </a:pPr>
            <a:r>
              <a:rPr lang="en">
                <a:solidFill>
                  <a:schemeClr val="accent6"/>
                </a:solidFill>
                <a:latin typeface="Calibri"/>
                <a:ea typeface="Calibri"/>
                <a:cs typeface="Calibri"/>
                <a:sym typeface="Calibri"/>
              </a:rPr>
              <a:t>Resultados generales de CAASPP en inglés y matemáticas </a:t>
            </a:r>
            <a:endParaRPr>
              <a:solidFill>
                <a:schemeClr val="accent6"/>
              </a:solidFill>
              <a:latin typeface="Calibri"/>
              <a:ea typeface="Calibri"/>
              <a:cs typeface="Calibri"/>
              <a:sym typeface="Calibri"/>
            </a:endParaRPr>
          </a:p>
        </p:txBody>
      </p:sp>
      <p:pic>
        <p:nvPicPr>
          <p:cNvPr id="367" name="Google Shape;367;p52"/>
          <p:cNvPicPr preferRelativeResize="0"/>
          <p:nvPr/>
        </p:nvPicPr>
        <p:blipFill>
          <a:blip r:embed="rId3">
            <a:alphaModFix/>
          </a:blip>
          <a:stretch>
            <a:fillRect/>
          </a:stretch>
        </p:blipFill>
        <p:spPr>
          <a:xfrm>
            <a:off x="0" y="4514850"/>
            <a:ext cx="3292400" cy="428700"/>
          </a:xfrm>
          <a:prstGeom prst="rect">
            <a:avLst/>
          </a:prstGeom>
          <a:noFill/>
          <a:ln>
            <a:noFill/>
          </a:ln>
        </p:spPr>
      </p:pic>
      <p:pic>
        <p:nvPicPr>
          <p:cNvPr id="368" name="Google Shape;368;p52"/>
          <p:cNvPicPr preferRelativeResize="0"/>
          <p:nvPr/>
        </p:nvPicPr>
        <p:blipFill>
          <a:blip r:embed="rId4">
            <a:alphaModFix/>
          </a:blip>
          <a:stretch>
            <a:fillRect/>
          </a:stretch>
        </p:blipFill>
        <p:spPr>
          <a:xfrm>
            <a:off x="518325" y="1129675"/>
            <a:ext cx="3893549" cy="3409650"/>
          </a:xfrm>
          <a:prstGeom prst="rect">
            <a:avLst/>
          </a:prstGeom>
          <a:noFill/>
          <a:ln>
            <a:noFill/>
          </a:ln>
        </p:spPr>
      </p:pic>
      <p:pic>
        <p:nvPicPr>
          <p:cNvPr id="369" name="Google Shape;369;p52"/>
          <p:cNvPicPr preferRelativeResize="0"/>
          <p:nvPr/>
        </p:nvPicPr>
        <p:blipFill>
          <a:blip r:embed="rId5">
            <a:alphaModFix/>
          </a:blip>
          <a:stretch>
            <a:fillRect/>
          </a:stretch>
        </p:blipFill>
        <p:spPr>
          <a:xfrm>
            <a:off x="4572000" y="1244700"/>
            <a:ext cx="4427327" cy="31357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3"/>
          <p:cNvSpPr txBox="1">
            <a:spLocks noGrp="1"/>
          </p:cNvSpPr>
          <p:nvPr>
            <p:ph type="title"/>
          </p:nvPr>
        </p:nvSpPr>
        <p:spPr>
          <a:xfrm>
            <a:off x="671450" y="219750"/>
            <a:ext cx="7886700" cy="8178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Clr>
                <a:schemeClr val="dk1"/>
              </a:buClr>
              <a:buSzPts val="1100"/>
              <a:buFont typeface="Arial"/>
              <a:buNone/>
            </a:pPr>
            <a:r>
              <a:rPr lang="en">
                <a:solidFill>
                  <a:schemeClr val="accent6"/>
                </a:solidFill>
                <a:latin typeface="Calibri"/>
                <a:ea typeface="Calibri"/>
                <a:cs typeface="Calibri"/>
                <a:sym typeface="Calibri"/>
              </a:rPr>
              <a:t>Resultados generales de CAASPP en inglés de 3er-4o grado </a:t>
            </a:r>
            <a:endParaRPr>
              <a:solidFill>
                <a:schemeClr val="accent6"/>
              </a:solidFill>
              <a:latin typeface="Calibri"/>
              <a:ea typeface="Calibri"/>
              <a:cs typeface="Calibri"/>
              <a:sym typeface="Calibri"/>
            </a:endParaRPr>
          </a:p>
        </p:txBody>
      </p:sp>
      <p:sp>
        <p:nvSpPr>
          <p:cNvPr id="375" name="Google Shape;375;p53"/>
          <p:cNvSpPr txBox="1"/>
          <p:nvPr/>
        </p:nvSpPr>
        <p:spPr>
          <a:xfrm>
            <a:off x="853550" y="1374550"/>
            <a:ext cx="6218700" cy="507900"/>
          </a:xfrm>
          <a:prstGeom prst="rect">
            <a:avLst/>
          </a:prstGeom>
          <a:noFill/>
          <a:ln>
            <a:noFill/>
          </a:ln>
        </p:spPr>
        <p:txBody>
          <a:bodyPr spcFirstLastPara="1" wrap="square" lIns="91425" tIns="91425" rIns="91425" bIns="91425" anchor="t" anchorCtr="0">
            <a:spAutoFit/>
          </a:bodyPr>
          <a:lstStyle/>
          <a:p>
            <a:pPr marL="0" lvl="0" indent="0" algn="l" rtl="0">
              <a:lnSpc>
                <a:spcPct val="106999"/>
              </a:lnSpc>
              <a:spcBef>
                <a:spcPts val="0"/>
              </a:spcBef>
              <a:spcAft>
                <a:spcPts val="800"/>
              </a:spcAft>
              <a:buNone/>
            </a:pPr>
            <a:endParaRPr sz="2100">
              <a:solidFill>
                <a:schemeClr val="dk1"/>
              </a:solidFill>
              <a:latin typeface="Calibri"/>
              <a:ea typeface="Calibri"/>
              <a:cs typeface="Calibri"/>
              <a:sym typeface="Calibri"/>
            </a:endParaRPr>
          </a:p>
        </p:txBody>
      </p:sp>
      <p:pic>
        <p:nvPicPr>
          <p:cNvPr id="376" name="Google Shape;376;p53"/>
          <p:cNvPicPr preferRelativeResize="0"/>
          <p:nvPr/>
        </p:nvPicPr>
        <p:blipFill>
          <a:blip r:embed="rId3">
            <a:alphaModFix/>
          </a:blip>
          <a:stretch>
            <a:fillRect/>
          </a:stretch>
        </p:blipFill>
        <p:spPr>
          <a:xfrm>
            <a:off x="0" y="4514850"/>
            <a:ext cx="3292400" cy="428700"/>
          </a:xfrm>
          <a:prstGeom prst="rect">
            <a:avLst/>
          </a:prstGeom>
          <a:noFill/>
          <a:ln>
            <a:noFill/>
          </a:ln>
        </p:spPr>
      </p:pic>
      <p:pic>
        <p:nvPicPr>
          <p:cNvPr id="377" name="Google Shape;377;p53"/>
          <p:cNvPicPr preferRelativeResize="0"/>
          <p:nvPr/>
        </p:nvPicPr>
        <p:blipFill>
          <a:blip r:embed="rId4">
            <a:alphaModFix/>
          </a:blip>
          <a:stretch>
            <a:fillRect/>
          </a:stretch>
        </p:blipFill>
        <p:spPr>
          <a:xfrm>
            <a:off x="961725" y="1448725"/>
            <a:ext cx="4167001" cy="2956250"/>
          </a:xfrm>
          <a:prstGeom prst="rect">
            <a:avLst/>
          </a:prstGeom>
          <a:noFill/>
          <a:ln>
            <a:noFill/>
          </a:ln>
        </p:spPr>
      </p:pic>
      <p:pic>
        <p:nvPicPr>
          <p:cNvPr id="378" name="Google Shape;378;p53"/>
          <p:cNvPicPr preferRelativeResize="0"/>
          <p:nvPr/>
        </p:nvPicPr>
        <p:blipFill>
          <a:blip r:embed="rId5">
            <a:alphaModFix/>
          </a:blip>
          <a:stretch>
            <a:fillRect/>
          </a:stretch>
        </p:blipFill>
        <p:spPr>
          <a:xfrm>
            <a:off x="5128725" y="1292275"/>
            <a:ext cx="3710475" cy="3112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4"/>
          <p:cNvSpPr txBox="1">
            <a:spLocks noGrp="1"/>
          </p:cNvSpPr>
          <p:nvPr>
            <p:ph type="title"/>
          </p:nvPr>
        </p:nvSpPr>
        <p:spPr>
          <a:xfrm>
            <a:off x="154050" y="0"/>
            <a:ext cx="8837400" cy="6171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a:solidFill>
                  <a:schemeClr val="accent6"/>
                </a:solidFill>
                <a:latin typeface="Calibri"/>
                <a:ea typeface="Calibri"/>
                <a:cs typeface="Calibri"/>
                <a:sym typeface="Calibri"/>
              </a:rPr>
              <a:t>Resultados de CAASPP matemáticas de 3er-4o grado Grado</a:t>
            </a:r>
            <a:endParaRPr>
              <a:solidFill>
                <a:schemeClr val="accent6"/>
              </a:solidFill>
              <a:latin typeface="Calibri"/>
              <a:ea typeface="Calibri"/>
              <a:cs typeface="Calibri"/>
              <a:sym typeface="Calibri"/>
            </a:endParaRPr>
          </a:p>
          <a:p>
            <a:pPr marL="0" lvl="0" indent="0" algn="ctr" rtl="0">
              <a:spcBef>
                <a:spcPts val="0"/>
              </a:spcBef>
              <a:spcAft>
                <a:spcPts val="0"/>
              </a:spcAft>
              <a:buNone/>
            </a:pPr>
            <a:endParaRPr>
              <a:latin typeface="Calibri"/>
              <a:ea typeface="Calibri"/>
              <a:cs typeface="Calibri"/>
              <a:sym typeface="Calibri"/>
            </a:endParaRPr>
          </a:p>
        </p:txBody>
      </p:sp>
      <p:pic>
        <p:nvPicPr>
          <p:cNvPr id="384" name="Google Shape;384;p54"/>
          <p:cNvPicPr preferRelativeResize="0"/>
          <p:nvPr/>
        </p:nvPicPr>
        <p:blipFill>
          <a:blip r:embed="rId3">
            <a:alphaModFix/>
          </a:blip>
          <a:stretch>
            <a:fillRect/>
          </a:stretch>
        </p:blipFill>
        <p:spPr>
          <a:xfrm>
            <a:off x="0" y="4514850"/>
            <a:ext cx="3292400" cy="428700"/>
          </a:xfrm>
          <a:prstGeom prst="rect">
            <a:avLst/>
          </a:prstGeom>
          <a:noFill/>
          <a:ln>
            <a:noFill/>
          </a:ln>
        </p:spPr>
      </p:pic>
      <p:pic>
        <p:nvPicPr>
          <p:cNvPr id="385" name="Google Shape;385;p54"/>
          <p:cNvPicPr preferRelativeResize="0"/>
          <p:nvPr/>
        </p:nvPicPr>
        <p:blipFill>
          <a:blip r:embed="rId4">
            <a:alphaModFix/>
          </a:blip>
          <a:stretch>
            <a:fillRect/>
          </a:stretch>
        </p:blipFill>
        <p:spPr>
          <a:xfrm>
            <a:off x="396400" y="809225"/>
            <a:ext cx="3749448" cy="3639949"/>
          </a:xfrm>
          <a:prstGeom prst="rect">
            <a:avLst/>
          </a:prstGeom>
          <a:noFill/>
          <a:ln>
            <a:noFill/>
          </a:ln>
        </p:spPr>
      </p:pic>
      <p:pic>
        <p:nvPicPr>
          <p:cNvPr id="386" name="Google Shape;386;p54"/>
          <p:cNvPicPr preferRelativeResize="0"/>
          <p:nvPr/>
        </p:nvPicPr>
        <p:blipFill>
          <a:blip r:embed="rId5">
            <a:alphaModFix/>
          </a:blip>
          <a:stretch>
            <a:fillRect/>
          </a:stretch>
        </p:blipFill>
        <p:spPr>
          <a:xfrm>
            <a:off x="4711175" y="769550"/>
            <a:ext cx="4280425" cy="34095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5"/>
          <p:cNvSpPr txBox="1">
            <a:spLocks noGrp="1"/>
          </p:cNvSpPr>
          <p:nvPr>
            <p:ph type="title"/>
          </p:nvPr>
        </p:nvSpPr>
        <p:spPr>
          <a:xfrm>
            <a:off x="628650" y="162600"/>
            <a:ext cx="7886700" cy="8946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Clr>
                <a:schemeClr val="dk1"/>
              </a:buClr>
              <a:buSzPts val="1100"/>
              <a:buFont typeface="Arial"/>
              <a:buNone/>
            </a:pPr>
            <a:r>
              <a:rPr lang="en">
                <a:solidFill>
                  <a:schemeClr val="accent6"/>
                </a:solidFill>
                <a:latin typeface="Calibri"/>
                <a:ea typeface="Calibri"/>
                <a:cs typeface="Calibri"/>
                <a:sym typeface="Calibri"/>
              </a:rPr>
              <a:t>Resultados de CAASPP en inglés de 5-6o grado</a:t>
            </a:r>
            <a:endParaRPr>
              <a:solidFill>
                <a:schemeClr val="accent6"/>
              </a:solidFill>
              <a:latin typeface="Calibri"/>
              <a:ea typeface="Calibri"/>
              <a:cs typeface="Calibri"/>
              <a:sym typeface="Calibri"/>
            </a:endParaRPr>
          </a:p>
          <a:p>
            <a:pPr marL="0" lvl="0" indent="0" algn="ctr" rtl="0">
              <a:lnSpc>
                <a:spcPct val="106999"/>
              </a:lnSpc>
              <a:spcBef>
                <a:spcPts val="0"/>
              </a:spcBef>
              <a:spcAft>
                <a:spcPts val="800"/>
              </a:spcAft>
              <a:buClr>
                <a:schemeClr val="dk1"/>
              </a:buClr>
              <a:buSzPts val="1100"/>
              <a:buFont typeface="Arial"/>
              <a:buNone/>
            </a:pPr>
            <a:endParaRPr sz="2400">
              <a:solidFill>
                <a:schemeClr val="accent6"/>
              </a:solidFill>
              <a:latin typeface="Calibri"/>
              <a:ea typeface="Calibri"/>
              <a:cs typeface="Calibri"/>
              <a:sym typeface="Calibri"/>
            </a:endParaRPr>
          </a:p>
        </p:txBody>
      </p:sp>
      <p:sp>
        <p:nvSpPr>
          <p:cNvPr id="392" name="Google Shape;392;p55"/>
          <p:cNvSpPr txBox="1"/>
          <p:nvPr/>
        </p:nvSpPr>
        <p:spPr>
          <a:xfrm>
            <a:off x="853550" y="1374550"/>
            <a:ext cx="6218700" cy="507900"/>
          </a:xfrm>
          <a:prstGeom prst="rect">
            <a:avLst/>
          </a:prstGeom>
          <a:noFill/>
          <a:ln>
            <a:noFill/>
          </a:ln>
        </p:spPr>
        <p:txBody>
          <a:bodyPr spcFirstLastPara="1" wrap="square" lIns="91425" tIns="91425" rIns="91425" bIns="91425" anchor="t" anchorCtr="0">
            <a:spAutoFit/>
          </a:bodyPr>
          <a:lstStyle/>
          <a:p>
            <a:pPr marL="0" lvl="0" indent="0" algn="l" rtl="0">
              <a:lnSpc>
                <a:spcPct val="106999"/>
              </a:lnSpc>
              <a:spcBef>
                <a:spcPts val="0"/>
              </a:spcBef>
              <a:spcAft>
                <a:spcPts val="800"/>
              </a:spcAft>
              <a:buNone/>
            </a:pPr>
            <a:endParaRPr sz="2100">
              <a:solidFill>
                <a:schemeClr val="dk1"/>
              </a:solidFill>
              <a:latin typeface="Calibri"/>
              <a:ea typeface="Calibri"/>
              <a:cs typeface="Calibri"/>
              <a:sym typeface="Calibri"/>
            </a:endParaRPr>
          </a:p>
        </p:txBody>
      </p:sp>
      <p:pic>
        <p:nvPicPr>
          <p:cNvPr id="393" name="Google Shape;393;p55"/>
          <p:cNvPicPr preferRelativeResize="0"/>
          <p:nvPr/>
        </p:nvPicPr>
        <p:blipFill>
          <a:blip r:embed="rId3">
            <a:alphaModFix/>
          </a:blip>
          <a:stretch>
            <a:fillRect/>
          </a:stretch>
        </p:blipFill>
        <p:spPr>
          <a:xfrm>
            <a:off x="0" y="4514850"/>
            <a:ext cx="3292400" cy="428700"/>
          </a:xfrm>
          <a:prstGeom prst="rect">
            <a:avLst/>
          </a:prstGeom>
          <a:noFill/>
          <a:ln>
            <a:noFill/>
          </a:ln>
        </p:spPr>
      </p:pic>
      <p:pic>
        <p:nvPicPr>
          <p:cNvPr id="394" name="Google Shape;394;p55"/>
          <p:cNvPicPr preferRelativeResize="0"/>
          <p:nvPr/>
        </p:nvPicPr>
        <p:blipFill>
          <a:blip r:embed="rId4">
            <a:alphaModFix/>
          </a:blip>
          <a:stretch>
            <a:fillRect/>
          </a:stretch>
        </p:blipFill>
        <p:spPr>
          <a:xfrm>
            <a:off x="740025" y="804475"/>
            <a:ext cx="4283849" cy="3245400"/>
          </a:xfrm>
          <a:prstGeom prst="rect">
            <a:avLst/>
          </a:prstGeom>
          <a:noFill/>
          <a:ln>
            <a:noFill/>
          </a:ln>
        </p:spPr>
      </p:pic>
      <p:pic>
        <p:nvPicPr>
          <p:cNvPr id="395" name="Google Shape;395;p55"/>
          <p:cNvPicPr preferRelativeResize="0"/>
          <p:nvPr/>
        </p:nvPicPr>
        <p:blipFill>
          <a:blip r:embed="rId5">
            <a:alphaModFix/>
          </a:blip>
          <a:stretch>
            <a:fillRect/>
          </a:stretch>
        </p:blipFill>
        <p:spPr>
          <a:xfrm>
            <a:off x="4954575" y="971550"/>
            <a:ext cx="3815324" cy="30400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6"/>
          <p:cNvSpPr txBox="1">
            <a:spLocks noGrp="1"/>
          </p:cNvSpPr>
          <p:nvPr>
            <p:ph type="title"/>
          </p:nvPr>
        </p:nvSpPr>
        <p:spPr>
          <a:xfrm>
            <a:off x="39150" y="0"/>
            <a:ext cx="9144000" cy="10575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Clr>
                <a:schemeClr val="dk1"/>
              </a:buClr>
              <a:buSzPts val="1100"/>
              <a:buFont typeface="Arial"/>
              <a:buNone/>
            </a:pPr>
            <a:r>
              <a:rPr lang="en">
                <a:solidFill>
                  <a:schemeClr val="accent6"/>
                </a:solidFill>
                <a:latin typeface="Calibri"/>
                <a:ea typeface="Calibri"/>
                <a:cs typeface="Calibri"/>
                <a:sym typeface="Calibri"/>
              </a:rPr>
              <a:t>Resultados de CAASPP matemáticas de 5-6o grado</a:t>
            </a:r>
            <a:endParaRPr>
              <a:solidFill>
                <a:schemeClr val="accent6"/>
              </a:solidFill>
              <a:latin typeface="Calibri"/>
              <a:ea typeface="Calibri"/>
              <a:cs typeface="Calibri"/>
              <a:sym typeface="Calibri"/>
            </a:endParaRPr>
          </a:p>
          <a:p>
            <a:pPr marL="0" lvl="0" indent="0" algn="ctr" rtl="0">
              <a:lnSpc>
                <a:spcPct val="106999"/>
              </a:lnSpc>
              <a:spcBef>
                <a:spcPts val="0"/>
              </a:spcBef>
              <a:spcAft>
                <a:spcPts val="800"/>
              </a:spcAft>
              <a:buClr>
                <a:schemeClr val="dk1"/>
              </a:buClr>
              <a:buSzPts val="1100"/>
              <a:buFont typeface="Arial"/>
              <a:buNone/>
            </a:pPr>
            <a:endParaRPr sz="2400">
              <a:solidFill>
                <a:schemeClr val="accent6"/>
              </a:solidFill>
              <a:latin typeface="Calibri"/>
              <a:ea typeface="Calibri"/>
              <a:cs typeface="Calibri"/>
              <a:sym typeface="Calibri"/>
            </a:endParaRPr>
          </a:p>
        </p:txBody>
      </p:sp>
      <p:sp>
        <p:nvSpPr>
          <p:cNvPr id="401" name="Google Shape;401;p56"/>
          <p:cNvSpPr txBox="1"/>
          <p:nvPr/>
        </p:nvSpPr>
        <p:spPr>
          <a:xfrm>
            <a:off x="853550" y="1374550"/>
            <a:ext cx="6218700" cy="507900"/>
          </a:xfrm>
          <a:prstGeom prst="rect">
            <a:avLst/>
          </a:prstGeom>
          <a:noFill/>
          <a:ln>
            <a:noFill/>
          </a:ln>
        </p:spPr>
        <p:txBody>
          <a:bodyPr spcFirstLastPara="1" wrap="square" lIns="91425" tIns="91425" rIns="91425" bIns="91425" anchor="t" anchorCtr="0">
            <a:spAutoFit/>
          </a:bodyPr>
          <a:lstStyle/>
          <a:p>
            <a:pPr marL="0" lvl="0" indent="0" algn="l" rtl="0">
              <a:lnSpc>
                <a:spcPct val="106999"/>
              </a:lnSpc>
              <a:spcBef>
                <a:spcPts val="0"/>
              </a:spcBef>
              <a:spcAft>
                <a:spcPts val="800"/>
              </a:spcAft>
              <a:buNone/>
            </a:pPr>
            <a:endParaRPr sz="2100">
              <a:solidFill>
                <a:schemeClr val="dk1"/>
              </a:solidFill>
              <a:latin typeface="Calibri"/>
              <a:ea typeface="Calibri"/>
              <a:cs typeface="Calibri"/>
              <a:sym typeface="Calibri"/>
            </a:endParaRPr>
          </a:p>
        </p:txBody>
      </p:sp>
      <p:pic>
        <p:nvPicPr>
          <p:cNvPr id="402" name="Google Shape;402;p56"/>
          <p:cNvPicPr preferRelativeResize="0"/>
          <p:nvPr/>
        </p:nvPicPr>
        <p:blipFill>
          <a:blip r:embed="rId3">
            <a:alphaModFix/>
          </a:blip>
          <a:stretch>
            <a:fillRect/>
          </a:stretch>
        </p:blipFill>
        <p:spPr>
          <a:xfrm>
            <a:off x="0" y="4514850"/>
            <a:ext cx="3292400" cy="428700"/>
          </a:xfrm>
          <a:prstGeom prst="rect">
            <a:avLst/>
          </a:prstGeom>
          <a:noFill/>
          <a:ln>
            <a:noFill/>
          </a:ln>
        </p:spPr>
      </p:pic>
      <p:pic>
        <p:nvPicPr>
          <p:cNvPr id="403" name="Google Shape;403;p56"/>
          <p:cNvPicPr preferRelativeResize="0"/>
          <p:nvPr/>
        </p:nvPicPr>
        <p:blipFill>
          <a:blip r:embed="rId4">
            <a:alphaModFix/>
          </a:blip>
          <a:stretch>
            <a:fillRect/>
          </a:stretch>
        </p:blipFill>
        <p:spPr>
          <a:xfrm>
            <a:off x="853550" y="736000"/>
            <a:ext cx="3999626" cy="3448974"/>
          </a:xfrm>
          <a:prstGeom prst="rect">
            <a:avLst/>
          </a:prstGeom>
          <a:noFill/>
          <a:ln>
            <a:noFill/>
          </a:ln>
        </p:spPr>
      </p:pic>
      <p:pic>
        <p:nvPicPr>
          <p:cNvPr id="404" name="Google Shape;404;p56"/>
          <p:cNvPicPr preferRelativeResize="0"/>
          <p:nvPr/>
        </p:nvPicPr>
        <p:blipFill>
          <a:blip r:embed="rId5">
            <a:alphaModFix/>
          </a:blip>
          <a:stretch>
            <a:fillRect/>
          </a:stretch>
        </p:blipFill>
        <p:spPr>
          <a:xfrm>
            <a:off x="4853175" y="778801"/>
            <a:ext cx="3986024" cy="33618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7"/>
          <p:cNvSpPr txBox="1">
            <a:spLocks noGrp="1"/>
          </p:cNvSpPr>
          <p:nvPr>
            <p:ph type="title"/>
          </p:nvPr>
        </p:nvSpPr>
        <p:spPr>
          <a:xfrm>
            <a:off x="188275" y="128375"/>
            <a:ext cx="8763600" cy="770400"/>
          </a:xfrm>
          <a:prstGeom prst="rect">
            <a:avLst/>
          </a:prstGeom>
        </p:spPr>
        <p:txBody>
          <a:bodyPr spcFirstLastPara="1" wrap="square" lIns="68575" tIns="34275" rIns="68575" bIns="34275" anchor="t" anchorCtr="0">
            <a:noAutofit/>
          </a:bodyPr>
          <a:lstStyle/>
          <a:p>
            <a:pPr marL="0" lvl="0" indent="0" algn="ctr" rtl="0">
              <a:lnSpc>
                <a:spcPct val="106999"/>
              </a:lnSpc>
              <a:spcBef>
                <a:spcPts val="0"/>
              </a:spcBef>
              <a:spcAft>
                <a:spcPts val="800"/>
              </a:spcAft>
              <a:buClr>
                <a:schemeClr val="dk1"/>
              </a:buClr>
              <a:buSzPts val="1100"/>
              <a:buFont typeface="Arial"/>
              <a:buNone/>
            </a:pPr>
            <a:r>
              <a:rPr lang="en">
                <a:solidFill>
                  <a:schemeClr val="accent6"/>
                </a:solidFill>
                <a:latin typeface="Calibri"/>
                <a:ea typeface="Calibri"/>
                <a:cs typeface="Calibri"/>
                <a:sym typeface="Calibri"/>
              </a:rPr>
              <a:t>Resultados de CAASPP en inglés del nivel 7-8o grado</a:t>
            </a:r>
            <a:endParaRPr>
              <a:solidFill>
                <a:schemeClr val="accent6"/>
              </a:solidFill>
              <a:latin typeface="Calibri"/>
              <a:ea typeface="Calibri"/>
              <a:cs typeface="Calibri"/>
              <a:sym typeface="Calibri"/>
            </a:endParaRPr>
          </a:p>
        </p:txBody>
      </p:sp>
      <p:sp>
        <p:nvSpPr>
          <p:cNvPr id="410" name="Google Shape;410;p57"/>
          <p:cNvSpPr txBox="1"/>
          <p:nvPr/>
        </p:nvSpPr>
        <p:spPr>
          <a:xfrm>
            <a:off x="853550" y="1374550"/>
            <a:ext cx="6218700" cy="507900"/>
          </a:xfrm>
          <a:prstGeom prst="rect">
            <a:avLst/>
          </a:prstGeom>
          <a:noFill/>
          <a:ln>
            <a:noFill/>
          </a:ln>
        </p:spPr>
        <p:txBody>
          <a:bodyPr spcFirstLastPara="1" wrap="square" lIns="91425" tIns="91425" rIns="91425" bIns="91425" anchor="t" anchorCtr="0">
            <a:spAutoFit/>
          </a:bodyPr>
          <a:lstStyle/>
          <a:p>
            <a:pPr marL="0" lvl="0" indent="0" algn="l" rtl="0">
              <a:lnSpc>
                <a:spcPct val="106999"/>
              </a:lnSpc>
              <a:spcBef>
                <a:spcPts val="0"/>
              </a:spcBef>
              <a:spcAft>
                <a:spcPts val="800"/>
              </a:spcAft>
              <a:buNone/>
            </a:pPr>
            <a:endParaRPr sz="2100">
              <a:solidFill>
                <a:schemeClr val="dk1"/>
              </a:solidFill>
              <a:latin typeface="Calibri"/>
              <a:ea typeface="Calibri"/>
              <a:cs typeface="Calibri"/>
              <a:sym typeface="Calibri"/>
            </a:endParaRPr>
          </a:p>
        </p:txBody>
      </p:sp>
      <p:pic>
        <p:nvPicPr>
          <p:cNvPr id="411" name="Google Shape;411;p57"/>
          <p:cNvPicPr preferRelativeResize="0"/>
          <p:nvPr/>
        </p:nvPicPr>
        <p:blipFill>
          <a:blip r:embed="rId3">
            <a:alphaModFix/>
          </a:blip>
          <a:stretch>
            <a:fillRect/>
          </a:stretch>
        </p:blipFill>
        <p:spPr>
          <a:xfrm>
            <a:off x="0" y="4514850"/>
            <a:ext cx="3292400" cy="428700"/>
          </a:xfrm>
          <a:prstGeom prst="rect">
            <a:avLst/>
          </a:prstGeom>
          <a:noFill/>
          <a:ln>
            <a:noFill/>
          </a:ln>
        </p:spPr>
      </p:pic>
      <p:pic>
        <p:nvPicPr>
          <p:cNvPr id="412" name="Google Shape;412;p57"/>
          <p:cNvPicPr preferRelativeResize="0"/>
          <p:nvPr/>
        </p:nvPicPr>
        <p:blipFill>
          <a:blip r:embed="rId4">
            <a:alphaModFix/>
          </a:blip>
          <a:stretch>
            <a:fillRect/>
          </a:stretch>
        </p:blipFill>
        <p:spPr>
          <a:xfrm>
            <a:off x="566175" y="795227"/>
            <a:ext cx="4091027" cy="3543800"/>
          </a:xfrm>
          <a:prstGeom prst="rect">
            <a:avLst/>
          </a:prstGeom>
          <a:noFill/>
          <a:ln>
            <a:noFill/>
          </a:ln>
        </p:spPr>
      </p:pic>
      <p:pic>
        <p:nvPicPr>
          <p:cNvPr id="413" name="Google Shape;413;p57"/>
          <p:cNvPicPr preferRelativeResize="0"/>
          <p:nvPr/>
        </p:nvPicPr>
        <p:blipFill>
          <a:blip r:embed="rId5">
            <a:alphaModFix/>
          </a:blip>
          <a:stretch>
            <a:fillRect/>
          </a:stretch>
        </p:blipFill>
        <p:spPr>
          <a:xfrm>
            <a:off x="4809600" y="828150"/>
            <a:ext cx="4207675" cy="34423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8"/>
          <p:cNvSpPr txBox="1">
            <a:spLocks noGrp="1"/>
          </p:cNvSpPr>
          <p:nvPr>
            <p:ph type="title"/>
          </p:nvPr>
        </p:nvSpPr>
        <p:spPr>
          <a:xfrm>
            <a:off x="239625" y="85575"/>
            <a:ext cx="8797800" cy="6078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Clr>
                <a:schemeClr val="dk1"/>
              </a:buClr>
              <a:buSzPts val="1100"/>
              <a:buFont typeface="Arial"/>
              <a:buNone/>
            </a:pPr>
            <a:r>
              <a:rPr lang="en">
                <a:solidFill>
                  <a:schemeClr val="accent6"/>
                </a:solidFill>
                <a:latin typeface="Calibri"/>
                <a:ea typeface="Calibri"/>
                <a:cs typeface="Calibri"/>
                <a:sym typeface="Calibri"/>
              </a:rPr>
              <a:t>Resultados de CAASPP en matemáticas del 7-8o grado</a:t>
            </a:r>
            <a:endParaRPr>
              <a:solidFill>
                <a:schemeClr val="accent6"/>
              </a:solidFill>
              <a:latin typeface="Calibri"/>
              <a:ea typeface="Calibri"/>
              <a:cs typeface="Calibri"/>
              <a:sym typeface="Calibri"/>
            </a:endParaRPr>
          </a:p>
        </p:txBody>
      </p:sp>
      <p:sp>
        <p:nvSpPr>
          <p:cNvPr id="419" name="Google Shape;419;p58"/>
          <p:cNvSpPr txBox="1"/>
          <p:nvPr/>
        </p:nvSpPr>
        <p:spPr>
          <a:xfrm>
            <a:off x="853550" y="1374550"/>
            <a:ext cx="6218700" cy="507900"/>
          </a:xfrm>
          <a:prstGeom prst="rect">
            <a:avLst/>
          </a:prstGeom>
          <a:noFill/>
          <a:ln>
            <a:noFill/>
          </a:ln>
        </p:spPr>
        <p:txBody>
          <a:bodyPr spcFirstLastPara="1" wrap="square" lIns="91425" tIns="91425" rIns="91425" bIns="91425" anchor="t" anchorCtr="0">
            <a:spAutoFit/>
          </a:bodyPr>
          <a:lstStyle/>
          <a:p>
            <a:pPr marL="0" lvl="0" indent="0" algn="l" rtl="0">
              <a:lnSpc>
                <a:spcPct val="106999"/>
              </a:lnSpc>
              <a:spcBef>
                <a:spcPts val="0"/>
              </a:spcBef>
              <a:spcAft>
                <a:spcPts val="800"/>
              </a:spcAft>
              <a:buNone/>
            </a:pPr>
            <a:endParaRPr sz="2100">
              <a:solidFill>
                <a:schemeClr val="dk1"/>
              </a:solidFill>
              <a:latin typeface="Calibri"/>
              <a:ea typeface="Calibri"/>
              <a:cs typeface="Calibri"/>
              <a:sym typeface="Calibri"/>
            </a:endParaRPr>
          </a:p>
        </p:txBody>
      </p:sp>
      <p:pic>
        <p:nvPicPr>
          <p:cNvPr id="420" name="Google Shape;420;p58"/>
          <p:cNvPicPr preferRelativeResize="0"/>
          <p:nvPr/>
        </p:nvPicPr>
        <p:blipFill>
          <a:blip r:embed="rId3">
            <a:alphaModFix/>
          </a:blip>
          <a:stretch>
            <a:fillRect/>
          </a:stretch>
        </p:blipFill>
        <p:spPr>
          <a:xfrm>
            <a:off x="0" y="4514850"/>
            <a:ext cx="3292400" cy="428700"/>
          </a:xfrm>
          <a:prstGeom prst="rect">
            <a:avLst/>
          </a:prstGeom>
          <a:noFill/>
          <a:ln>
            <a:noFill/>
          </a:ln>
        </p:spPr>
      </p:pic>
      <p:pic>
        <p:nvPicPr>
          <p:cNvPr id="421" name="Google Shape;421;p58"/>
          <p:cNvPicPr preferRelativeResize="0"/>
          <p:nvPr/>
        </p:nvPicPr>
        <p:blipFill>
          <a:blip r:embed="rId4">
            <a:alphaModFix/>
          </a:blip>
          <a:stretch>
            <a:fillRect/>
          </a:stretch>
        </p:blipFill>
        <p:spPr>
          <a:xfrm>
            <a:off x="4256700" y="830175"/>
            <a:ext cx="4491700" cy="3440401"/>
          </a:xfrm>
          <a:prstGeom prst="rect">
            <a:avLst/>
          </a:prstGeom>
          <a:noFill/>
          <a:ln>
            <a:noFill/>
          </a:ln>
        </p:spPr>
      </p:pic>
      <p:pic>
        <p:nvPicPr>
          <p:cNvPr id="422" name="Google Shape;422;p58"/>
          <p:cNvPicPr preferRelativeResize="0"/>
          <p:nvPr/>
        </p:nvPicPr>
        <p:blipFill>
          <a:blip r:embed="rId5">
            <a:alphaModFix/>
          </a:blip>
          <a:stretch>
            <a:fillRect/>
          </a:stretch>
        </p:blipFill>
        <p:spPr>
          <a:xfrm>
            <a:off x="318700" y="744575"/>
            <a:ext cx="3771723" cy="3440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9"/>
          <p:cNvSpPr txBox="1">
            <a:spLocks noGrp="1"/>
          </p:cNvSpPr>
          <p:nvPr>
            <p:ph type="title"/>
          </p:nvPr>
        </p:nvSpPr>
        <p:spPr>
          <a:xfrm>
            <a:off x="102700" y="168450"/>
            <a:ext cx="9144000" cy="920400"/>
          </a:xfrm>
          <a:prstGeom prst="rect">
            <a:avLst/>
          </a:prstGeom>
        </p:spPr>
        <p:txBody>
          <a:bodyPr spcFirstLastPara="1" wrap="square" lIns="68575" tIns="34275" rIns="68575" bIns="34275" anchor="t" anchorCtr="0">
            <a:noAutofit/>
          </a:bodyPr>
          <a:lstStyle/>
          <a:p>
            <a:pPr marL="0" lvl="0" indent="0" algn="ctr" rtl="0">
              <a:lnSpc>
                <a:spcPct val="106999"/>
              </a:lnSpc>
              <a:spcBef>
                <a:spcPts val="0"/>
              </a:spcBef>
              <a:spcAft>
                <a:spcPts val="800"/>
              </a:spcAft>
              <a:buClr>
                <a:schemeClr val="dk1"/>
              </a:buClr>
              <a:buSzPts val="1100"/>
              <a:buFont typeface="Arial"/>
              <a:buNone/>
            </a:pPr>
            <a:r>
              <a:rPr lang="en" sz="2900">
                <a:solidFill>
                  <a:schemeClr val="accent6"/>
                </a:solidFill>
                <a:latin typeface="Calibri"/>
                <a:ea typeface="Calibri"/>
                <a:cs typeface="Calibri"/>
                <a:sym typeface="Calibri"/>
              </a:rPr>
              <a:t>Resultados de CAASPP en inglés de preparatoria nivel 11o</a:t>
            </a:r>
            <a:endParaRPr sz="2900">
              <a:solidFill>
                <a:schemeClr val="accent6"/>
              </a:solidFill>
              <a:latin typeface="Calibri"/>
              <a:ea typeface="Calibri"/>
              <a:cs typeface="Calibri"/>
              <a:sym typeface="Calibri"/>
            </a:endParaRPr>
          </a:p>
        </p:txBody>
      </p:sp>
      <p:sp>
        <p:nvSpPr>
          <p:cNvPr id="428" name="Google Shape;428;p59"/>
          <p:cNvSpPr txBox="1"/>
          <p:nvPr/>
        </p:nvSpPr>
        <p:spPr>
          <a:xfrm>
            <a:off x="853550" y="1374550"/>
            <a:ext cx="6218700" cy="507900"/>
          </a:xfrm>
          <a:prstGeom prst="rect">
            <a:avLst/>
          </a:prstGeom>
          <a:noFill/>
          <a:ln>
            <a:noFill/>
          </a:ln>
        </p:spPr>
        <p:txBody>
          <a:bodyPr spcFirstLastPara="1" wrap="square" lIns="91425" tIns="91425" rIns="91425" bIns="91425" anchor="t" anchorCtr="0">
            <a:spAutoFit/>
          </a:bodyPr>
          <a:lstStyle/>
          <a:p>
            <a:pPr marL="0" lvl="0" indent="0" algn="l" rtl="0">
              <a:lnSpc>
                <a:spcPct val="106999"/>
              </a:lnSpc>
              <a:spcBef>
                <a:spcPts val="0"/>
              </a:spcBef>
              <a:spcAft>
                <a:spcPts val="800"/>
              </a:spcAft>
              <a:buNone/>
            </a:pPr>
            <a:endParaRPr sz="2100">
              <a:solidFill>
                <a:schemeClr val="dk1"/>
              </a:solidFill>
              <a:latin typeface="Calibri"/>
              <a:ea typeface="Calibri"/>
              <a:cs typeface="Calibri"/>
              <a:sym typeface="Calibri"/>
            </a:endParaRPr>
          </a:p>
        </p:txBody>
      </p:sp>
      <p:pic>
        <p:nvPicPr>
          <p:cNvPr id="429" name="Google Shape;429;p59"/>
          <p:cNvPicPr preferRelativeResize="0"/>
          <p:nvPr/>
        </p:nvPicPr>
        <p:blipFill>
          <a:blip r:embed="rId3">
            <a:alphaModFix/>
          </a:blip>
          <a:stretch>
            <a:fillRect/>
          </a:stretch>
        </p:blipFill>
        <p:spPr>
          <a:xfrm>
            <a:off x="0" y="4514850"/>
            <a:ext cx="3292400" cy="428700"/>
          </a:xfrm>
          <a:prstGeom prst="rect">
            <a:avLst/>
          </a:prstGeom>
          <a:noFill/>
          <a:ln>
            <a:noFill/>
          </a:ln>
        </p:spPr>
      </p:pic>
      <p:pic>
        <p:nvPicPr>
          <p:cNvPr id="430" name="Google Shape;430;p59"/>
          <p:cNvPicPr preferRelativeResize="0"/>
          <p:nvPr/>
        </p:nvPicPr>
        <p:blipFill>
          <a:blip r:embed="rId4">
            <a:alphaModFix/>
          </a:blip>
          <a:stretch>
            <a:fillRect/>
          </a:stretch>
        </p:blipFill>
        <p:spPr>
          <a:xfrm>
            <a:off x="1427300" y="1148025"/>
            <a:ext cx="5487750" cy="2956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0"/>
          <p:cNvSpPr txBox="1">
            <a:spLocks noGrp="1"/>
          </p:cNvSpPr>
          <p:nvPr>
            <p:ph type="title"/>
          </p:nvPr>
        </p:nvSpPr>
        <p:spPr>
          <a:xfrm>
            <a:off x="0" y="162600"/>
            <a:ext cx="8986200" cy="736200"/>
          </a:xfrm>
          <a:prstGeom prst="rect">
            <a:avLst/>
          </a:prstGeom>
        </p:spPr>
        <p:txBody>
          <a:bodyPr spcFirstLastPara="1" wrap="square" lIns="68575" tIns="34275" rIns="68575" bIns="34275" anchor="t" anchorCtr="0">
            <a:noAutofit/>
          </a:bodyPr>
          <a:lstStyle/>
          <a:p>
            <a:pPr marL="0" lvl="0" indent="0" algn="ctr" rtl="0">
              <a:lnSpc>
                <a:spcPct val="106999"/>
              </a:lnSpc>
              <a:spcBef>
                <a:spcPts val="0"/>
              </a:spcBef>
              <a:spcAft>
                <a:spcPts val="800"/>
              </a:spcAft>
              <a:buClr>
                <a:schemeClr val="dk1"/>
              </a:buClr>
              <a:buSzPts val="1100"/>
              <a:buFont typeface="Arial"/>
              <a:buNone/>
            </a:pPr>
            <a:r>
              <a:rPr lang="en">
                <a:solidFill>
                  <a:schemeClr val="accent6"/>
                </a:solidFill>
                <a:latin typeface="Calibri"/>
                <a:ea typeface="Calibri"/>
                <a:cs typeface="Calibri"/>
                <a:sym typeface="Calibri"/>
              </a:rPr>
              <a:t>Resultados de CAASPP en matemáticas en 11o grado</a:t>
            </a:r>
            <a:endParaRPr>
              <a:solidFill>
                <a:schemeClr val="accent6"/>
              </a:solidFill>
              <a:latin typeface="Calibri"/>
              <a:ea typeface="Calibri"/>
              <a:cs typeface="Calibri"/>
              <a:sym typeface="Calibri"/>
            </a:endParaRPr>
          </a:p>
        </p:txBody>
      </p:sp>
      <p:sp>
        <p:nvSpPr>
          <p:cNvPr id="436" name="Google Shape;436;p60"/>
          <p:cNvSpPr txBox="1"/>
          <p:nvPr/>
        </p:nvSpPr>
        <p:spPr>
          <a:xfrm>
            <a:off x="853550" y="1374550"/>
            <a:ext cx="6218700" cy="507900"/>
          </a:xfrm>
          <a:prstGeom prst="rect">
            <a:avLst/>
          </a:prstGeom>
          <a:noFill/>
          <a:ln>
            <a:noFill/>
          </a:ln>
        </p:spPr>
        <p:txBody>
          <a:bodyPr spcFirstLastPara="1" wrap="square" lIns="91425" tIns="91425" rIns="91425" bIns="91425" anchor="t" anchorCtr="0">
            <a:spAutoFit/>
          </a:bodyPr>
          <a:lstStyle/>
          <a:p>
            <a:pPr marL="0" lvl="0" indent="0" algn="l" rtl="0">
              <a:lnSpc>
                <a:spcPct val="106999"/>
              </a:lnSpc>
              <a:spcBef>
                <a:spcPts val="0"/>
              </a:spcBef>
              <a:spcAft>
                <a:spcPts val="800"/>
              </a:spcAft>
              <a:buNone/>
            </a:pPr>
            <a:endParaRPr sz="2100">
              <a:solidFill>
                <a:schemeClr val="dk1"/>
              </a:solidFill>
              <a:latin typeface="Calibri"/>
              <a:ea typeface="Calibri"/>
              <a:cs typeface="Calibri"/>
              <a:sym typeface="Calibri"/>
            </a:endParaRPr>
          </a:p>
        </p:txBody>
      </p:sp>
      <p:pic>
        <p:nvPicPr>
          <p:cNvPr id="437" name="Google Shape;437;p60"/>
          <p:cNvPicPr preferRelativeResize="0"/>
          <p:nvPr/>
        </p:nvPicPr>
        <p:blipFill>
          <a:blip r:embed="rId3">
            <a:alphaModFix/>
          </a:blip>
          <a:stretch>
            <a:fillRect/>
          </a:stretch>
        </p:blipFill>
        <p:spPr>
          <a:xfrm>
            <a:off x="0" y="4514850"/>
            <a:ext cx="3292400" cy="428700"/>
          </a:xfrm>
          <a:prstGeom prst="rect">
            <a:avLst/>
          </a:prstGeom>
          <a:noFill/>
          <a:ln>
            <a:noFill/>
          </a:ln>
        </p:spPr>
      </p:pic>
      <p:pic>
        <p:nvPicPr>
          <p:cNvPr id="438" name="Google Shape;438;p60"/>
          <p:cNvPicPr preferRelativeResize="0"/>
          <p:nvPr/>
        </p:nvPicPr>
        <p:blipFill>
          <a:blip r:embed="rId4">
            <a:alphaModFix/>
          </a:blip>
          <a:stretch>
            <a:fillRect/>
          </a:stretch>
        </p:blipFill>
        <p:spPr>
          <a:xfrm>
            <a:off x="1283725" y="898800"/>
            <a:ext cx="6170499" cy="32861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1"/>
          <p:cNvSpPr txBox="1">
            <a:spLocks noGrp="1"/>
          </p:cNvSpPr>
          <p:nvPr>
            <p:ph type="title"/>
          </p:nvPr>
        </p:nvSpPr>
        <p:spPr>
          <a:xfrm>
            <a:off x="476650" y="177350"/>
            <a:ext cx="8502300" cy="609600"/>
          </a:xfrm>
          <a:prstGeom prst="rect">
            <a:avLst/>
          </a:prstGeom>
        </p:spPr>
        <p:txBody>
          <a:bodyPr spcFirstLastPara="1" wrap="square" lIns="68575" tIns="34275" rIns="68575" bIns="3427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solidFill>
                  <a:schemeClr val="accent6"/>
                </a:solidFill>
                <a:latin typeface="Calibri"/>
                <a:ea typeface="Calibri"/>
                <a:cs typeface="Calibri"/>
                <a:sym typeface="Calibri"/>
              </a:rPr>
              <a:t>Requisitos de ingreso a la universidad/Ayuda financiera y cómo buscar becas</a:t>
            </a:r>
            <a:endParaRPr>
              <a:solidFill>
                <a:schemeClr val="accent6"/>
              </a:solidFill>
              <a:latin typeface="Calibri"/>
              <a:ea typeface="Calibri"/>
              <a:cs typeface="Calibri"/>
              <a:sym typeface="Calibri"/>
            </a:endParaRPr>
          </a:p>
        </p:txBody>
      </p:sp>
      <p:sp>
        <p:nvSpPr>
          <p:cNvPr id="444" name="Google Shape;444;p61"/>
          <p:cNvSpPr txBox="1"/>
          <p:nvPr/>
        </p:nvSpPr>
        <p:spPr>
          <a:xfrm>
            <a:off x="853550" y="1374550"/>
            <a:ext cx="6218700" cy="1302300"/>
          </a:xfrm>
          <a:prstGeom prst="rect">
            <a:avLst/>
          </a:prstGeom>
          <a:noFill/>
          <a:ln>
            <a:noFill/>
          </a:ln>
        </p:spPr>
        <p:txBody>
          <a:bodyPr spcFirstLastPara="1" wrap="square" lIns="91425" tIns="91425" rIns="91425" bIns="91425" anchor="t" anchorCtr="0">
            <a:spAutoFit/>
          </a:bodyPr>
          <a:lstStyle/>
          <a:p>
            <a:pPr marL="0" lvl="0" indent="0" algn="ctr" rtl="0">
              <a:lnSpc>
                <a:spcPct val="106999"/>
              </a:lnSpc>
              <a:spcBef>
                <a:spcPts val="0"/>
              </a:spcBef>
              <a:spcAft>
                <a:spcPts val="0"/>
              </a:spcAft>
              <a:buNone/>
            </a:pPr>
            <a:r>
              <a:rPr lang="en" sz="2100">
                <a:solidFill>
                  <a:schemeClr val="dk1"/>
                </a:solidFill>
                <a:latin typeface="Calibri"/>
                <a:ea typeface="Calibri"/>
                <a:cs typeface="Calibri"/>
                <a:sym typeface="Calibri"/>
              </a:rPr>
              <a:t>Presentado</a:t>
            </a:r>
            <a:endParaRPr sz="2100">
              <a:solidFill>
                <a:schemeClr val="dk1"/>
              </a:solidFill>
              <a:latin typeface="Calibri"/>
              <a:ea typeface="Calibri"/>
              <a:cs typeface="Calibri"/>
              <a:sym typeface="Calibri"/>
            </a:endParaRPr>
          </a:p>
          <a:p>
            <a:pPr marL="0" lvl="0" indent="0" algn="ctr" rtl="0">
              <a:lnSpc>
                <a:spcPct val="106999"/>
              </a:lnSpc>
              <a:spcBef>
                <a:spcPts val="800"/>
              </a:spcBef>
              <a:spcAft>
                <a:spcPts val="800"/>
              </a:spcAft>
              <a:buNone/>
            </a:pPr>
            <a:r>
              <a:rPr lang="en" sz="2100">
                <a:solidFill>
                  <a:schemeClr val="dk1"/>
                </a:solidFill>
                <a:latin typeface="Calibri"/>
                <a:ea typeface="Calibri"/>
                <a:cs typeface="Calibri"/>
                <a:sym typeface="Calibri"/>
              </a:rPr>
              <a:t>Christina Espinoza, Directora del Departamento de Preparación Universitaria y Profesional </a:t>
            </a:r>
            <a:endParaRPr sz="2100">
              <a:solidFill>
                <a:schemeClr val="dk1"/>
              </a:solidFill>
              <a:latin typeface="Calibri"/>
              <a:ea typeface="Calibri"/>
              <a:cs typeface="Calibri"/>
              <a:sym typeface="Calibri"/>
            </a:endParaRPr>
          </a:p>
        </p:txBody>
      </p:sp>
      <p:pic>
        <p:nvPicPr>
          <p:cNvPr id="445" name="Google Shape;445;p61"/>
          <p:cNvPicPr preferRelativeResize="0"/>
          <p:nvPr/>
        </p:nvPicPr>
        <p:blipFill>
          <a:blip r:embed="rId3">
            <a:alphaModFix/>
          </a:blip>
          <a:stretch>
            <a:fillRect/>
          </a:stretch>
        </p:blipFill>
        <p:spPr>
          <a:xfrm>
            <a:off x="0" y="4514850"/>
            <a:ext cx="3292400" cy="42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5"/>
          <p:cNvSpPr txBox="1">
            <a:spLocks noGrp="1"/>
          </p:cNvSpPr>
          <p:nvPr>
            <p:ph type="title"/>
          </p:nvPr>
        </p:nvSpPr>
        <p:spPr>
          <a:xfrm>
            <a:off x="381000" y="0"/>
            <a:ext cx="7886700" cy="388200"/>
          </a:xfrm>
          <a:prstGeom prst="rect">
            <a:avLst/>
          </a:prstGeom>
          <a:noFill/>
          <a:ln>
            <a:noFill/>
          </a:ln>
        </p:spPr>
        <p:txBody>
          <a:bodyPr spcFirstLastPara="1" wrap="square" lIns="0" tIns="34275" rIns="68575" bIns="34275" anchor="ctr" anchorCtr="0">
            <a:noAutofit/>
          </a:bodyPr>
          <a:lstStyle/>
          <a:p>
            <a:pPr marL="0" lvl="0" indent="0" algn="ctr" rtl="0">
              <a:lnSpc>
                <a:spcPct val="90000"/>
              </a:lnSpc>
              <a:spcBef>
                <a:spcPts val="0"/>
              </a:spcBef>
              <a:spcAft>
                <a:spcPts val="0"/>
              </a:spcAft>
              <a:buClr>
                <a:schemeClr val="dk1"/>
              </a:buClr>
              <a:buSzPts val="2800"/>
              <a:buFont typeface="Montserrat"/>
              <a:buNone/>
            </a:pPr>
            <a:r>
              <a:rPr lang="en" sz="1800" u="sng">
                <a:solidFill>
                  <a:schemeClr val="accent6"/>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AGENDA</a:t>
            </a:r>
            <a:endParaRPr sz="1800" b="1">
              <a:solidFill>
                <a:schemeClr val="accent6"/>
              </a:solidFill>
              <a:latin typeface="Montserrat"/>
              <a:ea typeface="Montserrat"/>
              <a:cs typeface="Montserrat"/>
              <a:sym typeface="Montserrat"/>
            </a:endParaRPr>
          </a:p>
        </p:txBody>
      </p:sp>
      <p:pic>
        <p:nvPicPr>
          <p:cNvPr id="239" name="Google Shape;239;p35"/>
          <p:cNvPicPr preferRelativeResize="0"/>
          <p:nvPr/>
        </p:nvPicPr>
        <p:blipFill>
          <a:blip r:embed="rId4">
            <a:alphaModFix/>
          </a:blip>
          <a:stretch>
            <a:fillRect/>
          </a:stretch>
        </p:blipFill>
        <p:spPr>
          <a:xfrm>
            <a:off x="86275" y="4459600"/>
            <a:ext cx="3292400" cy="428700"/>
          </a:xfrm>
          <a:prstGeom prst="rect">
            <a:avLst/>
          </a:prstGeom>
          <a:noFill/>
          <a:ln>
            <a:noFill/>
          </a:ln>
        </p:spPr>
      </p:pic>
      <p:pic>
        <p:nvPicPr>
          <p:cNvPr id="240" name="Google Shape;240;p35"/>
          <p:cNvPicPr preferRelativeResize="0"/>
          <p:nvPr/>
        </p:nvPicPr>
        <p:blipFill>
          <a:blip r:embed="rId5">
            <a:alphaModFix/>
          </a:blip>
          <a:stretch>
            <a:fillRect/>
          </a:stretch>
        </p:blipFill>
        <p:spPr>
          <a:xfrm>
            <a:off x="715650" y="540600"/>
            <a:ext cx="7217392" cy="37666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2"/>
          <p:cNvSpPr txBox="1">
            <a:spLocks noGrp="1"/>
          </p:cNvSpPr>
          <p:nvPr>
            <p:ph type="title"/>
          </p:nvPr>
        </p:nvSpPr>
        <p:spPr>
          <a:xfrm>
            <a:off x="628650" y="628650"/>
            <a:ext cx="7886700" cy="428700"/>
          </a:xfrm>
          <a:prstGeom prst="rect">
            <a:avLst/>
          </a:prstGeom>
        </p:spPr>
        <p:txBody>
          <a:bodyPr spcFirstLastPara="1" wrap="square" lIns="68575" tIns="34275" rIns="68575" bIns="34275" anchor="t" anchorCtr="0">
            <a:noAutofit/>
          </a:bodyPr>
          <a:lstStyle/>
          <a:p>
            <a:pPr marL="0" lvl="0" indent="0" algn="ctr" rtl="0">
              <a:lnSpc>
                <a:spcPct val="106999"/>
              </a:lnSpc>
              <a:spcBef>
                <a:spcPts val="0"/>
              </a:spcBef>
              <a:spcAft>
                <a:spcPts val="800"/>
              </a:spcAft>
              <a:buClr>
                <a:schemeClr val="dk1"/>
              </a:buClr>
              <a:buSzPts val="1100"/>
              <a:buFont typeface="Arial"/>
              <a:buNone/>
            </a:pPr>
            <a:r>
              <a:rPr lang="en">
                <a:solidFill>
                  <a:schemeClr val="accent6"/>
                </a:solidFill>
                <a:latin typeface="Calibri"/>
                <a:ea typeface="Calibri"/>
                <a:cs typeface="Calibri"/>
                <a:sym typeface="Calibri"/>
              </a:rPr>
              <a:t>Negocios Nuevos/New Business</a:t>
            </a:r>
            <a:endParaRPr>
              <a:solidFill>
                <a:schemeClr val="accent6"/>
              </a:solidFill>
              <a:latin typeface="Calibri"/>
              <a:ea typeface="Calibri"/>
              <a:cs typeface="Calibri"/>
              <a:sym typeface="Calibri"/>
            </a:endParaRPr>
          </a:p>
        </p:txBody>
      </p:sp>
      <p:sp>
        <p:nvSpPr>
          <p:cNvPr id="451" name="Google Shape;451;p62"/>
          <p:cNvSpPr txBox="1"/>
          <p:nvPr/>
        </p:nvSpPr>
        <p:spPr>
          <a:xfrm>
            <a:off x="853550" y="1374550"/>
            <a:ext cx="6218700" cy="507900"/>
          </a:xfrm>
          <a:prstGeom prst="rect">
            <a:avLst/>
          </a:prstGeom>
          <a:noFill/>
          <a:ln>
            <a:noFill/>
          </a:ln>
        </p:spPr>
        <p:txBody>
          <a:bodyPr spcFirstLastPara="1" wrap="square" lIns="91425" tIns="91425" rIns="91425" bIns="91425" anchor="t" anchorCtr="0">
            <a:spAutoFit/>
          </a:bodyPr>
          <a:lstStyle/>
          <a:p>
            <a:pPr marL="0" lvl="0" indent="0" algn="l" rtl="0">
              <a:lnSpc>
                <a:spcPct val="106999"/>
              </a:lnSpc>
              <a:spcBef>
                <a:spcPts val="0"/>
              </a:spcBef>
              <a:spcAft>
                <a:spcPts val="800"/>
              </a:spcAft>
              <a:buNone/>
            </a:pPr>
            <a:endParaRPr sz="2100">
              <a:solidFill>
                <a:schemeClr val="dk1"/>
              </a:solidFill>
              <a:latin typeface="Calibri"/>
              <a:ea typeface="Calibri"/>
              <a:cs typeface="Calibri"/>
              <a:sym typeface="Calibri"/>
            </a:endParaRPr>
          </a:p>
        </p:txBody>
      </p:sp>
      <p:pic>
        <p:nvPicPr>
          <p:cNvPr id="452" name="Google Shape;452;p62"/>
          <p:cNvPicPr preferRelativeResize="0"/>
          <p:nvPr/>
        </p:nvPicPr>
        <p:blipFill>
          <a:blip r:embed="rId3">
            <a:alphaModFix/>
          </a:blip>
          <a:stretch>
            <a:fillRect/>
          </a:stretch>
        </p:blipFill>
        <p:spPr>
          <a:xfrm>
            <a:off x="0" y="4514850"/>
            <a:ext cx="3292400" cy="42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3"/>
          <p:cNvSpPr txBox="1">
            <a:spLocks noGrp="1"/>
          </p:cNvSpPr>
          <p:nvPr>
            <p:ph type="title"/>
          </p:nvPr>
        </p:nvSpPr>
        <p:spPr>
          <a:xfrm>
            <a:off x="628650" y="628650"/>
            <a:ext cx="7886700" cy="428700"/>
          </a:xfrm>
          <a:prstGeom prst="rect">
            <a:avLst/>
          </a:prstGeom>
        </p:spPr>
        <p:txBody>
          <a:bodyPr spcFirstLastPara="1" wrap="square" lIns="68575" tIns="34275" rIns="68575" bIns="34275" anchor="t" anchorCtr="0">
            <a:noAutofit/>
          </a:bodyPr>
          <a:lstStyle/>
          <a:p>
            <a:pPr marL="0" lvl="0" indent="0" algn="ctr" rtl="0">
              <a:lnSpc>
                <a:spcPct val="106999"/>
              </a:lnSpc>
              <a:spcBef>
                <a:spcPts val="0"/>
              </a:spcBef>
              <a:spcAft>
                <a:spcPts val="0"/>
              </a:spcAft>
              <a:buClr>
                <a:schemeClr val="dk1"/>
              </a:buClr>
              <a:buSzPts val="1100"/>
              <a:buFont typeface="Arial"/>
              <a:buNone/>
            </a:pPr>
            <a:r>
              <a:rPr lang="en" sz="2400">
                <a:solidFill>
                  <a:schemeClr val="accent6"/>
                </a:solidFill>
                <a:latin typeface="Calibri"/>
                <a:ea typeface="Calibri"/>
                <a:cs typeface="Calibri"/>
                <a:sym typeface="Calibri"/>
              </a:rPr>
              <a:t>Comentario Público /Public Comments</a:t>
            </a:r>
            <a:endParaRPr sz="2400">
              <a:solidFill>
                <a:schemeClr val="accent6"/>
              </a:solidFill>
              <a:latin typeface="Calibri"/>
              <a:ea typeface="Calibri"/>
              <a:cs typeface="Calibri"/>
              <a:sym typeface="Calibri"/>
            </a:endParaRPr>
          </a:p>
          <a:p>
            <a:pPr marL="0" lvl="0" indent="0" algn="ctr" rtl="0">
              <a:spcBef>
                <a:spcPts val="800"/>
              </a:spcBef>
              <a:spcAft>
                <a:spcPts val="0"/>
              </a:spcAft>
              <a:buNone/>
            </a:pPr>
            <a:endParaRPr/>
          </a:p>
        </p:txBody>
      </p:sp>
      <p:pic>
        <p:nvPicPr>
          <p:cNvPr id="458" name="Google Shape;458;p63"/>
          <p:cNvPicPr preferRelativeResize="0"/>
          <p:nvPr/>
        </p:nvPicPr>
        <p:blipFill>
          <a:blip r:embed="rId3">
            <a:alphaModFix/>
          </a:blip>
          <a:stretch>
            <a:fillRect/>
          </a:stretch>
        </p:blipFill>
        <p:spPr>
          <a:xfrm>
            <a:off x="269650" y="1805700"/>
            <a:ext cx="2981325" cy="2329425"/>
          </a:xfrm>
          <a:prstGeom prst="rect">
            <a:avLst/>
          </a:prstGeom>
          <a:noFill/>
          <a:ln>
            <a:noFill/>
          </a:ln>
        </p:spPr>
      </p:pic>
      <p:pic>
        <p:nvPicPr>
          <p:cNvPr id="459" name="Google Shape;459;p63"/>
          <p:cNvPicPr preferRelativeResize="0"/>
          <p:nvPr/>
        </p:nvPicPr>
        <p:blipFill>
          <a:blip r:embed="rId4">
            <a:alphaModFix/>
          </a:blip>
          <a:stretch>
            <a:fillRect/>
          </a:stretch>
        </p:blipFill>
        <p:spPr>
          <a:xfrm>
            <a:off x="6139275" y="1766600"/>
            <a:ext cx="2190750" cy="2428075"/>
          </a:xfrm>
          <a:prstGeom prst="rect">
            <a:avLst/>
          </a:prstGeom>
          <a:noFill/>
          <a:ln>
            <a:noFill/>
          </a:ln>
        </p:spPr>
      </p:pic>
      <p:pic>
        <p:nvPicPr>
          <p:cNvPr id="460" name="Google Shape;460;p63"/>
          <p:cNvPicPr preferRelativeResize="0"/>
          <p:nvPr/>
        </p:nvPicPr>
        <p:blipFill>
          <a:blip r:embed="rId5">
            <a:alphaModFix/>
          </a:blip>
          <a:stretch>
            <a:fillRect/>
          </a:stretch>
        </p:blipFill>
        <p:spPr>
          <a:xfrm>
            <a:off x="0" y="4483050"/>
            <a:ext cx="3292400" cy="428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4"/>
          <p:cNvSpPr txBox="1">
            <a:spLocks noGrp="1"/>
          </p:cNvSpPr>
          <p:nvPr>
            <p:ph type="title"/>
          </p:nvPr>
        </p:nvSpPr>
        <p:spPr>
          <a:xfrm>
            <a:off x="628650" y="628650"/>
            <a:ext cx="7886700" cy="428700"/>
          </a:xfrm>
          <a:prstGeom prst="rect">
            <a:avLst/>
          </a:prstGeom>
        </p:spPr>
        <p:txBody>
          <a:bodyPr spcFirstLastPara="1" wrap="square" lIns="68575" tIns="34275" rIns="68575" bIns="34275" anchor="t" anchorCtr="0">
            <a:noAutofit/>
          </a:bodyPr>
          <a:lstStyle/>
          <a:p>
            <a:pPr marL="0" lvl="0" indent="0" algn="ctr" rtl="0">
              <a:lnSpc>
                <a:spcPct val="106999"/>
              </a:lnSpc>
              <a:spcBef>
                <a:spcPts val="0"/>
              </a:spcBef>
              <a:spcAft>
                <a:spcPts val="0"/>
              </a:spcAft>
              <a:buNone/>
            </a:pPr>
            <a:r>
              <a:rPr lang="en" sz="2400">
                <a:solidFill>
                  <a:schemeClr val="accent6"/>
                </a:solidFill>
                <a:latin typeface="Calibri"/>
                <a:ea typeface="Calibri"/>
                <a:cs typeface="Calibri"/>
                <a:sym typeface="Calibri"/>
              </a:rPr>
              <a:t>Anuncios/Announcements </a:t>
            </a:r>
            <a:endParaRPr sz="2400">
              <a:solidFill>
                <a:schemeClr val="accent6"/>
              </a:solidFill>
              <a:latin typeface="Calibri"/>
              <a:ea typeface="Calibri"/>
              <a:cs typeface="Calibri"/>
              <a:sym typeface="Calibri"/>
            </a:endParaRPr>
          </a:p>
          <a:p>
            <a:pPr marL="0" lvl="0" indent="0" algn="ctr" rtl="0">
              <a:lnSpc>
                <a:spcPct val="106999"/>
              </a:lnSpc>
              <a:spcBef>
                <a:spcPts val="800"/>
              </a:spcBef>
              <a:spcAft>
                <a:spcPts val="800"/>
              </a:spcAft>
              <a:buNone/>
            </a:pPr>
            <a:endParaRPr sz="2400">
              <a:solidFill>
                <a:schemeClr val="accent6"/>
              </a:solidFill>
              <a:latin typeface="Calibri"/>
              <a:ea typeface="Calibri"/>
              <a:cs typeface="Calibri"/>
              <a:sym typeface="Calibri"/>
            </a:endParaRPr>
          </a:p>
        </p:txBody>
      </p:sp>
      <p:sp>
        <p:nvSpPr>
          <p:cNvPr id="466" name="Google Shape;466;p64"/>
          <p:cNvSpPr txBox="1"/>
          <p:nvPr/>
        </p:nvSpPr>
        <p:spPr>
          <a:xfrm>
            <a:off x="2053975" y="1660300"/>
            <a:ext cx="52803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dk1"/>
                </a:solidFill>
              </a:rPr>
              <a:t>		 	 	 		</a:t>
            </a:r>
            <a:endParaRPr sz="1100" b="1">
              <a:solidFill>
                <a:schemeClr val="dk1"/>
              </a:solidFill>
            </a:endParaRPr>
          </a:p>
          <a:p>
            <a:pPr marL="457200" lvl="0" indent="-298450" algn="l" rtl="0">
              <a:spcBef>
                <a:spcPts val="0"/>
              </a:spcBef>
              <a:spcAft>
                <a:spcPts val="0"/>
              </a:spcAft>
              <a:buClr>
                <a:schemeClr val="dk1"/>
              </a:buClr>
              <a:buSzPts val="1100"/>
              <a:buChar char="●"/>
            </a:pPr>
            <a:r>
              <a:rPr lang="en" sz="1100" b="1">
                <a:solidFill>
                  <a:schemeClr val="dk1"/>
                </a:solidFill>
              </a:rPr>
              <a:t>Próxima junta de este Comité será el 3 de abril</a:t>
            </a:r>
            <a:endParaRPr sz="1100" b="1">
              <a:solidFill>
                <a:schemeClr val="dk1"/>
              </a:solidFill>
            </a:endParaRPr>
          </a:p>
          <a:p>
            <a:pPr marL="457200" lvl="0" indent="-298450" algn="l" rtl="0">
              <a:spcBef>
                <a:spcPts val="0"/>
              </a:spcBef>
              <a:spcAft>
                <a:spcPts val="0"/>
              </a:spcAft>
              <a:buClr>
                <a:schemeClr val="dk1"/>
              </a:buClr>
              <a:buSzPts val="1100"/>
              <a:buChar char="●"/>
            </a:pPr>
            <a:r>
              <a:rPr lang="en" sz="1100" b="1">
                <a:solidFill>
                  <a:schemeClr val="dk1"/>
                </a:solidFill>
              </a:rPr>
              <a:t>Junta de DELAC (Comité Asesor de Padres/Madres de Bilingües Emergentes a Nivel del Distrito) 15 de marzo de 2023 </a:t>
            </a:r>
            <a:endParaRPr sz="1100" b="1">
              <a:solidFill>
                <a:schemeClr val="dk1"/>
              </a:solidFill>
            </a:endParaRPr>
          </a:p>
          <a:p>
            <a:pPr marL="0" lvl="0" indent="0" algn="l" rtl="0">
              <a:spcBef>
                <a:spcPts val="0"/>
              </a:spcBef>
              <a:spcAft>
                <a:spcPts val="0"/>
              </a:spcAft>
              <a:buNone/>
            </a:pPr>
            <a:r>
              <a:rPr lang="en" sz="1100" b="1">
                <a:solidFill>
                  <a:schemeClr val="dk1"/>
                </a:solidFill>
              </a:rPr>
              <a:t> </a:t>
            </a:r>
            <a:endParaRPr sz="1100" b="1">
              <a:solidFill>
                <a:schemeClr val="dk1"/>
              </a:solidFill>
            </a:endParaRPr>
          </a:p>
          <a:p>
            <a:pPr marL="0" lvl="0" indent="0" algn="l" rtl="0">
              <a:spcBef>
                <a:spcPts val="0"/>
              </a:spcBef>
              <a:spcAft>
                <a:spcPts val="0"/>
              </a:spcAft>
              <a:buNone/>
            </a:pPr>
            <a:r>
              <a:rPr lang="en" sz="1100" b="1">
                <a:solidFill>
                  <a:schemeClr val="dk1"/>
                </a:solidFill>
              </a:rPr>
              <a:t>				</a:t>
            </a:r>
            <a:endParaRPr sz="1100" b="1">
              <a:solidFill>
                <a:schemeClr val="dk1"/>
              </a:solidFill>
            </a:endParaRPr>
          </a:p>
          <a:p>
            <a:pPr marL="0" lvl="0" indent="0" algn="l" rtl="0">
              <a:spcBef>
                <a:spcPts val="0"/>
              </a:spcBef>
              <a:spcAft>
                <a:spcPts val="0"/>
              </a:spcAft>
              <a:buNone/>
            </a:pPr>
            <a:r>
              <a:rPr lang="en" sz="1100" b="1">
                <a:solidFill>
                  <a:schemeClr val="dk1"/>
                </a:solidFill>
              </a:rPr>
              <a:t>					</a:t>
            </a:r>
            <a:endParaRPr sz="1100" b="1">
              <a:solidFill>
                <a:schemeClr val="dk1"/>
              </a:solidFill>
            </a:endParaRPr>
          </a:p>
          <a:p>
            <a:pPr marL="0" lvl="0" indent="0" algn="l" rtl="0">
              <a:spcBef>
                <a:spcPts val="0"/>
              </a:spcBef>
              <a:spcAft>
                <a:spcPts val="0"/>
              </a:spcAft>
              <a:buNone/>
            </a:pPr>
            <a:r>
              <a:rPr lang="en" sz="1100" b="1">
                <a:solidFill>
                  <a:schemeClr val="dk1"/>
                </a:solidFill>
              </a:rPr>
              <a:t>		</a:t>
            </a:r>
            <a:endParaRPr sz="1100" b="1">
              <a:solidFill>
                <a:schemeClr val="dk1"/>
              </a:solidFill>
            </a:endParaRPr>
          </a:p>
        </p:txBody>
      </p:sp>
      <p:pic>
        <p:nvPicPr>
          <p:cNvPr id="467" name="Google Shape;467;p64"/>
          <p:cNvPicPr preferRelativeResize="0"/>
          <p:nvPr/>
        </p:nvPicPr>
        <p:blipFill>
          <a:blip r:embed="rId3">
            <a:alphaModFix/>
          </a:blip>
          <a:stretch>
            <a:fillRect/>
          </a:stretch>
        </p:blipFill>
        <p:spPr>
          <a:xfrm>
            <a:off x="39375" y="4514850"/>
            <a:ext cx="3292400" cy="428700"/>
          </a:xfrm>
          <a:prstGeom prst="rect">
            <a:avLst/>
          </a:prstGeom>
          <a:noFill/>
          <a:ln>
            <a:noFill/>
          </a:ln>
        </p:spPr>
      </p:pic>
      <p:pic>
        <p:nvPicPr>
          <p:cNvPr id="468" name="Google Shape;468;p64"/>
          <p:cNvPicPr preferRelativeResize="0"/>
          <p:nvPr/>
        </p:nvPicPr>
        <p:blipFill>
          <a:blip r:embed="rId4">
            <a:alphaModFix/>
          </a:blip>
          <a:stretch>
            <a:fillRect/>
          </a:stretch>
        </p:blipFill>
        <p:spPr>
          <a:xfrm>
            <a:off x="6683425" y="0"/>
            <a:ext cx="2424500" cy="1600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5"/>
          <p:cNvSpPr txBox="1">
            <a:spLocks noGrp="1"/>
          </p:cNvSpPr>
          <p:nvPr>
            <p:ph type="title"/>
          </p:nvPr>
        </p:nvSpPr>
        <p:spPr>
          <a:xfrm>
            <a:off x="628650" y="628650"/>
            <a:ext cx="7886700" cy="4287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a:solidFill>
                  <a:schemeClr val="accent6"/>
                </a:solidFill>
                <a:latin typeface="Calibri"/>
                <a:ea typeface="Calibri"/>
                <a:cs typeface="Calibri"/>
                <a:sym typeface="Calibri"/>
              </a:rPr>
              <a:t>Su opinión cuenta</a:t>
            </a:r>
            <a:endParaRPr>
              <a:solidFill>
                <a:schemeClr val="accent6"/>
              </a:solidFill>
              <a:latin typeface="Calibri"/>
              <a:ea typeface="Calibri"/>
              <a:cs typeface="Calibri"/>
              <a:sym typeface="Calibri"/>
            </a:endParaRPr>
          </a:p>
        </p:txBody>
      </p:sp>
      <p:sp>
        <p:nvSpPr>
          <p:cNvPr id="474" name="Google Shape;474;p65"/>
          <p:cNvSpPr txBox="1"/>
          <p:nvPr/>
        </p:nvSpPr>
        <p:spPr>
          <a:xfrm>
            <a:off x="256750" y="1523375"/>
            <a:ext cx="8139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¡Por favor deje sus comentarios, sugerencias, y opiniones en </a:t>
            </a:r>
            <a:r>
              <a:rPr lang="en" u="sng">
                <a:solidFill>
                  <a:schemeClr val="hlink"/>
                </a:solidFill>
                <a:latin typeface="Calibri"/>
                <a:ea typeface="Calibri"/>
                <a:cs typeface="Calibri"/>
                <a:sym typeface="Calibri"/>
                <a:hlinkClick r:id="rId3"/>
              </a:rPr>
              <a:t>esta </a:t>
            </a:r>
            <a:r>
              <a:rPr lang="en">
                <a:latin typeface="Calibri"/>
                <a:ea typeface="Calibri"/>
                <a:cs typeface="Calibri"/>
                <a:sym typeface="Calibri"/>
              </a:rPr>
              <a:t>encuesta!</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475" name="Google Shape;475;p65"/>
          <p:cNvPicPr preferRelativeResize="0"/>
          <p:nvPr/>
        </p:nvPicPr>
        <p:blipFill>
          <a:blip r:embed="rId4">
            <a:alphaModFix/>
          </a:blip>
          <a:stretch>
            <a:fillRect/>
          </a:stretch>
        </p:blipFill>
        <p:spPr>
          <a:xfrm>
            <a:off x="3545875" y="2196325"/>
            <a:ext cx="1710050" cy="245677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6"/>
          <p:cNvSpPr txBox="1">
            <a:spLocks noGrp="1"/>
          </p:cNvSpPr>
          <p:nvPr>
            <p:ph type="title"/>
          </p:nvPr>
        </p:nvSpPr>
        <p:spPr>
          <a:xfrm>
            <a:off x="628650" y="628650"/>
            <a:ext cx="7886700" cy="4287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a:solidFill>
                  <a:schemeClr val="accent6"/>
                </a:solidFill>
                <a:latin typeface="Calibri"/>
                <a:ea typeface="Calibri"/>
                <a:cs typeface="Calibri"/>
                <a:sym typeface="Calibri"/>
              </a:rPr>
              <a:t>Cierre de la junta/Meeting Closure</a:t>
            </a:r>
            <a:endParaRPr>
              <a:solidFill>
                <a:schemeClr val="accent6"/>
              </a:solidFill>
              <a:latin typeface="Calibri"/>
              <a:ea typeface="Calibri"/>
              <a:cs typeface="Calibri"/>
              <a:sym typeface="Calibri"/>
            </a:endParaRPr>
          </a:p>
        </p:txBody>
      </p:sp>
      <p:pic>
        <p:nvPicPr>
          <p:cNvPr id="481" name="Google Shape;481;p66"/>
          <p:cNvPicPr preferRelativeResize="0"/>
          <p:nvPr/>
        </p:nvPicPr>
        <p:blipFill>
          <a:blip r:embed="rId3">
            <a:alphaModFix/>
          </a:blip>
          <a:stretch>
            <a:fillRect/>
          </a:stretch>
        </p:blipFill>
        <p:spPr>
          <a:xfrm>
            <a:off x="465075" y="1618075"/>
            <a:ext cx="3086100" cy="1640375"/>
          </a:xfrm>
          <a:prstGeom prst="rect">
            <a:avLst/>
          </a:prstGeom>
          <a:noFill/>
          <a:ln>
            <a:noFill/>
          </a:ln>
        </p:spPr>
      </p:pic>
      <p:pic>
        <p:nvPicPr>
          <p:cNvPr id="482" name="Google Shape;482;p66"/>
          <p:cNvPicPr preferRelativeResize="0"/>
          <p:nvPr/>
        </p:nvPicPr>
        <p:blipFill>
          <a:blip r:embed="rId4">
            <a:alphaModFix/>
          </a:blip>
          <a:stretch>
            <a:fillRect/>
          </a:stretch>
        </p:blipFill>
        <p:spPr>
          <a:xfrm>
            <a:off x="5837575" y="1811650"/>
            <a:ext cx="1981200" cy="2314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6"/>
          <p:cNvSpPr txBox="1">
            <a:spLocks noGrp="1"/>
          </p:cNvSpPr>
          <p:nvPr>
            <p:ph type="title"/>
          </p:nvPr>
        </p:nvSpPr>
        <p:spPr>
          <a:xfrm>
            <a:off x="0" y="243875"/>
            <a:ext cx="8934600" cy="813600"/>
          </a:xfrm>
          <a:prstGeom prst="rect">
            <a:avLst/>
          </a:prstGeom>
        </p:spPr>
        <p:txBody>
          <a:bodyPr spcFirstLastPara="1" wrap="square" lIns="68575" tIns="34275" rIns="68575" bIns="34275" anchor="t" anchorCtr="0">
            <a:noAutofit/>
          </a:bodyPr>
          <a:lstStyle/>
          <a:p>
            <a:pPr marL="0" lvl="0" indent="0" algn="ctr" rtl="0">
              <a:lnSpc>
                <a:spcPct val="100000"/>
              </a:lnSpc>
              <a:spcBef>
                <a:spcPts val="0"/>
              </a:spcBef>
              <a:spcAft>
                <a:spcPts val="0"/>
              </a:spcAft>
              <a:buClr>
                <a:schemeClr val="dk1"/>
              </a:buClr>
              <a:buSzPts val="1100"/>
              <a:buFont typeface="Arial"/>
              <a:buNone/>
            </a:pPr>
            <a:r>
              <a:rPr lang="en" u="sng">
                <a:solidFill>
                  <a:schemeClr val="accent6"/>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Lectura de minutas/ Minutes</a:t>
            </a:r>
            <a:r>
              <a:rPr lang="en" u="sng">
                <a:solidFill>
                  <a:schemeClr val="accent6"/>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endParaRPr>
              <a:solidFill>
                <a:schemeClr val="accent6"/>
              </a:solidFill>
              <a:latin typeface="Calibri"/>
              <a:ea typeface="Calibri"/>
              <a:cs typeface="Calibri"/>
              <a:sym typeface="Calibri"/>
            </a:endParaRPr>
          </a:p>
          <a:p>
            <a:pPr marL="0" lvl="0" indent="0" algn="ctr" rtl="0">
              <a:lnSpc>
                <a:spcPct val="100000"/>
              </a:lnSpc>
              <a:spcBef>
                <a:spcPts val="0"/>
              </a:spcBef>
              <a:spcAft>
                <a:spcPts val="0"/>
              </a:spcAft>
              <a:buClr>
                <a:schemeClr val="dk1"/>
              </a:buClr>
              <a:buSzPts val="1100"/>
              <a:buFont typeface="Arial"/>
              <a:buNone/>
            </a:pPr>
            <a:endParaRPr sz="2100">
              <a:solidFill>
                <a:schemeClr val="accent6"/>
              </a:solidFill>
              <a:latin typeface="Calibri"/>
              <a:ea typeface="Calibri"/>
              <a:cs typeface="Calibri"/>
              <a:sym typeface="Calibri"/>
            </a:endParaRPr>
          </a:p>
          <a:p>
            <a:pPr marL="0" lvl="0" indent="0" algn="l" rtl="0">
              <a:lnSpc>
                <a:spcPct val="107916"/>
              </a:lnSpc>
              <a:spcBef>
                <a:spcPts val="0"/>
              </a:spcBef>
              <a:spcAft>
                <a:spcPts val="0"/>
              </a:spcAft>
              <a:buNone/>
            </a:pPr>
            <a:endParaRPr sz="4000">
              <a:solidFill>
                <a:schemeClr val="dk1"/>
              </a:solidFill>
            </a:endParaRPr>
          </a:p>
          <a:p>
            <a:pPr marL="0" lvl="0" indent="0" algn="l" rtl="0">
              <a:lnSpc>
                <a:spcPct val="107916"/>
              </a:lnSpc>
              <a:spcBef>
                <a:spcPts val="800"/>
              </a:spcBef>
              <a:spcAft>
                <a:spcPts val="800"/>
              </a:spcAft>
              <a:buNone/>
            </a:pPr>
            <a:endParaRPr sz="4000">
              <a:solidFill>
                <a:schemeClr val="dk1"/>
              </a:solidFill>
            </a:endParaRPr>
          </a:p>
        </p:txBody>
      </p:sp>
      <p:pic>
        <p:nvPicPr>
          <p:cNvPr id="246" name="Google Shape;246;p36"/>
          <p:cNvPicPr preferRelativeResize="0"/>
          <p:nvPr/>
        </p:nvPicPr>
        <p:blipFill>
          <a:blip r:embed="rId4">
            <a:alphaModFix/>
          </a:blip>
          <a:stretch>
            <a:fillRect/>
          </a:stretch>
        </p:blipFill>
        <p:spPr>
          <a:xfrm>
            <a:off x="86275" y="4459600"/>
            <a:ext cx="3292400" cy="428700"/>
          </a:xfrm>
          <a:prstGeom prst="rect">
            <a:avLst/>
          </a:prstGeom>
          <a:noFill/>
          <a:ln>
            <a:noFill/>
          </a:ln>
        </p:spPr>
      </p:pic>
      <p:pic>
        <p:nvPicPr>
          <p:cNvPr id="247" name="Google Shape;247;p36"/>
          <p:cNvPicPr preferRelativeResize="0"/>
          <p:nvPr/>
        </p:nvPicPr>
        <p:blipFill>
          <a:blip r:embed="rId5">
            <a:alphaModFix/>
          </a:blip>
          <a:stretch>
            <a:fillRect/>
          </a:stretch>
        </p:blipFill>
        <p:spPr>
          <a:xfrm>
            <a:off x="3455775" y="1057275"/>
            <a:ext cx="2466975" cy="3321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7"/>
          <p:cNvSpPr txBox="1">
            <a:spLocks noGrp="1"/>
          </p:cNvSpPr>
          <p:nvPr>
            <p:ph type="title"/>
          </p:nvPr>
        </p:nvSpPr>
        <p:spPr>
          <a:xfrm>
            <a:off x="628650" y="324900"/>
            <a:ext cx="7886700" cy="607500"/>
          </a:xfrm>
          <a:prstGeom prst="rect">
            <a:avLst/>
          </a:prstGeom>
          <a:noFill/>
          <a:ln>
            <a:noFill/>
          </a:ln>
        </p:spPr>
        <p:txBody>
          <a:bodyPr spcFirstLastPara="1" wrap="square" lIns="0" tIns="34275" rIns="68575" bIns="3427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a:solidFill>
                  <a:schemeClr val="accent6"/>
                </a:solidFill>
                <a:latin typeface="Calibri"/>
                <a:ea typeface="Calibri"/>
                <a:cs typeface="Calibri"/>
                <a:sym typeface="Calibri"/>
              </a:rPr>
              <a:t>Reporte de la Región / Region Report </a:t>
            </a:r>
            <a:endParaRPr>
              <a:solidFill>
                <a:schemeClr val="accent6"/>
              </a:solidFill>
              <a:latin typeface="Calibri"/>
              <a:ea typeface="Calibri"/>
              <a:cs typeface="Calibri"/>
              <a:sym typeface="Calibri"/>
            </a:endParaRPr>
          </a:p>
        </p:txBody>
      </p:sp>
      <p:pic>
        <p:nvPicPr>
          <p:cNvPr id="253" name="Google Shape;253;p37"/>
          <p:cNvPicPr preferRelativeResize="0"/>
          <p:nvPr/>
        </p:nvPicPr>
        <p:blipFill>
          <a:blip r:embed="rId3">
            <a:alphaModFix/>
          </a:blip>
          <a:stretch>
            <a:fillRect/>
          </a:stretch>
        </p:blipFill>
        <p:spPr>
          <a:xfrm>
            <a:off x="86275" y="4459600"/>
            <a:ext cx="3292400" cy="428700"/>
          </a:xfrm>
          <a:prstGeom prst="rect">
            <a:avLst/>
          </a:prstGeom>
          <a:noFill/>
          <a:ln>
            <a:noFill/>
          </a:ln>
        </p:spPr>
      </p:pic>
      <p:sp>
        <p:nvSpPr>
          <p:cNvPr id="254" name="Google Shape;254;p37"/>
          <p:cNvSpPr txBox="1"/>
          <p:nvPr/>
        </p:nvSpPr>
        <p:spPr>
          <a:xfrm>
            <a:off x="201275" y="971550"/>
            <a:ext cx="7886700" cy="27846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La próxima </a:t>
            </a:r>
            <a:r>
              <a:rPr lang="en" u="sng">
                <a:solidFill>
                  <a:schemeClr val="dk1"/>
                </a:solidFill>
                <a:latin typeface="Calibri"/>
                <a:ea typeface="Calibri"/>
                <a:cs typeface="Calibri"/>
                <a:sym typeface="Calibri"/>
              </a:rPr>
              <a:t>reunión de la r</a:t>
            </a:r>
            <a:r>
              <a:rPr lang="en" b="1" u="sng">
                <a:solidFill>
                  <a:schemeClr val="dk1"/>
                </a:solidFill>
                <a:latin typeface="Calibri"/>
                <a:ea typeface="Calibri"/>
                <a:cs typeface="Calibri"/>
                <a:sym typeface="Calibri"/>
              </a:rPr>
              <a:t>egión </a:t>
            </a:r>
            <a:r>
              <a:rPr lang="en">
                <a:solidFill>
                  <a:schemeClr val="dk1"/>
                </a:solidFill>
                <a:latin typeface="Calibri"/>
                <a:ea typeface="Calibri"/>
                <a:cs typeface="Calibri"/>
                <a:sym typeface="Calibri"/>
              </a:rPr>
              <a:t>será el 16 de marzo a las 5:30 p.m.</a:t>
            </a:r>
            <a:endParaRPr>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La </a:t>
            </a:r>
            <a:r>
              <a:rPr lang="en" u="sng">
                <a:solidFill>
                  <a:schemeClr val="dk1"/>
                </a:solidFill>
                <a:latin typeface="Calibri"/>
                <a:ea typeface="Calibri"/>
                <a:cs typeface="Calibri"/>
                <a:sym typeface="Calibri"/>
              </a:rPr>
              <a:t>reunión del </a:t>
            </a:r>
            <a:r>
              <a:rPr lang="en" b="1" u="sng">
                <a:solidFill>
                  <a:schemeClr val="dk1"/>
                </a:solidFill>
                <a:latin typeface="Calibri"/>
                <a:ea typeface="Calibri"/>
                <a:cs typeface="Calibri"/>
                <a:sym typeface="Calibri"/>
              </a:rPr>
              <a:t>estado </a:t>
            </a:r>
            <a:r>
              <a:rPr lang="en">
                <a:solidFill>
                  <a:schemeClr val="dk1"/>
                </a:solidFill>
                <a:latin typeface="Calibri"/>
                <a:ea typeface="Calibri"/>
                <a:cs typeface="Calibri"/>
                <a:sym typeface="Calibri"/>
              </a:rPr>
              <a:t>fue el 24 de febrero y hubo una actividad de conexión donde hicimos un ejercicio de respiración que nos ayudó mucho. La agencia de West Ed propuso información para la planificación de los grupos de enfoque con padres y maestros. West Ed mandará las invitaciones a las regiones para invitar a los papas. Laura Diaz de CABE dio una presentación acerca de las oportunidades más allá de la preparatoria. Le ayudó a los papás a comprender lo importante de cómo saber apoyar a sus estudiantes. Las regiones compartieron los reportes de su región y también hubo una votación para mover las reuniones de SPAC virtuales o en persona. Habrá 3 reuniones en persona y 3 virtuales. La próxima reunión será el 21 de abril de 2023. Esta será la última reunión. </a:t>
            </a:r>
            <a:endParaRPr>
              <a:solidFill>
                <a:schemeClr val="dk1"/>
              </a:solidFill>
              <a:latin typeface="Calibri"/>
              <a:ea typeface="Calibri"/>
              <a:cs typeface="Calibri"/>
              <a:sym typeface="Calibri"/>
            </a:endParaRPr>
          </a:p>
          <a:p>
            <a:pPr marL="0" lvl="0" indent="0" algn="l" rtl="0">
              <a:lnSpc>
                <a:spcPct val="115000"/>
              </a:lnSpc>
              <a:spcBef>
                <a:spcPts val="1200"/>
              </a:spcBef>
              <a:spcAft>
                <a:spcPts val="1200"/>
              </a:spcAft>
              <a:buNone/>
            </a:pPr>
            <a:endParaRPr>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8"/>
          <p:cNvSpPr txBox="1">
            <a:spLocks noGrp="1"/>
          </p:cNvSpPr>
          <p:nvPr>
            <p:ph type="title"/>
          </p:nvPr>
        </p:nvSpPr>
        <p:spPr>
          <a:xfrm>
            <a:off x="628650" y="628650"/>
            <a:ext cx="7886700" cy="428700"/>
          </a:xfrm>
          <a:prstGeom prst="rect">
            <a:avLst/>
          </a:prstGeom>
        </p:spPr>
        <p:txBody>
          <a:bodyPr spcFirstLastPara="1" wrap="square" lIns="68575" tIns="34275" rIns="68575" bIns="3427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solidFill>
                  <a:schemeClr val="accent6"/>
                </a:solidFill>
                <a:latin typeface="Calibri"/>
                <a:ea typeface="Calibri"/>
                <a:cs typeface="Calibri"/>
                <a:sym typeface="Calibri"/>
              </a:rPr>
              <a:t>FPM: ELPAC &amp; CAASPP </a:t>
            </a:r>
            <a:endParaRPr>
              <a:solidFill>
                <a:schemeClr val="accent6"/>
              </a:solidFill>
              <a:latin typeface="Calibri"/>
              <a:ea typeface="Calibri"/>
              <a:cs typeface="Calibri"/>
              <a:sym typeface="Calibri"/>
            </a:endParaRPr>
          </a:p>
        </p:txBody>
      </p:sp>
      <p:pic>
        <p:nvPicPr>
          <p:cNvPr id="260" name="Google Shape;260;p38"/>
          <p:cNvPicPr preferRelativeResize="0"/>
          <p:nvPr/>
        </p:nvPicPr>
        <p:blipFill>
          <a:blip r:embed="rId3">
            <a:alphaModFix/>
          </a:blip>
          <a:stretch>
            <a:fillRect/>
          </a:stretch>
        </p:blipFill>
        <p:spPr>
          <a:xfrm>
            <a:off x="86275" y="4459600"/>
            <a:ext cx="3292400" cy="428700"/>
          </a:xfrm>
          <a:prstGeom prst="rect">
            <a:avLst/>
          </a:prstGeom>
          <a:noFill/>
          <a:ln>
            <a:noFill/>
          </a:ln>
        </p:spPr>
      </p:pic>
      <p:sp>
        <p:nvSpPr>
          <p:cNvPr id="261" name="Google Shape;261;p38"/>
          <p:cNvSpPr txBox="1"/>
          <p:nvPr/>
        </p:nvSpPr>
        <p:spPr>
          <a:xfrm>
            <a:off x="4622500" y="1585175"/>
            <a:ext cx="423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262" name="Google Shape;262;p38"/>
          <p:cNvSpPr txBox="1"/>
          <p:nvPr/>
        </p:nvSpPr>
        <p:spPr>
          <a:xfrm>
            <a:off x="4733350" y="1437425"/>
            <a:ext cx="288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263" name="Google Shape;263;p38"/>
          <p:cNvPicPr preferRelativeResize="0"/>
          <p:nvPr/>
        </p:nvPicPr>
        <p:blipFill>
          <a:blip r:embed="rId4">
            <a:alphaModFix/>
          </a:blip>
          <a:stretch>
            <a:fillRect/>
          </a:stretch>
        </p:blipFill>
        <p:spPr>
          <a:xfrm>
            <a:off x="152400" y="1518675"/>
            <a:ext cx="3581400" cy="2627175"/>
          </a:xfrm>
          <a:prstGeom prst="rect">
            <a:avLst/>
          </a:prstGeom>
          <a:noFill/>
          <a:ln>
            <a:noFill/>
          </a:ln>
        </p:spPr>
      </p:pic>
      <p:pic>
        <p:nvPicPr>
          <p:cNvPr id="264" name="Google Shape;264;p38"/>
          <p:cNvPicPr preferRelativeResize="0"/>
          <p:nvPr/>
        </p:nvPicPr>
        <p:blipFill>
          <a:blip r:embed="rId5">
            <a:alphaModFix/>
          </a:blip>
          <a:stretch>
            <a:fillRect/>
          </a:stretch>
        </p:blipFill>
        <p:spPr>
          <a:xfrm>
            <a:off x="4850600" y="1518675"/>
            <a:ext cx="3385650" cy="2627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9"/>
          <p:cNvSpPr txBox="1">
            <a:spLocks noGrp="1"/>
          </p:cNvSpPr>
          <p:nvPr>
            <p:ph type="title"/>
          </p:nvPr>
        </p:nvSpPr>
        <p:spPr>
          <a:xfrm>
            <a:off x="86275" y="324900"/>
            <a:ext cx="9057600" cy="607500"/>
          </a:xfrm>
          <a:prstGeom prst="rect">
            <a:avLst/>
          </a:prstGeom>
          <a:noFill/>
          <a:ln>
            <a:noFill/>
          </a:ln>
        </p:spPr>
        <p:txBody>
          <a:bodyPr spcFirstLastPara="1" wrap="square" lIns="0" tIns="34275" rIns="68575" bIns="3427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a:solidFill>
                  <a:schemeClr val="accent6"/>
                </a:solidFill>
                <a:latin typeface="Calibri"/>
                <a:ea typeface="Calibri"/>
                <a:cs typeface="Calibri"/>
                <a:sym typeface="Calibri"/>
              </a:rPr>
              <a:t>¿Qué es el “ELPAC” y por qué se tiene que tomar?</a:t>
            </a:r>
            <a:endParaRPr>
              <a:solidFill>
                <a:schemeClr val="accent6"/>
              </a:solidFill>
              <a:latin typeface="Calibri"/>
              <a:ea typeface="Calibri"/>
              <a:cs typeface="Calibri"/>
              <a:sym typeface="Calibri"/>
            </a:endParaRPr>
          </a:p>
        </p:txBody>
      </p:sp>
      <p:sp>
        <p:nvSpPr>
          <p:cNvPr id="270" name="Google Shape;270;p39"/>
          <p:cNvSpPr txBox="1"/>
          <p:nvPr/>
        </p:nvSpPr>
        <p:spPr>
          <a:xfrm>
            <a:off x="628650" y="844225"/>
            <a:ext cx="7886700" cy="620400"/>
          </a:xfrm>
          <a:prstGeom prst="rect">
            <a:avLst/>
          </a:prstGeom>
          <a:noFill/>
          <a:ln>
            <a:noFill/>
          </a:ln>
        </p:spPr>
        <p:txBody>
          <a:bodyPr spcFirstLastPara="1" wrap="square" lIns="0" tIns="34275" rIns="68575" bIns="34275" anchor="t" anchorCtr="0">
            <a:spAutoFit/>
          </a:bodyPr>
          <a:lstStyle/>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pic>
        <p:nvPicPr>
          <p:cNvPr id="271" name="Google Shape;271;p39"/>
          <p:cNvPicPr preferRelativeResize="0"/>
          <p:nvPr/>
        </p:nvPicPr>
        <p:blipFill>
          <a:blip r:embed="rId3">
            <a:alphaModFix/>
          </a:blip>
          <a:stretch>
            <a:fillRect/>
          </a:stretch>
        </p:blipFill>
        <p:spPr>
          <a:xfrm>
            <a:off x="86275" y="4459600"/>
            <a:ext cx="3292400" cy="428700"/>
          </a:xfrm>
          <a:prstGeom prst="rect">
            <a:avLst/>
          </a:prstGeom>
          <a:noFill/>
          <a:ln>
            <a:noFill/>
          </a:ln>
        </p:spPr>
      </p:pic>
      <p:sp>
        <p:nvSpPr>
          <p:cNvPr id="272" name="Google Shape;272;p39"/>
          <p:cNvSpPr txBox="1"/>
          <p:nvPr/>
        </p:nvSpPr>
        <p:spPr>
          <a:xfrm>
            <a:off x="299300" y="1673850"/>
            <a:ext cx="7659900" cy="2277900"/>
          </a:xfrm>
          <a:prstGeom prst="rect">
            <a:avLst/>
          </a:prstGeom>
          <a:noFill/>
          <a:ln>
            <a:noFill/>
          </a:ln>
        </p:spPr>
        <p:txBody>
          <a:bodyPr spcFirstLastPara="1" wrap="square" lIns="91425" tIns="91425" rIns="91425" bIns="91425" anchor="t" anchorCtr="0">
            <a:spAutoFit/>
          </a:bodyPr>
          <a:lstStyle/>
          <a:p>
            <a:pPr marL="457200" lvl="0" indent="-330200" algn="l" rtl="0">
              <a:lnSpc>
                <a:spcPct val="15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El objetivo es que su hijo sea competente en inglés. Esto significa que su hijo/a puede leer, escribir, escuchar/comprender y hablar en inglés con fluidez.</a:t>
            </a:r>
            <a:endParaRPr sz="1600">
              <a:solidFill>
                <a:schemeClr val="dk1"/>
              </a:solidFill>
              <a:latin typeface="Calibri"/>
              <a:ea typeface="Calibri"/>
              <a:cs typeface="Calibri"/>
              <a:sym typeface="Calibri"/>
            </a:endParaRPr>
          </a:p>
          <a:p>
            <a:pPr marL="457200" lvl="0" indent="-330200" algn="l" rtl="0">
              <a:lnSpc>
                <a:spcPct val="15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ELPAC es la prueba utilizada para medir qué tan bien los estudiantes en los grados K-12 entienden inglés cuando no es su idioma principal.</a:t>
            </a:r>
            <a:endParaRPr sz="1600">
              <a:solidFill>
                <a:schemeClr val="dk1"/>
              </a:solidFill>
              <a:latin typeface="Calibri"/>
              <a:ea typeface="Calibri"/>
              <a:cs typeface="Calibri"/>
              <a:sym typeface="Calibri"/>
            </a:endParaRPr>
          </a:p>
          <a:p>
            <a:pPr marL="457200" lvl="0" indent="-330200" algn="l" rtl="0">
              <a:lnSpc>
                <a:spcPct val="15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La información de ELPAC ayuda al maestro de su hijo a brindar apoyo para escuchar, hablar, leer y escribir.</a:t>
            </a:r>
            <a:endParaRPr sz="16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0"/>
          <p:cNvSpPr txBox="1">
            <a:spLocks noGrp="1"/>
          </p:cNvSpPr>
          <p:nvPr>
            <p:ph type="title"/>
          </p:nvPr>
        </p:nvSpPr>
        <p:spPr>
          <a:xfrm>
            <a:off x="628650" y="324900"/>
            <a:ext cx="7886700" cy="607500"/>
          </a:xfrm>
          <a:prstGeom prst="rect">
            <a:avLst/>
          </a:prstGeom>
          <a:noFill/>
          <a:ln>
            <a:noFill/>
          </a:ln>
        </p:spPr>
        <p:txBody>
          <a:bodyPr spcFirstLastPara="1" wrap="square" lIns="0" tIns="34275" rIns="68575" bIns="34275" anchor="ctr" anchorCtr="0">
            <a:noAutofit/>
          </a:bodyPr>
          <a:lstStyle/>
          <a:p>
            <a:pPr marL="0" lvl="0" indent="0" algn="ctr" rtl="0">
              <a:lnSpc>
                <a:spcPct val="90000"/>
              </a:lnSpc>
              <a:spcBef>
                <a:spcPts val="0"/>
              </a:spcBef>
              <a:spcAft>
                <a:spcPts val="0"/>
              </a:spcAft>
              <a:buClr>
                <a:schemeClr val="dk1"/>
              </a:buClr>
              <a:buSzPts val="2800"/>
              <a:buFont typeface="Montserrat"/>
              <a:buNone/>
            </a:pPr>
            <a:r>
              <a:rPr lang="en" sz="3200">
                <a:latin typeface="Calibri"/>
                <a:ea typeface="Calibri"/>
                <a:cs typeface="Calibri"/>
                <a:sym typeface="Calibri"/>
              </a:rPr>
              <a:t>The purposes of the MEP are to: </a:t>
            </a:r>
            <a:endParaRPr sz="3200">
              <a:solidFill>
                <a:srgbClr val="94BC56"/>
              </a:solidFill>
              <a:latin typeface="Calibri"/>
              <a:ea typeface="Calibri"/>
              <a:cs typeface="Calibri"/>
              <a:sym typeface="Calibri"/>
            </a:endParaRPr>
          </a:p>
        </p:txBody>
      </p:sp>
      <p:sp>
        <p:nvSpPr>
          <p:cNvPr id="278" name="Google Shape;278;p40"/>
          <p:cNvSpPr txBox="1"/>
          <p:nvPr/>
        </p:nvSpPr>
        <p:spPr>
          <a:xfrm>
            <a:off x="628650" y="844225"/>
            <a:ext cx="7886700" cy="620400"/>
          </a:xfrm>
          <a:prstGeom prst="rect">
            <a:avLst/>
          </a:prstGeom>
          <a:noFill/>
          <a:ln>
            <a:noFill/>
          </a:ln>
        </p:spPr>
        <p:txBody>
          <a:bodyPr spcFirstLastPara="1" wrap="square" lIns="0" tIns="34275" rIns="68575" bIns="34275" anchor="t" anchorCtr="0">
            <a:spAutoFit/>
          </a:bodyPr>
          <a:lstStyle/>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pic>
        <p:nvPicPr>
          <p:cNvPr id="279" name="Google Shape;279;p40"/>
          <p:cNvPicPr preferRelativeResize="0"/>
          <p:nvPr/>
        </p:nvPicPr>
        <p:blipFill>
          <a:blip r:embed="rId3">
            <a:alphaModFix/>
          </a:blip>
          <a:stretch>
            <a:fillRect/>
          </a:stretch>
        </p:blipFill>
        <p:spPr>
          <a:xfrm>
            <a:off x="86275" y="4459600"/>
            <a:ext cx="3292400" cy="428700"/>
          </a:xfrm>
          <a:prstGeom prst="rect">
            <a:avLst/>
          </a:prstGeom>
          <a:noFill/>
          <a:ln>
            <a:noFill/>
          </a:ln>
        </p:spPr>
      </p:pic>
      <p:pic>
        <p:nvPicPr>
          <p:cNvPr id="280" name="Google Shape;280;p40"/>
          <p:cNvPicPr preferRelativeResize="0"/>
          <p:nvPr/>
        </p:nvPicPr>
        <p:blipFill>
          <a:blip r:embed="rId4">
            <a:alphaModFix/>
          </a:blip>
          <a:stretch>
            <a:fillRect/>
          </a:stretch>
        </p:blipFill>
        <p:spPr>
          <a:xfrm>
            <a:off x="628650" y="152400"/>
            <a:ext cx="7169149" cy="43071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1"/>
          <p:cNvSpPr txBox="1">
            <a:spLocks noGrp="1"/>
          </p:cNvSpPr>
          <p:nvPr>
            <p:ph type="title"/>
          </p:nvPr>
        </p:nvSpPr>
        <p:spPr>
          <a:xfrm>
            <a:off x="121925" y="336200"/>
            <a:ext cx="8779800" cy="954600"/>
          </a:xfrm>
          <a:prstGeom prst="rect">
            <a:avLst/>
          </a:prstGeom>
        </p:spPr>
        <p:txBody>
          <a:bodyPr spcFirstLastPara="1" wrap="square" lIns="68575" tIns="0" rIns="68575" bIns="68575" anchor="t" anchorCtr="0">
            <a:noAutofit/>
          </a:bodyPr>
          <a:lstStyle/>
          <a:p>
            <a:pPr marL="0" lvl="0" indent="0" algn="ctr" rtl="0">
              <a:spcBef>
                <a:spcPts val="0"/>
              </a:spcBef>
              <a:spcAft>
                <a:spcPts val="0"/>
              </a:spcAft>
              <a:buNone/>
            </a:pPr>
            <a:r>
              <a:rPr lang="en" sz="3000" b="1">
                <a:solidFill>
                  <a:schemeClr val="accent6"/>
                </a:solidFill>
                <a:latin typeface="Calibri"/>
                <a:ea typeface="Calibri"/>
                <a:cs typeface="Calibri"/>
                <a:sym typeface="Calibri"/>
              </a:rPr>
              <a:t>La prueba del “ELPAC”  tiene cuatro áreas de dominio diferentes: </a:t>
            </a:r>
            <a:endParaRPr sz="3000" b="1">
              <a:solidFill>
                <a:schemeClr val="accent6"/>
              </a:solidFill>
              <a:latin typeface="Calibri"/>
              <a:ea typeface="Calibri"/>
              <a:cs typeface="Calibri"/>
              <a:sym typeface="Calibri"/>
            </a:endParaRPr>
          </a:p>
        </p:txBody>
      </p:sp>
      <p:pic>
        <p:nvPicPr>
          <p:cNvPr id="286" name="Google Shape;286;p41"/>
          <p:cNvPicPr preferRelativeResize="0"/>
          <p:nvPr/>
        </p:nvPicPr>
        <p:blipFill rotWithShape="1">
          <a:blip r:embed="rId3">
            <a:alphaModFix/>
          </a:blip>
          <a:srcRect b="20760"/>
          <a:stretch/>
        </p:blipFill>
        <p:spPr>
          <a:xfrm>
            <a:off x="242250" y="2357000"/>
            <a:ext cx="8659500" cy="1715700"/>
          </a:xfrm>
          <a:prstGeom prst="rect">
            <a:avLst/>
          </a:prstGeom>
          <a:noFill/>
          <a:ln>
            <a:noFill/>
          </a:ln>
        </p:spPr>
      </p:pic>
      <p:sp>
        <p:nvSpPr>
          <p:cNvPr id="287" name="Google Shape;287;p41"/>
          <p:cNvSpPr txBox="1"/>
          <p:nvPr/>
        </p:nvSpPr>
        <p:spPr>
          <a:xfrm>
            <a:off x="73900" y="3956050"/>
            <a:ext cx="9261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Calibri"/>
                <a:ea typeface="Calibri"/>
                <a:cs typeface="Calibri"/>
                <a:sym typeface="Calibri"/>
              </a:rPr>
              <a:t>    </a:t>
            </a:r>
            <a:r>
              <a:rPr lang="en" sz="1800">
                <a:latin typeface="Calibri"/>
                <a:ea typeface="Calibri"/>
                <a:cs typeface="Calibri"/>
                <a:sym typeface="Calibri"/>
              </a:rPr>
              <a:t> Comprensión Oral</a:t>
            </a:r>
            <a:r>
              <a:rPr lang="en" sz="1800"/>
              <a:t>           Expresión oral                 Lectura                     Escritura</a:t>
            </a:r>
            <a:endParaRPr sz="18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1615</Words>
  <Application>Microsoft Office PowerPoint</Application>
  <PresentationFormat>On-screen Show (16:9)</PresentationFormat>
  <Paragraphs>122</Paragraphs>
  <Slides>34</Slides>
  <Notes>34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Times New Roman</vt:lpstr>
      <vt:lpstr>Open Sans</vt:lpstr>
      <vt:lpstr>Montserrat</vt:lpstr>
      <vt:lpstr>Calibri</vt:lpstr>
      <vt:lpstr>Simple Light</vt:lpstr>
      <vt:lpstr>Office Theme</vt:lpstr>
      <vt:lpstr>PowerPoint Presentation</vt:lpstr>
      <vt:lpstr>Las metas para esta junta  </vt:lpstr>
      <vt:lpstr>AGENDA</vt:lpstr>
      <vt:lpstr>Lectura de minutas/ Minutes    </vt:lpstr>
      <vt:lpstr>Reporte de la Región / Region Report </vt:lpstr>
      <vt:lpstr>FPM: ELPAC &amp; CAASPP </vt:lpstr>
      <vt:lpstr>¿Qué es el “ELPAC” y por qué se tiene que tomar?</vt:lpstr>
      <vt:lpstr>The purposes of the MEP are to: </vt:lpstr>
      <vt:lpstr>La prueba del “ELPAC”  tiene cuatro áreas de dominio diferentes: </vt:lpstr>
      <vt:lpstr>Descripción general de la prueba  “ELPAC”</vt:lpstr>
      <vt:lpstr>La prueba de el ELPAC tiene dos evaluaciones </vt:lpstr>
      <vt:lpstr>ELPAC inicial: </vt:lpstr>
      <vt:lpstr>La prueba del ELPAC Sumativo:  </vt:lpstr>
      <vt:lpstr>Fechas de la prueba del “ELPAC” </vt:lpstr>
      <vt:lpstr>Resultados de la prueba ELPAC 2021-2022 a  nivel distrito escolar </vt:lpstr>
      <vt:lpstr>CAASPP</vt:lpstr>
      <vt:lpstr>CAASPP puntos importantes Los exámenes están compuestos por el dominio del inglés grados (3-8 y 11) Ciencias  grados 5, 8 y preparatoria (grado 12_ Matemáticas (3-8 y1 11) Evaluación de español grados (3-8) </vt:lpstr>
      <vt:lpstr>Excepciones</vt:lpstr>
      <vt:lpstr>Fechas de examinación de los exámenes de “CAASPP”</vt:lpstr>
      <vt:lpstr>Resultados generales de CAASPP en inglés y matemáticas </vt:lpstr>
      <vt:lpstr>Resultados generales de CAASPP en inglés de 3er-4o grado </vt:lpstr>
      <vt:lpstr>Resultados de CAASPP matemáticas de 3er-4o grado Grado </vt:lpstr>
      <vt:lpstr>Resultados de CAASPP en inglés de 5-6o grado </vt:lpstr>
      <vt:lpstr>Resultados de CAASPP matemáticas de 5-6o grado </vt:lpstr>
      <vt:lpstr>Resultados de CAASPP en inglés del nivel 7-8o grado</vt:lpstr>
      <vt:lpstr>Resultados de CAASPP en matemáticas del 7-8o grado</vt:lpstr>
      <vt:lpstr>Resultados de CAASPP en inglés de preparatoria nivel 11o</vt:lpstr>
      <vt:lpstr>Resultados de CAASPP en matemáticas en 11o grado</vt:lpstr>
      <vt:lpstr>Requisitos de ingreso a la universidad/Ayuda financiera y cómo buscar becas</vt:lpstr>
      <vt:lpstr>Negocios Nuevos/New Business</vt:lpstr>
      <vt:lpstr>Comentario Público /Public Comments </vt:lpstr>
      <vt:lpstr>Anuncios/Announcements  </vt:lpstr>
      <vt:lpstr>Su opinión cuenta</vt:lpstr>
      <vt:lpstr>Cierre de la junta/Meeting Closure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Kao Lee</dc:creator>
  <cp:lastModifiedBy>Kao Lee</cp:lastModifiedBy>
  <cp:revision>1</cp:revision>
  <dcterms:modified xsi:type="dcterms:W3CDTF">2023-03-07T00:17:31Z</dcterms:modified>
</cp:coreProperties>
</file>