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260" r:id="rId2"/>
    <p:sldId id="894" r:id="rId3"/>
    <p:sldId id="1074" r:id="rId4"/>
    <p:sldId id="625" r:id="rId5"/>
    <p:sldId id="795" r:id="rId6"/>
    <p:sldId id="796" r:id="rId7"/>
    <p:sldId id="1075" r:id="rId8"/>
    <p:sldId id="1076" r:id="rId9"/>
    <p:sldId id="803" r:id="rId10"/>
    <p:sldId id="1077" r:id="rId11"/>
    <p:sldId id="840" r:id="rId12"/>
    <p:sldId id="298" r:id="rId13"/>
    <p:sldId id="925" r:id="rId14"/>
    <p:sldId id="1066" r:id="rId15"/>
    <p:sldId id="1046" r:id="rId16"/>
    <p:sldId id="1065" r:id="rId17"/>
    <p:sldId id="810" r:id="rId18"/>
    <p:sldId id="1062" r:id="rId19"/>
    <p:sldId id="1040" r:id="rId20"/>
    <p:sldId id="263" r:id="rId21"/>
    <p:sldId id="1079" r:id="rId22"/>
    <p:sldId id="318" r:id="rId23"/>
    <p:sldId id="339" r:id="rId24"/>
    <p:sldId id="340" r:id="rId25"/>
    <p:sldId id="1025" r:id="rId26"/>
    <p:sldId id="341" r:id="rId27"/>
    <p:sldId id="342" r:id="rId28"/>
    <p:sldId id="1027" r:id="rId29"/>
    <p:sldId id="936" r:id="rId30"/>
    <p:sldId id="348" r:id="rId31"/>
    <p:sldId id="1038" r:id="rId32"/>
    <p:sldId id="858" r:id="rId33"/>
    <p:sldId id="937" r:id="rId34"/>
    <p:sldId id="938" r:id="rId35"/>
    <p:sldId id="344" r:id="rId36"/>
    <p:sldId id="859" r:id="rId37"/>
    <p:sldId id="276" r:id="rId38"/>
    <p:sldId id="1043" r:id="rId39"/>
    <p:sldId id="1044" r:id="rId40"/>
    <p:sldId id="313" r:id="rId41"/>
    <p:sldId id="314" r:id="rId42"/>
    <p:sldId id="315" r:id="rId43"/>
    <p:sldId id="316" r:id="rId44"/>
    <p:sldId id="1039" r:id="rId45"/>
    <p:sldId id="1056" r:id="rId46"/>
    <p:sldId id="1057" r:id="rId47"/>
    <p:sldId id="1041" r:id="rId48"/>
    <p:sldId id="354" r:id="rId49"/>
    <p:sldId id="320" r:id="rId50"/>
    <p:sldId id="321" r:id="rId51"/>
    <p:sldId id="1048" r:id="rId52"/>
    <p:sldId id="889" r:id="rId53"/>
    <p:sldId id="861" r:id="rId54"/>
    <p:sldId id="1080" r:id="rId55"/>
    <p:sldId id="1073" r:id="rId56"/>
    <p:sldId id="289" r:id="rId57"/>
    <p:sldId id="294" r:id="rId58"/>
    <p:sldId id="295" r:id="rId59"/>
    <p:sldId id="290" r:id="rId6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EE8E8"/>
    <a:srgbClr val="6DCCDE"/>
    <a:srgbClr val="404040"/>
    <a:srgbClr val="FAFAFA"/>
    <a:srgbClr val="1F44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86935" autoAdjust="0"/>
  </p:normalViewPr>
  <p:slideViewPr>
    <p:cSldViewPr snapToGrid="0">
      <p:cViewPr varScale="1">
        <p:scale>
          <a:sx n="85" d="100"/>
          <a:sy n="85" d="100"/>
        </p:scale>
        <p:origin x="702" y="84"/>
      </p:cViewPr>
      <p:guideLst/>
    </p:cSldViewPr>
  </p:slideViewPr>
  <p:outlineViewPr>
    <p:cViewPr>
      <p:scale>
        <a:sx n="33" d="100"/>
        <a:sy n="33" d="100"/>
      </p:scale>
      <p:origin x="0" y="-20064"/>
    </p:cViewPr>
  </p:outlineViewPr>
  <p:notesTextViewPr>
    <p:cViewPr>
      <p:scale>
        <a:sx n="1" d="1"/>
        <a:sy n="1" d="1"/>
      </p:scale>
      <p:origin x="0" y="0"/>
    </p:cViewPr>
  </p:notesTextViewPr>
  <p:sorterViewPr>
    <p:cViewPr>
      <p:scale>
        <a:sx n="100" d="100"/>
        <a:sy n="100" d="100"/>
      </p:scale>
      <p:origin x="0" y="-7596"/>
    </p:cViewPr>
  </p:sorterViewPr>
  <p:notesViewPr>
    <p:cSldViewPr snapToGrid="0">
      <p:cViewPr varScale="1">
        <p:scale>
          <a:sx n="77" d="100"/>
          <a:sy n="77" d="100"/>
        </p:scale>
        <p:origin x="387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ata15.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C87FF8-3EBE-4015-876F-5595E2FE9A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085DB7B-2CDD-41AD-AD94-EB21C80C7A4E}">
      <dgm:prSet custT="1"/>
      <dgm:spPr/>
      <dgm:t>
        <a:bodyPr/>
        <a:lstStyle/>
        <a:p>
          <a:pPr rtl="0"/>
          <a:r>
            <a:rPr lang="en-US" sz="3600" b="1" i="1" dirty="0">
              <a:solidFill>
                <a:schemeClr val="tx1"/>
              </a:solidFill>
              <a:latin typeface="+mj-lt"/>
            </a:rPr>
            <a:t>“No person in the United States shall, </a:t>
          </a:r>
          <a:r>
            <a:rPr lang="en-US" sz="3600" b="1" i="1" u="sng" dirty="0">
              <a:solidFill>
                <a:schemeClr val="tx1"/>
              </a:solidFill>
              <a:latin typeface="+mj-lt"/>
            </a:rPr>
            <a:t>on the basis of sex</a:t>
          </a:r>
          <a:r>
            <a:rPr lang="en-US" sz="3600" b="1" i="1" dirty="0">
              <a:solidFill>
                <a:schemeClr val="tx1"/>
              </a:solidFill>
              <a:latin typeface="+mj-lt"/>
            </a:rPr>
            <a:t>, be excluded from </a:t>
          </a:r>
          <a:r>
            <a:rPr lang="en-US" sz="3600" b="1" i="1" u="sng" dirty="0">
              <a:solidFill>
                <a:schemeClr val="tx1"/>
              </a:solidFill>
              <a:latin typeface="+mj-lt"/>
            </a:rPr>
            <a:t>participation</a:t>
          </a:r>
          <a:r>
            <a:rPr lang="en-US" sz="3600" b="1" i="1" dirty="0">
              <a:solidFill>
                <a:schemeClr val="tx1"/>
              </a:solidFill>
              <a:latin typeface="+mj-lt"/>
            </a:rPr>
            <a:t> in, be denied the </a:t>
          </a:r>
          <a:r>
            <a:rPr lang="en-US" sz="3600" b="1" i="1" u="sng" dirty="0">
              <a:solidFill>
                <a:schemeClr val="tx1"/>
              </a:solidFill>
              <a:latin typeface="+mj-lt"/>
            </a:rPr>
            <a:t>benefits</a:t>
          </a:r>
          <a:r>
            <a:rPr lang="en-US" sz="3600" b="1" i="1" dirty="0">
              <a:solidFill>
                <a:schemeClr val="tx1"/>
              </a:solidFill>
              <a:latin typeface="+mj-lt"/>
            </a:rPr>
            <a:t> of, or be subjected to </a:t>
          </a:r>
          <a:r>
            <a:rPr lang="en-US" sz="3600" b="1" i="1" u="sng" dirty="0">
              <a:solidFill>
                <a:schemeClr val="tx1"/>
              </a:solidFill>
              <a:latin typeface="+mj-lt"/>
            </a:rPr>
            <a:t>discrimination</a:t>
          </a:r>
          <a:r>
            <a:rPr lang="en-US" sz="3600" b="1" i="1" dirty="0">
              <a:solidFill>
                <a:schemeClr val="tx1"/>
              </a:solidFill>
              <a:latin typeface="+mj-lt"/>
            </a:rPr>
            <a:t> under any education program or activity receiving Federal financial assistance.”</a:t>
          </a:r>
          <a:endParaRPr lang="en-US" sz="3600" dirty="0">
            <a:solidFill>
              <a:schemeClr val="tx1"/>
            </a:solidFill>
            <a:latin typeface="+mj-lt"/>
          </a:endParaRPr>
        </a:p>
      </dgm:t>
    </dgm:pt>
    <dgm:pt modelId="{18DE5BD4-D884-4531-91A1-C241DC7BF59B}" type="parTrans" cxnId="{11E1511D-A32A-4062-98B9-2AEE6F8E3E36}">
      <dgm:prSet/>
      <dgm:spPr/>
      <dgm:t>
        <a:bodyPr/>
        <a:lstStyle/>
        <a:p>
          <a:endParaRPr lang="en-US" sz="2000">
            <a:latin typeface="+mj-lt"/>
          </a:endParaRPr>
        </a:p>
      </dgm:t>
    </dgm:pt>
    <dgm:pt modelId="{3E39A3AC-8E20-42CF-9289-1F9405D2ACA8}" type="sibTrans" cxnId="{11E1511D-A32A-4062-98B9-2AEE6F8E3E36}">
      <dgm:prSet/>
      <dgm:spPr/>
      <dgm:t>
        <a:bodyPr/>
        <a:lstStyle/>
        <a:p>
          <a:endParaRPr lang="en-US" sz="2000">
            <a:latin typeface="+mj-lt"/>
          </a:endParaRPr>
        </a:p>
      </dgm:t>
    </dgm:pt>
    <dgm:pt modelId="{669FC8A3-D18D-4349-BBD6-9F8F940C7C66}" type="pres">
      <dgm:prSet presAssocID="{5AC87FF8-3EBE-4015-876F-5595E2FE9A5B}" presName="linear" presStyleCnt="0">
        <dgm:presLayoutVars>
          <dgm:animLvl val="lvl"/>
          <dgm:resizeHandles val="exact"/>
        </dgm:presLayoutVars>
      </dgm:prSet>
      <dgm:spPr/>
    </dgm:pt>
    <dgm:pt modelId="{394CAF7D-EF81-4C1A-A83D-DA2A28AFB9AD}" type="pres">
      <dgm:prSet presAssocID="{9085DB7B-2CDD-41AD-AD94-EB21C80C7A4E}" presName="parentText" presStyleLbl="node1" presStyleIdx="0" presStyleCnt="1" custScaleY="1254997" custLinFactY="-7526" custLinFactNeighborY="-100000">
        <dgm:presLayoutVars>
          <dgm:chMax val="0"/>
          <dgm:bulletEnabled val="1"/>
        </dgm:presLayoutVars>
      </dgm:prSet>
      <dgm:spPr/>
    </dgm:pt>
  </dgm:ptLst>
  <dgm:cxnLst>
    <dgm:cxn modelId="{11E1511D-A32A-4062-98B9-2AEE6F8E3E36}" srcId="{5AC87FF8-3EBE-4015-876F-5595E2FE9A5B}" destId="{9085DB7B-2CDD-41AD-AD94-EB21C80C7A4E}" srcOrd="0" destOrd="0" parTransId="{18DE5BD4-D884-4531-91A1-C241DC7BF59B}" sibTransId="{3E39A3AC-8E20-42CF-9289-1F9405D2ACA8}"/>
    <dgm:cxn modelId="{7AC7718B-7653-4A40-B48F-AC888B1562D2}" type="presOf" srcId="{9085DB7B-2CDD-41AD-AD94-EB21C80C7A4E}" destId="{394CAF7D-EF81-4C1A-A83D-DA2A28AFB9AD}" srcOrd="0" destOrd="0" presId="urn:microsoft.com/office/officeart/2005/8/layout/vList2"/>
    <dgm:cxn modelId="{F9987FD3-5041-4823-A031-598FF6856F34}" type="presOf" srcId="{5AC87FF8-3EBE-4015-876F-5595E2FE9A5B}" destId="{669FC8A3-D18D-4349-BBD6-9F8F940C7C66}" srcOrd="0" destOrd="0" presId="urn:microsoft.com/office/officeart/2005/8/layout/vList2"/>
    <dgm:cxn modelId="{B76A93BF-6EA1-4FDA-B7A5-BDA45D8F49F3}" type="presParOf" srcId="{669FC8A3-D18D-4349-BBD6-9F8F940C7C66}" destId="{394CAF7D-EF81-4C1A-A83D-DA2A28AFB9A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D14D742-2B52-41E1-A5D6-A51BEF5200F7}" type="doc">
      <dgm:prSet loTypeId="urn:microsoft.com/office/officeart/2005/8/layout/orgChart1" loCatId="hierarchy" qsTypeId="urn:microsoft.com/office/officeart/2005/8/quickstyle/simple2" qsCatId="simple" csTypeId="urn:microsoft.com/office/officeart/2005/8/colors/accent3_1" csCatId="accent3" phldr="1"/>
      <dgm:spPr/>
      <dgm:t>
        <a:bodyPr/>
        <a:lstStyle/>
        <a:p>
          <a:endParaRPr lang="en-US"/>
        </a:p>
      </dgm:t>
    </dgm:pt>
    <dgm:pt modelId="{2582A29A-7717-4188-94BE-DF898094D052}">
      <dgm:prSet/>
      <dgm:spPr/>
      <dgm:t>
        <a:bodyPr/>
        <a:lstStyle/>
        <a:p>
          <a:r>
            <a:rPr lang="en-US" dirty="0"/>
            <a:t>Relevant evidence includes evidence that is “inculpatory” or “exculpatory”</a:t>
          </a:r>
        </a:p>
      </dgm:t>
    </dgm:pt>
    <dgm:pt modelId="{09344D65-ED9C-456B-A562-DD009239AB78}" type="parTrans" cxnId="{058780C8-F44B-4A7F-AFAA-131CD44C4EDC}">
      <dgm:prSet/>
      <dgm:spPr/>
      <dgm:t>
        <a:bodyPr/>
        <a:lstStyle/>
        <a:p>
          <a:endParaRPr lang="en-US"/>
        </a:p>
      </dgm:t>
    </dgm:pt>
    <dgm:pt modelId="{448F9130-B856-44C2-A35D-FD2890EBBDEE}" type="sibTrans" cxnId="{058780C8-F44B-4A7F-AFAA-131CD44C4EDC}">
      <dgm:prSet/>
      <dgm:spPr/>
      <dgm:t>
        <a:bodyPr/>
        <a:lstStyle/>
        <a:p>
          <a:endParaRPr lang="en-US"/>
        </a:p>
      </dgm:t>
    </dgm:pt>
    <dgm:pt modelId="{B63868FB-BA1C-405D-B158-348BF5FEEA4D}">
      <dgm:prSet/>
      <dgm:spPr/>
      <dgm:t>
        <a:bodyPr/>
        <a:lstStyle/>
        <a:p>
          <a:r>
            <a:rPr lang="en-US" b="1" u="sng"/>
            <a:t>Inculpatory Evidence</a:t>
          </a:r>
          <a:r>
            <a:rPr lang="en-US"/>
            <a:t>:  Evidence that shows or tends to show, a person’s involvement in an act </a:t>
          </a:r>
        </a:p>
      </dgm:t>
    </dgm:pt>
    <dgm:pt modelId="{C45EDA0F-9292-431B-BCE2-BCFAB7CFCAE5}" type="parTrans" cxnId="{9CE5C88C-4B8B-4636-BC34-02D62495FCD8}">
      <dgm:prSet/>
      <dgm:spPr/>
      <dgm:t>
        <a:bodyPr/>
        <a:lstStyle/>
        <a:p>
          <a:endParaRPr lang="en-US"/>
        </a:p>
      </dgm:t>
    </dgm:pt>
    <dgm:pt modelId="{9993A08E-9A6B-418B-A912-E7850A87FD49}" type="sibTrans" cxnId="{9CE5C88C-4B8B-4636-BC34-02D62495FCD8}">
      <dgm:prSet/>
      <dgm:spPr/>
      <dgm:t>
        <a:bodyPr/>
        <a:lstStyle/>
        <a:p>
          <a:endParaRPr lang="en-US"/>
        </a:p>
      </dgm:t>
    </dgm:pt>
    <dgm:pt modelId="{69BA721D-A0F4-4026-98D3-830967A4ECC8}">
      <dgm:prSet/>
      <dgm:spPr/>
      <dgm:t>
        <a:bodyPr/>
        <a:lstStyle/>
        <a:p>
          <a:r>
            <a:rPr lang="en-US" b="1" u="sng" dirty="0"/>
            <a:t>Exculpatory Evidence</a:t>
          </a:r>
          <a:r>
            <a:rPr lang="en-US" dirty="0"/>
            <a:t>: Evidence tending to excuse, justify, or absolve an alleged act or guilt</a:t>
          </a:r>
        </a:p>
      </dgm:t>
    </dgm:pt>
    <dgm:pt modelId="{0B02CA55-EA1E-49C3-A5AF-46A4B98927E4}" type="parTrans" cxnId="{2E6391A0-0C71-4665-B320-E2BA0DCDAF0F}">
      <dgm:prSet/>
      <dgm:spPr/>
      <dgm:t>
        <a:bodyPr/>
        <a:lstStyle/>
        <a:p>
          <a:endParaRPr lang="en-US"/>
        </a:p>
      </dgm:t>
    </dgm:pt>
    <dgm:pt modelId="{821A82E9-8823-4B4E-8248-1A566735DAFB}" type="sibTrans" cxnId="{2E6391A0-0C71-4665-B320-E2BA0DCDAF0F}">
      <dgm:prSet/>
      <dgm:spPr/>
      <dgm:t>
        <a:bodyPr/>
        <a:lstStyle/>
        <a:p>
          <a:endParaRPr lang="en-US"/>
        </a:p>
      </dgm:t>
    </dgm:pt>
    <dgm:pt modelId="{35B75FEC-E464-4AA9-95DB-5724678236C1}" type="pres">
      <dgm:prSet presAssocID="{FD14D742-2B52-41E1-A5D6-A51BEF5200F7}" presName="hierChild1" presStyleCnt="0">
        <dgm:presLayoutVars>
          <dgm:orgChart val="1"/>
          <dgm:chPref val="1"/>
          <dgm:dir/>
          <dgm:animOne val="branch"/>
          <dgm:animLvl val="lvl"/>
          <dgm:resizeHandles/>
        </dgm:presLayoutVars>
      </dgm:prSet>
      <dgm:spPr/>
    </dgm:pt>
    <dgm:pt modelId="{9D6F9108-C23F-46BE-A1D9-CAF34D96A0A8}" type="pres">
      <dgm:prSet presAssocID="{2582A29A-7717-4188-94BE-DF898094D052}" presName="hierRoot1" presStyleCnt="0">
        <dgm:presLayoutVars>
          <dgm:hierBranch val="init"/>
        </dgm:presLayoutVars>
      </dgm:prSet>
      <dgm:spPr/>
    </dgm:pt>
    <dgm:pt modelId="{FB9059C7-7A08-460C-88F6-8CFE3E427096}" type="pres">
      <dgm:prSet presAssocID="{2582A29A-7717-4188-94BE-DF898094D052}" presName="rootComposite1" presStyleCnt="0"/>
      <dgm:spPr/>
    </dgm:pt>
    <dgm:pt modelId="{E7B67700-0BD8-4C1D-AA5A-0DAA4C7D52D9}" type="pres">
      <dgm:prSet presAssocID="{2582A29A-7717-4188-94BE-DF898094D052}" presName="rootText1" presStyleLbl="node0" presStyleIdx="0" presStyleCnt="1">
        <dgm:presLayoutVars>
          <dgm:chPref val="3"/>
        </dgm:presLayoutVars>
      </dgm:prSet>
      <dgm:spPr/>
    </dgm:pt>
    <dgm:pt modelId="{FA044A2A-ED04-414B-B5F5-71F8D20AA2C3}" type="pres">
      <dgm:prSet presAssocID="{2582A29A-7717-4188-94BE-DF898094D052}" presName="rootConnector1" presStyleLbl="node1" presStyleIdx="0" presStyleCnt="0"/>
      <dgm:spPr/>
    </dgm:pt>
    <dgm:pt modelId="{75467FD3-885E-4BD7-AA7F-A58A7232AD78}" type="pres">
      <dgm:prSet presAssocID="{2582A29A-7717-4188-94BE-DF898094D052}" presName="hierChild2" presStyleCnt="0"/>
      <dgm:spPr/>
    </dgm:pt>
    <dgm:pt modelId="{8B27D21C-9BB9-4D34-8BC8-ACA62DDBB942}" type="pres">
      <dgm:prSet presAssocID="{C45EDA0F-9292-431B-BCE2-BCFAB7CFCAE5}" presName="Name37" presStyleLbl="parChTrans1D2" presStyleIdx="0" presStyleCnt="2"/>
      <dgm:spPr/>
    </dgm:pt>
    <dgm:pt modelId="{02FC2BEF-E48C-44C5-BE2B-B766A0E81379}" type="pres">
      <dgm:prSet presAssocID="{B63868FB-BA1C-405D-B158-348BF5FEEA4D}" presName="hierRoot2" presStyleCnt="0">
        <dgm:presLayoutVars>
          <dgm:hierBranch val="init"/>
        </dgm:presLayoutVars>
      </dgm:prSet>
      <dgm:spPr/>
    </dgm:pt>
    <dgm:pt modelId="{04C4E756-742D-4CCB-A7FC-6D00FA2D54E0}" type="pres">
      <dgm:prSet presAssocID="{B63868FB-BA1C-405D-B158-348BF5FEEA4D}" presName="rootComposite" presStyleCnt="0"/>
      <dgm:spPr/>
    </dgm:pt>
    <dgm:pt modelId="{92F846F7-49F2-4416-8998-B28312F67A21}" type="pres">
      <dgm:prSet presAssocID="{B63868FB-BA1C-405D-B158-348BF5FEEA4D}" presName="rootText" presStyleLbl="node2" presStyleIdx="0" presStyleCnt="2">
        <dgm:presLayoutVars>
          <dgm:chPref val="3"/>
        </dgm:presLayoutVars>
      </dgm:prSet>
      <dgm:spPr/>
    </dgm:pt>
    <dgm:pt modelId="{477ACBAF-678B-43D7-83DB-6FDF746128E9}" type="pres">
      <dgm:prSet presAssocID="{B63868FB-BA1C-405D-B158-348BF5FEEA4D}" presName="rootConnector" presStyleLbl="node2" presStyleIdx="0" presStyleCnt="2"/>
      <dgm:spPr/>
    </dgm:pt>
    <dgm:pt modelId="{6D6E2F6F-0FA1-4CB3-8D4F-449476849808}" type="pres">
      <dgm:prSet presAssocID="{B63868FB-BA1C-405D-B158-348BF5FEEA4D}" presName="hierChild4" presStyleCnt="0"/>
      <dgm:spPr/>
    </dgm:pt>
    <dgm:pt modelId="{93046BCB-1107-444D-80DC-47292DF5BD74}" type="pres">
      <dgm:prSet presAssocID="{B63868FB-BA1C-405D-B158-348BF5FEEA4D}" presName="hierChild5" presStyleCnt="0"/>
      <dgm:spPr/>
    </dgm:pt>
    <dgm:pt modelId="{4E96AE5D-6CA1-486C-AA4D-81093902EF67}" type="pres">
      <dgm:prSet presAssocID="{0B02CA55-EA1E-49C3-A5AF-46A4B98927E4}" presName="Name37" presStyleLbl="parChTrans1D2" presStyleIdx="1" presStyleCnt="2"/>
      <dgm:spPr/>
    </dgm:pt>
    <dgm:pt modelId="{464C90FD-02EE-452E-A1BB-60A86E5B4935}" type="pres">
      <dgm:prSet presAssocID="{69BA721D-A0F4-4026-98D3-830967A4ECC8}" presName="hierRoot2" presStyleCnt="0">
        <dgm:presLayoutVars>
          <dgm:hierBranch val="init"/>
        </dgm:presLayoutVars>
      </dgm:prSet>
      <dgm:spPr/>
    </dgm:pt>
    <dgm:pt modelId="{CC3E6D33-0CAE-4BFD-8E13-B4D891C81E85}" type="pres">
      <dgm:prSet presAssocID="{69BA721D-A0F4-4026-98D3-830967A4ECC8}" presName="rootComposite" presStyleCnt="0"/>
      <dgm:spPr/>
    </dgm:pt>
    <dgm:pt modelId="{554527E7-1C13-4199-9B1B-96DE408E4CBD}" type="pres">
      <dgm:prSet presAssocID="{69BA721D-A0F4-4026-98D3-830967A4ECC8}" presName="rootText" presStyleLbl="node2" presStyleIdx="1" presStyleCnt="2">
        <dgm:presLayoutVars>
          <dgm:chPref val="3"/>
        </dgm:presLayoutVars>
      </dgm:prSet>
      <dgm:spPr/>
    </dgm:pt>
    <dgm:pt modelId="{659D60E5-645D-4994-866A-4E6157C6CF9D}" type="pres">
      <dgm:prSet presAssocID="{69BA721D-A0F4-4026-98D3-830967A4ECC8}" presName="rootConnector" presStyleLbl="node2" presStyleIdx="1" presStyleCnt="2"/>
      <dgm:spPr/>
    </dgm:pt>
    <dgm:pt modelId="{FE26F296-9E0E-487C-B0BF-EFA02EB1B4EF}" type="pres">
      <dgm:prSet presAssocID="{69BA721D-A0F4-4026-98D3-830967A4ECC8}" presName="hierChild4" presStyleCnt="0"/>
      <dgm:spPr/>
    </dgm:pt>
    <dgm:pt modelId="{7BA01FAD-DCA0-48F6-A592-CCDF8D56531A}" type="pres">
      <dgm:prSet presAssocID="{69BA721D-A0F4-4026-98D3-830967A4ECC8}" presName="hierChild5" presStyleCnt="0"/>
      <dgm:spPr/>
    </dgm:pt>
    <dgm:pt modelId="{AB2F5FFD-951B-45D1-A6AA-C6FD645AF7F6}" type="pres">
      <dgm:prSet presAssocID="{2582A29A-7717-4188-94BE-DF898094D052}" presName="hierChild3" presStyleCnt="0"/>
      <dgm:spPr/>
    </dgm:pt>
  </dgm:ptLst>
  <dgm:cxnLst>
    <dgm:cxn modelId="{3C7BB516-5AC8-4DCB-9BE3-133FEF3EA44C}" type="presOf" srcId="{2582A29A-7717-4188-94BE-DF898094D052}" destId="{E7B67700-0BD8-4C1D-AA5A-0DAA4C7D52D9}" srcOrd="0" destOrd="0" presId="urn:microsoft.com/office/officeart/2005/8/layout/orgChart1"/>
    <dgm:cxn modelId="{CFF64F1E-E99B-472D-A1D5-594D998CF98E}" type="presOf" srcId="{2582A29A-7717-4188-94BE-DF898094D052}" destId="{FA044A2A-ED04-414B-B5F5-71F8D20AA2C3}" srcOrd="1" destOrd="0" presId="urn:microsoft.com/office/officeart/2005/8/layout/orgChart1"/>
    <dgm:cxn modelId="{952CD938-D755-4F3D-A689-B83E4F0BA6C5}" type="presOf" srcId="{0B02CA55-EA1E-49C3-A5AF-46A4B98927E4}" destId="{4E96AE5D-6CA1-486C-AA4D-81093902EF67}" srcOrd="0" destOrd="0" presId="urn:microsoft.com/office/officeart/2005/8/layout/orgChart1"/>
    <dgm:cxn modelId="{37C8163E-4146-46FE-945A-EFB7F697CF5D}" type="presOf" srcId="{69BA721D-A0F4-4026-98D3-830967A4ECC8}" destId="{659D60E5-645D-4994-866A-4E6157C6CF9D}" srcOrd="1" destOrd="0" presId="urn:microsoft.com/office/officeart/2005/8/layout/orgChart1"/>
    <dgm:cxn modelId="{077AF241-F523-4724-84CB-4DD14844AB0D}" type="presOf" srcId="{FD14D742-2B52-41E1-A5D6-A51BEF5200F7}" destId="{35B75FEC-E464-4AA9-95DB-5724678236C1}" srcOrd="0" destOrd="0" presId="urn:microsoft.com/office/officeart/2005/8/layout/orgChart1"/>
    <dgm:cxn modelId="{74290B45-8EF8-423F-9AA8-64F85661CEAF}" type="presOf" srcId="{B63868FB-BA1C-405D-B158-348BF5FEEA4D}" destId="{477ACBAF-678B-43D7-83DB-6FDF746128E9}" srcOrd="1" destOrd="0" presId="urn:microsoft.com/office/officeart/2005/8/layout/orgChart1"/>
    <dgm:cxn modelId="{E894B756-FDD3-41D7-AE1C-23355488FA37}" type="presOf" srcId="{69BA721D-A0F4-4026-98D3-830967A4ECC8}" destId="{554527E7-1C13-4199-9B1B-96DE408E4CBD}" srcOrd="0" destOrd="0" presId="urn:microsoft.com/office/officeart/2005/8/layout/orgChart1"/>
    <dgm:cxn modelId="{9CE5C88C-4B8B-4636-BC34-02D62495FCD8}" srcId="{2582A29A-7717-4188-94BE-DF898094D052}" destId="{B63868FB-BA1C-405D-B158-348BF5FEEA4D}" srcOrd="0" destOrd="0" parTransId="{C45EDA0F-9292-431B-BCE2-BCFAB7CFCAE5}" sibTransId="{9993A08E-9A6B-418B-A912-E7850A87FD49}"/>
    <dgm:cxn modelId="{2E6391A0-0C71-4665-B320-E2BA0DCDAF0F}" srcId="{2582A29A-7717-4188-94BE-DF898094D052}" destId="{69BA721D-A0F4-4026-98D3-830967A4ECC8}" srcOrd="1" destOrd="0" parTransId="{0B02CA55-EA1E-49C3-A5AF-46A4B98927E4}" sibTransId="{821A82E9-8823-4B4E-8248-1A566735DAFB}"/>
    <dgm:cxn modelId="{058780C8-F44B-4A7F-AFAA-131CD44C4EDC}" srcId="{FD14D742-2B52-41E1-A5D6-A51BEF5200F7}" destId="{2582A29A-7717-4188-94BE-DF898094D052}" srcOrd="0" destOrd="0" parTransId="{09344D65-ED9C-456B-A562-DD009239AB78}" sibTransId="{448F9130-B856-44C2-A35D-FD2890EBBDEE}"/>
    <dgm:cxn modelId="{5B286FDE-C274-413A-A724-4D9A744017AC}" type="presOf" srcId="{B63868FB-BA1C-405D-B158-348BF5FEEA4D}" destId="{92F846F7-49F2-4416-8998-B28312F67A21}" srcOrd="0" destOrd="0" presId="urn:microsoft.com/office/officeart/2005/8/layout/orgChart1"/>
    <dgm:cxn modelId="{8BC374E8-66C5-4CAB-8788-628F40FBE93E}" type="presOf" srcId="{C45EDA0F-9292-431B-BCE2-BCFAB7CFCAE5}" destId="{8B27D21C-9BB9-4D34-8BC8-ACA62DDBB942}" srcOrd="0" destOrd="0" presId="urn:microsoft.com/office/officeart/2005/8/layout/orgChart1"/>
    <dgm:cxn modelId="{47EF419C-D3F1-419B-9CAA-67AFC3D8478B}" type="presParOf" srcId="{35B75FEC-E464-4AA9-95DB-5724678236C1}" destId="{9D6F9108-C23F-46BE-A1D9-CAF34D96A0A8}" srcOrd="0" destOrd="0" presId="urn:microsoft.com/office/officeart/2005/8/layout/orgChart1"/>
    <dgm:cxn modelId="{F09C19DC-A2C3-4B68-9868-B362A4EBEF23}" type="presParOf" srcId="{9D6F9108-C23F-46BE-A1D9-CAF34D96A0A8}" destId="{FB9059C7-7A08-460C-88F6-8CFE3E427096}" srcOrd="0" destOrd="0" presId="urn:microsoft.com/office/officeart/2005/8/layout/orgChart1"/>
    <dgm:cxn modelId="{B3C25925-289B-4642-A30A-036F421B69B1}" type="presParOf" srcId="{FB9059C7-7A08-460C-88F6-8CFE3E427096}" destId="{E7B67700-0BD8-4C1D-AA5A-0DAA4C7D52D9}" srcOrd="0" destOrd="0" presId="urn:microsoft.com/office/officeart/2005/8/layout/orgChart1"/>
    <dgm:cxn modelId="{2B09ECF0-69A4-478C-B807-CF74ADF6D59B}" type="presParOf" srcId="{FB9059C7-7A08-460C-88F6-8CFE3E427096}" destId="{FA044A2A-ED04-414B-B5F5-71F8D20AA2C3}" srcOrd="1" destOrd="0" presId="urn:microsoft.com/office/officeart/2005/8/layout/orgChart1"/>
    <dgm:cxn modelId="{5270C8EC-A351-4DB1-B0D6-94D646EC8BCB}" type="presParOf" srcId="{9D6F9108-C23F-46BE-A1D9-CAF34D96A0A8}" destId="{75467FD3-885E-4BD7-AA7F-A58A7232AD78}" srcOrd="1" destOrd="0" presId="urn:microsoft.com/office/officeart/2005/8/layout/orgChart1"/>
    <dgm:cxn modelId="{3A3C8528-0B70-436E-BAB0-327932B0C77A}" type="presParOf" srcId="{75467FD3-885E-4BD7-AA7F-A58A7232AD78}" destId="{8B27D21C-9BB9-4D34-8BC8-ACA62DDBB942}" srcOrd="0" destOrd="0" presId="urn:microsoft.com/office/officeart/2005/8/layout/orgChart1"/>
    <dgm:cxn modelId="{6448BEC4-720D-488D-AFAD-D717792FF68E}" type="presParOf" srcId="{75467FD3-885E-4BD7-AA7F-A58A7232AD78}" destId="{02FC2BEF-E48C-44C5-BE2B-B766A0E81379}" srcOrd="1" destOrd="0" presId="urn:microsoft.com/office/officeart/2005/8/layout/orgChart1"/>
    <dgm:cxn modelId="{44E4D6BD-9D4E-4AE3-83A3-D727E2BCF225}" type="presParOf" srcId="{02FC2BEF-E48C-44C5-BE2B-B766A0E81379}" destId="{04C4E756-742D-4CCB-A7FC-6D00FA2D54E0}" srcOrd="0" destOrd="0" presId="urn:microsoft.com/office/officeart/2005/8/layout/orgChart1"/>
    <dgm:cxn modelId="{8D2622BB-3FBC-469B-BC15-33AEBDA6FDBC}" type="presParOf" srcId="{04C4E756-742D-4CCB-A7FC-6D00FA2D54E0}" destId="{92F846F7-49F2-4416-8998-B28312F67A21}" srcOrd="0" destOrd="0" presId="urn:microsoft.com/office/officeart/2005/8/layout/orgChart1"/>
    <dgm:cxn modelId="{0A2C8A20-351A-4CAD-9A8F-A1AB2DF7FA8C}" type="presParOf" srcId="{04C4E756-742D-4CCB-A7FC-6D00FA2D54E0}" destId="{477ACBAF-678B-43D7-83DB-6FDF746128E9}" srcOrd="1" destOrd="0" presId="urn:microsoft.com/office/officeart/2005/8/layout/orgChart1"/>
    <dgm:cxn modelId="{68B0F5A3-F1AC-4AAC-AB37-B3490C25C9A8}" type="presParOf" srcId="{02FC2BEF-E48C-44C5-BE2B-B766A0E81379}" destId="{6D6E2F6F-0FA1-4CB3-8D4F-449476849808}" srcOrd="1" destOrd="0" presId="urn:microsoft.com/office/officeart/2005/8/layout/orgChart1"/>
    <dgm:cxn modelId="{58D407ED-3A42-473C-98D7-B034C8758E82}" type="presParOf" srcId="{02FC2BEF-E48C-44C5-BE2B-B766A0E81379}" destId="{93046BCB-1107-444D-80DC-47292DF5BD74}" srcOrd="2" destOrd="0" presId="urn:microsoft.com/office/officeart/2005/8/layout/orgChart1"/>
    <dgm:cxn modelId="{EC648B6D-AFAA-463A-8827-2ADAA6B8E6DD}" type="presParOf" srcId="{75467FD3-885E-4BD7-AA7F-A58A7232AD78}" destId="{4E96AE5D-6CA1-486C-AA4D-81093902EF67}" srcOrd="2" destOrd="0" presId="urn:microsoft.com/office/officeart/2005/8/layout/orgChart1"/>
    <dgm:cxn modelId="{353E3133-02EB-4321-AC70-B1FC866F8383}" type="presParOf" srcId="{75467FD3-885E-4BD7-AA7F-A58A7232AD78}" destId="{464C90FD-02EE-452E-A1BB-60A86E5B4935}" srcOrd="3" destOrd="0" presId="urn:microsoft.com/office/officeart/2005/8/layout/orgChart1"/>
    <dgm:cxn modelId="{CA8739E0-9969-4F0E-ABAB-B2BDD00C7413}" type="presParOf" srcId="{464C90FD-02EE-452E-A1BB-60A86E5B4935}" destId="{CC3E6D33-0CAE-4BFD-8E13-B4D891C81E85}" srcOrd="0" destOrd="0" presId="urn:microsoft.com/office/officeart/2005/8/layout/orgChart1"/>
    <dgm:cxn modelId="{D1017AD5-53E0-47E3-9FD8-8F02FA0A47F3}" type="presParOf" srcId="{CC3E6D33-0CAE-4BFD-8E13-B4D891C81E85}" destId="{554527E7-1C13-4199-9B1B-96DE408E4CBD}" srcOrd="0" destOrd="0" presId="urn:microsoft.com/office/officeart/2005/8/layout/orgChart1"/>
    <dgm:cxn modelId="{015226FE-5341-434D-B290-BABFA008BC5B}" type="presParOf" srcId="{CC3E6D33-0CAE-4BFD-8E13-B4D891C81E85}" destId="{659D60E5-645D-4994-866A-4E6157C6CF9D}" srcOrd="1" destOrd="0" presId="urn:microsoft.com/office/officeart/2005/8/layout/orgChart1"/>
    <dgm:cxn modelId="{1EE2E02F-FF88-40DD-B667-233EFDAC0E6E}" type="presParOf" srcId="{464C90FD-02EE-452E-A1BB-60A86E5B4935}" destId="{FE26F296-9E0E-487C-B0BF-EFA02EB1B4EF}" srcOrd="1" destOrd="0" presId="urn:microsoft.com/office/officeart/2005/8/layout/orgChart1"/>
    <dgm:cxn modelId="{30C1EF34-41F7-4C88-B120-C3703DF81C99}" type="presParOf" srcId="{464C90FD-02EE-452E-A1BB-60A86E5B4935}" destId="{7BA01FAD-DCA0-48F6-A592-CCDF8D56531A}" srcOrd="2" destOrd="0" presId="urn:microsoft.com/office/officeart/2005/8/layout/orgChart1"/>
    <dgm:cxn modelId="{E6E3CC54-4541-4A24-B2F8-C71D8BD386A7}" type="presParOf" srcId="{9D6F9108-C23F-46BE-A1D9-CAF34D96A0A8}" destId="{AB2F5FFD-951B-45D1-A6AA-C6FD645AF7F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AFF8B49-B9B3-4AD5-BE11-0D0A3FE5EFB9}" type="doc">
      <dgm:prSet loTypeId="urn:microsoft.com/office/officeart/2005/8/layout/orgChart1" loCatId="hierarchy" qsTypeId="urn:microsoft.com/office/officeart/2005/8/quickstyle/simple1" qsCatId="simple" csTypeId="urn:microsoft.com/office/officeart/2005/8/colors/accent3_1" csCatId="accent3" phldr="1"/>
      <dgm:spPr/>
      <dgm:t>
        <a:bodyPr/>
        <a:lstStyle/>
        <a:p>
          <a:endParaRPr lang="en-US"/>
        </a:p>
      </dgm:t>
    </dgm:pt>
    <dgm:pt modelId="{39AFF654-25E4-4B2B-A82C-E6CF0846456E}">
      <dgm:prSet custT="1"/>
      <dgm:spPr>
        <a:ln>
          <a:solidFill>
            <a:srgbClr val="FF0000"/>
          </a:solidFill>
        </a:ln>
      </dgm:spPr>
      <dgm:t>
        <a:bodyPr/>
        <a:lstStyle/>
        <a:p>
          <a:r>
            <a:rPr lang="en-US" sz="2800" dirty="0"/>
            <a:t>A complainant’s </a:t>
          </a:r>
          <a:r>
            <a:rPr lang="en-US" sz="2800" u="sng" dirty="0"/>
            <a:t>prior sexual behavior </a:t>
          </a:r>
          <a:r>
            <a:rPr lang="en-US" sz="2800" dirty="0"/>
            <a:t>is </a:t>
          </a:r>
          <a:r>
            <a:rPr lang="en-US" sz="2800" dirty="0">
              <a:solidFill>
                <a:srgbClr val="FF0000"/>
              </a:solidFill>
            </a:rPr>
            <a:t>irrelevant</a:t>
          </a:r>
          <a:r>
            <a:rPr lang="en-US" sz="2800" dirty="0"/>
            <a:t> unless used:</a:t>
          </a:r>
        </a:p>
      </dgm:t>
    </dgm:pt>
    <dgm:pt modelId="{A55F3600-5921-48CD-B72F-324D7AD857EA}" type="parTrans" cxnId="{B45849E3-D7B8-41F8-A614-977C24F6A33C}">
      <dgm:prSet/>
      <dgm:spPr/>
      <dgm:t>
        <a:bodyPr/>
        <a:lstStyle/>
        <a:p>
          <a:endParaRPr lang="en-US"/>
        </a:p>
      </dgm:t>
    </dgm:pt>
    <dgm:pt modelId="{F33659FF-8C35-47DE-9960-BA17C9B6D76D}" type="sibTrans" cxnId="{B45849E3-D7B8-41F8-A614-977C24F6A33C}">
      <dgm:prSet/>
      <dgm:spPr/>
      <dgm:t>
        <a:bodyPr/>
        <a:lstStyle/>
        <a:p>
          <a:endParaRPr lang="en-US"/>
        </a:p>
      </dgm:t>
    </dgm:pt>
    <dgm:pt modelId="{3F6D72AC-F243-47BF-88F4-78F74F685BFC}">
      <dgm:prSet custT="1"/>
      <dgm:spPr/>
      <dgm:t>
        <a:bodyPr/>
        <a:lstStyle/>
        <a:p>
          <a:r>
            <a:rPr lang="en-US" sz="2800" dirty="0"/>
            <a:t>To prove that someone other than the respondent committed the conduct alleged by the complainant, or </a:t>
          </a:r>
        </a:p>
      </dgm:t>
    </dgm:pt>
    <dgm:pt modelId="{BD8947AF-CCD6-4D46-A5FC-00705C3E44F4}" type="parTrans" cxnId="{F7D00FE7-912F-4488-BF5F-DC002E4CBD79}">
      <dgm:prSet/>
      <dgm:spPr/>
      <dgm:t>
        <a:bodyPr/>
        <a:lstStyle/>
        <a:p>
          <a:endParaRPr lang="en-US"/>
        </a:p>
      </dgm:t>
    </dgm:pt>
    <dgm:pt modelId="{4F194674-CF01-4354-8258-4D199F87DE52}" type="sibTrans" cxnId="{F7D00FE7-912F-4488-BF5F-DC002E4CBD79}">
      <dgm:prSet/>
      <dgm:spPr/>
      <dgm:t>
        <a:bodyPr/>
        <a:lstStyle/>
        <a:p>
          <a:endParaRPr lang="en-US"/>
        </a:p>
      </dgm:t>
    </dgm:pt>
    <dgm:pt modelId="{43A45A2D-FCA9-410A-8827-2450C8DCA74B}">
      <dgm:prSet custT="1"/>
      <dgm:spPr/>
      <dgm:t>
        <a:bodyPr/>
        <a:lstStyle/>
        <a:p>
          <a:r>
            <a:rPr lang="en-US" sz="2800" dirty="0"/>
            <a:t>To prove consent, if the questions and evidence concern specific incidents of the complainant’s prior sexual behavior with respect to the respondent</a:t>
          </a:r>
        </a:p>
      </dgm:t>
    </dgm:pt>
    <dgm:pt modelId="{161C359F-1F15-4FFD-9617-443A61DC664C}" type="parTrans" cxnId="{C591F3D3-3C79-451E-B8D6-D93011FA84D7}">
      <dgm:prSet/>
      <dgm:spPr/>
      <dgm:t>
        <a:bodyPr/>
        <a:lstStyle/>
        <a:p>
          <a:endParaRPr lang="en-US"/>
        </a:p>
      </dgm:t>
    </dgm:pt>
    <dgm:pt modelId="{C835A571-7514-44E0-A1BB-2C4729B1A1BF}" type="sibTrans" cxnId="{C591F3D3-3C79-451E-B8D6-D93011FA84D7}">
      <dgm:prSet/>
      <dgm:spPr/>
      <dgm:t>
        <a:bodyPr/>
        <a:lstStyle/>
        <a:p>
          <a:endParaRPr lang="en-US"/>
        </a:p>
      </dgm:t>
    </dgm:pt>
    <dgm:pt modelId="{8CC2AE72-A46D-4132-8FA2-C165FDBE6E8A}" type="pres">
      <dgm:prSet presAssocID="{8AFF8B49-B9B3-4AD5-BE11-0D0A3FE5EFB9}" presName="hierChild1" presStyleCnt="0">
        <dgm:presLayoutVars>
          <dgm:orgChart val="1"/>
          <dgm:chPref val="1"/>
          <dgm:dir/>
          <dgm:animOne val="branch"/>
          <dgm:animLvl val="lvl"/>
          <dgm:resizeHandles/>
        </dgm:presLayoutVars>
      </dgm:prSet>
      <dgm:spPr/>
    </dgm:pt>
    <dgm:pt modelId="{E057DEB9-00D2-4321-97B7-CFDF742860C0}" type="pres">
      <dgm:prSet presAssocID="{39AFF654-25E4-4B2B-A82C-E6CF0846456E}" presName="hierRoot1" presStyleCnt="0">
        <dgm:presLayoutVars>
          <dgm:hierBranch val="init"/>
        </dgm:presLayoutVars>
      </dgm:prSet>
      <dgm:spPr/>
    </dgm:pt>
    <dgm:pt modelId="{73F61D37-4BEC-46D6-9B66-FAC38E52E876}" type="pres">
      <dgm:prSet presAssocID="{39AFF654-25E4-4B2B-A82C-E6CF0846456E}" presName="rootComposite1" presStyleCnt="0"/>
      <dgm:spPr/>
    </dgm:pt>
    <dgm:pt modelId="{51C0F2D6-38ED-43B6-83E2-519C4F76ED64}" type="pres">
      <dgm:prSet presAssocID="{39AFF654-25E4-4B2B-A82C-E6CF0846456E}" presName="rootText1" presStyleLbl="node0" presStyleIdx="0" presStyleCnt="1" custScaleX="183236" custScaleY="152104">
        <dgm:presLayoutVars>
          <dgm:chPref val="3"/>
        </dgm:presLayoutVars>
      </dgm:prSet>
      <dgm:spPr/>
    </dgm:pt>
    <dgm:pt modelId="{6654E741-806A-487B-9AC9-BABC6FD84863}" type="pres">
      <dgm:prSet presAssocID="{39AFF654-25E4-4B2B-A82C-E6CF0846456E}" presName="rootConnector1" presStyleLbl="node1" presStyleIdx="0" presStyleCnt="0"/>
      <dgm:spPr/>
    </dgm:pt>
    <dgm:pt modelId="{F416BC5D-4DCC-41EF-8B75-1B3D8C433439}" type="pres">
      <dgm:prSet presAssocID="{39AFF654-25E4-4B2B-A82C-E6CF0846456E}" presName="hierChild2" presStyleCnt="0"/>
      <dgm:spPr/>
    </dgm:pt>
    <dgm:pt modelId="{7D614D83-1223-4A16-8F5C-19163143F1F8}" type="pres">
      <dgm:prSet presAssocID="{BD8947AF-CCD6-4D46-A5FC-00705C3E44F4}" presName="Name37" presStyleLbl="parChTrans1D2" presStyleIdx="0" presStyleCnt="2"/>
      <dgm:spPr/>
    </dgm:pt>
    <dgm:pt modelId="{FF6CC6FB-4582-4E59-9460-005F235237CA}" type="pres">
      <dgm:prSet presAssocID="{3F6D72AC-F243-47BF-88F4-78F74F685BFC}" presName="hierRoot2" presStyleCnt="0">
        <dgm:presLayoutVars>
          <dgm:hierBranch val="init"/>
        </dgm:presLayoutVars>
      </dgm:prSet>
      <dgm:spPr/>
    </dgm:pt>
    <dgm:pt modelId="{2077966C-B40C-4EF6-B7D7-A962B54937C0}" type="pres">
      <dgm:prSet presAssocID="{3F6D72AC-F243-47BF-88F4-78F74F685BFC}" presName="rootComposite" presStyleCnt="0"/>
      <dgm:spPr/>
    </dgm:pt>
    <dgm:pt modelId="{1F99B75B-FFF8-41D3-9CE1-214026BB0883}" type="pres">
      <dgm:prSet presAssocID="{3F6D72AC-F243-47BF-88F4-78F74F685BFC}" presName="rootText" presStyleLbl="node2" presStyleIdx="0" presStyleCnt="2" custScaleX="228473" custScaleY="233726">
        <dgm:presLayoutVars>
          <dgm:chPref val="3"/>
        </dgm:presLayoutVars>
      </dgm:prSet>
      <dgm:spPr/>
    </dgm:pt>
    <dgm:pt modelId="{26CCEEE4-11FA-4535-961F-A3CEF4ACD68C}" type="pres">
      <dgm:prSet presAssocID="{3F6D72AC-F243-47BF-88F4-78F74F685BFC}" presName="rootConnector" presStyleLbl="node2" presStyleIdx="0" presStyleCnt="2"/>
      <dgm:spPr/>
    </dgm:pt>
    <dgm:pt modelId="{01D1BCEC-0A6D-4229-8E2A-B14BC1D7E6E6}" type="pres">
      <dgm:prSet presAssocID="{3F6D72AC-F243-47BF-88F4-78F74F685BFC}" presName="hierChild4" presStyleCnt="0"/>
      <dgm:spPr/>
    </dgm:pt>
    <dgm:pt modelId="{AFD9D39A-46A7-4F0B-A7B9-0895DB0BD658}" type="pres">
      <dgm:prSet presAssocID="{3F6D72AC-F243-47BF-88F4-78F74F685BFC}" presName="hierChild5" presStyleCnt="0"/>
      <dgm:spPr/>
    </dgm:pt>
    <dgm:pt modelId="{150D51D1-1995-467F-914D-839E118C0D5C}" type="pres">
      <dgm:prSet presAssocID="{161C359F-1F15-4FFD-9617-443A61DC664C}" presName="Name37" presStyleLbl="parChTrans1D2" presStyleIdx="1" presStyleCnt="2"/>
      <dgm:spPr/>
    </dgm:pt>
    <dgm:pt modelId="{3AB8FE04-560D-46CE-B515-A1A5C9EBDF4D}" type="pres">
      <dgm:prSet presAssocID="{43A45A2D-FCA9-410A-8827-2450C8DCA74B}" presName="hierRoot2" presStyleCnt="0">
        <dgm:presLayoutVars>
          <dgm:hierBranch val="init"/>
        </dgm:presLayoutVars>
      </dgm:prSet>
      <dgm:spPr/>
    </dgm:pt>
    <dgm:pt modelId="{9DDE15D6-812D-47BD-BE03-7F978866BBCC}" type="pres">
      <dgm:prSet presAssocID="{43A45A2D-FCA9-410A-8827-2450C8DCA74B}" presName="rootComposite" presStyleCnt="0"/>
      <dgm:spPr/>
    </dgm:pt>
    <dgm:pt modelId="{83797D3B-62BF-4FA3-A1D8-6AA37293B609}" type="pres">
      <dgm:prSet presAssocID="{43A45A2D-FCA9-410A-8827-2450C8DCA74B}" presName="rootText" presStyleLbl="node2" presStyleIdx="1" presStyleCnt="2" custScaleX="228473" custScaleY="233726">
        <dgm:presLayoutVars>
          <dgm:chPref val="3"/>
        </dgm:presLayoutVars>
      </dgm:prSet>
      <dgm:spPr/>
    </dgm:pt>
    <dgm:pt modelId="{3E804995-13CC-458C-90D8-B0D03F61D39B}" type="pres">
      <dgm:prSet presAssocID="{43A45A2D-FCA9-410A-8827-2450C8DCA74B}" presName="rootConnector" presStyleLbl="node2" presStyleIdx="1" presStyleCnt="2"/>
      <dgm:spPr/>
    </dgm:pt>
    <dgm:pt modelId="{72C3FF6F-942F-4061-9235-F548678530CC}" type="pres">
      <dgm:prSet presAssocID="{43A45A2D-FCA9-410A-8827-2450C8DCA74B}" presName="hierChild4" presStyleCnt="0"/>
      <dgm:spPr/>
    </dgm:pt>
    <dgm:pt modelId="{7AE424A3-6EBE-4BD8-81A7-A8CB48AFBB04}" type="pres">
      <dgm:prSet presAssocID="{43A45A2D-FCA9-410A-8827-2450C8DCA74B}" presName="hierChild5" presStyleCnt="0"/>
      <dgm:spPr/>
    </dgm:pt>
    <dgm:pt modelId="{FD3A974B-707A-47FE-BD85-B12CE51063E1}" type="pres">
      <dgm:prSet presAssocID="{39AFF654-25E4-4B2B-A82C-E6CF0846456E}" presName="hierChild3" presStyleCnt="0"/>
      <dgm:spPr/>
    </dgm:pt>
  </dgm:ptLst>
  <dgm:cxnLst>
    <dgm:cxn modelId="{6B2A683A-739D-4DA1-88D0-BEFC23073775}" type="presOf" srcId="{8AFF8B49-B9B3-4AD5-BE11-0D0A3FE5EFB9}" destId="{8CC2AE72-A46D-4132-8FA2-C165FDBE6E8A}" srcOrd="0" destOrd="0" presId="urn:microsoft.com/office/officeart/2005/8/layout/orgChart1"/>
    <dgm:cxn modelId="{A42F7561-5434-489E-A1D1-417F4C1F16E3}" type="presOf" srcId="{39AFF654-25E4-4B2B-A82C-E6CF0846456E}" destId="{6654E741-806A-487B-9AC9-BABC6FD84863}" srcOrd="1" destOrd="0" presId="urn:microsoft.com/office/officeart/2005/8/layout/orgChart1"/>
    <dgm:cxn modelId="{0603F04C-61A6-4FC3-B234-875AB9454D3E}" type="presOf" srcId="{43A45A2D-FCA9-410A-8827-2450C8DCA74B}" destId="{83797D3B-62BF-4FA3-A1D8-6AA37293B609}" srcOrd="0" destOrd="0" presId="urn:microsoft.com/office/officeart/2005/8/layout/orgChart1"/>
    <dgm:cxn modelId="{638BA37C-893E-4928-B200-AC9482A8AC22}" type="presOf" srcId="{3F6D72AC-F243-47BF-88F4-78F74F685BFC}" destId="{26CCEEE4-11FA-4535-961F-A3CEF4ACD68C}" srcOrd="1" destOrd="0" presId="urn:microsoft.com/office/officeart/2005/8/layout/orgChart1"/>
    <dgm:cxn modelId="{D64B20A3-4638-4CC5-9665-8F6206B70CA0}" type="presOf" srcId="{39AFF654-25E4-4B2B-A82C-E6CF0846456E}" destId="{51C0F2D6-38ED-43B6-83E2-519C4F76ED64}" srcOrd="0" destOrd="0" presId="urn:microsoft.com/office/officeart/2005/8/layout/orgChart1"/>
    <dgm:cxn modelId="{73EA9CC3-D31F-4820-94A1-EB29BC4E543D}" type="presOf" srcId="{BD8947AF-CCD6-4D46-A5FC-00705C3E44F4}" destId="{7D614D83-1223-4A16-8F5C-19163143F1F8}" srcOrd="0" destOrd="0" presId="urn:microsoft.com/office/officeart/2005/8/layout/orgChart1"/>
    <dgm:cxn modelId="{792ED6C8-22BE-4E88-8142-69D66A16E7DA}" type="presOf" srcId="{3F6D72AC-F243-47BF-88F4-78F74F685BFC}" destId="{1F99B75B-FFF8-41D3-9CE1-214026BB0883}" srcOrd="0" destOrd="0" presId="urn:microsoft.com/office/officeart/2005/8/layout/orgChart1"/>
    <dgm:cxn modelId="{9ECF99D0-A363-4900-852F-80F8CBEFC167}" type="presOf" srcId="{161C359F-1F15-4FFD-9617-443A61DC664C}" destId="{150D51D1-1995-467F-914D-839E118C0D5C}" srcOrd="0" destOrd="0" presId="urn:microsoft.com/office/officeart/2005/8/layout/orgChart1"/>
    <dgm:cxn modelId="{C591F3D3-3C79-451E-B8D6-D93011FA84D7}" srcId="{39AFF654-25E4-4B2B-A82C-E6CF0846456E}" destId="{43A45A2D-FCA9-410A-8827-2450C8DCA74B}" srcOrd="1" destOrd="0" parTransId="{161C359F-1F15-4FFD-9617-443A61DC664C}" sibTransId="{C835A571-7514-44E0-A1BB-2C4729B1A1BF}"/>
    <dgm:cxn modelId="{B3A4A2DF-A957-4C6F-8C1A-431498C27E26}" type="presOf" srcId="{43A45A2D-FCA9-410A-8827-2450C8DCA74B}" destId="{3E804995-13CC-458C-90D8-B0D03F61D39B}" srcOrd="1" destOrd="0" presId="urn:microsoft.com/office/officeart/2005/8/layout/orgChart1"/>
    <dgm:cxn modelId="{B45849E3-D7B8-41F8-A614-977C24F6A33C}" srcId="{8AFF8B49-B9B3-4AD5-BE11-0D0A3FE5EFB9}" destId="{39AFF654-25E4-4B2B-A82C-E6CF0846456E}" srcOrd="0" destOrd="0" parTransId="{A55F3600-5921-48CD-B72F-324D7AD857EA}" sibTransId="{F33659FF-8C35-47DE-9960-BA17C9B6D76D}"/>
    <dgm:cxn modelId="{F7D00FE7-912F-4488-BF5F-DC002E4CBD79}" srcId="{39AFF654-25E4-4B2B-A82C-E6CF0846456E}" destId="{3F6D72AC-F243-47BF-88F4-78F74F685BFC}" srcOrd="0" destOrd="0" parTransId="{BD8947AF-CCD6-4D46-A5FC-00705C3E44F4}" sibTransId="{4F194674-CF01-4354-8258-4D199F87DE52}"/>
    <dgm:cxn modelId="{37AE26D8-2778-4052-A191-4847AA757C88}" type="presParOf" srcId="{8CC2AE72-A46D-4132-8FA2-C165FDBE6E8A}" destId="{E057DEB9-00D2-4321-97B7-CFDF742860C0}" srcOrd="0" destOrd="0" presId="urn:microsoft.com/office/officeart/2005/8/layout/orgChart1"/>
    <dgm:cxn modelId="{EE36993B-53DC-4D6A-A6F6-B503472479F4}" type="presParOf" srcId="{E057DEB9-00D2-4321-97B7-CFDF742860C0}" destId="{73F61D37-4BEC-46D6-9B66-FAC38E52E876}" srcOrd="0" destOrd="0" presId="urn:microsoft.com/office/officeart/2005/8/layout/orgChart1"/>
    <dgm:cxn modelId="{27856328-B2F4-4150-98CA-801A8B1A15B7}" type="presParOf" srcId="{73F61D37-4BEC-46D6-9B66-FAC38E52E876}" destId="{51C0F2D6-38ED-43B6-83E2-519C4F76ED64}" srcOrd="0" destOrd="0" presId="urn:microsoft.com/office/officeart/2005/8/layout/orgChart1"/>
    <dgm:cxn modelId="{2760B162-CAF0-4CCD-A90A-5D3A3448E3BA}" type="presParOf" srcId="{73F61D37-4BEC-46D6-9B66-FAC38E52E876}" destId="{6654E741-806A-487B-9AC9-BABC6FD84863}" srcOrd="1" destOrd="0" presId="urn:microsoft.com/office/officeart/2005/8/layout/orgChart1"/>
    <dgm:cxn modelId="{C1DC1B90-D8F4-4698-B00B-1571FE30B33E}" type="presParOf" srcId="{E057DEB9-00D2-4321-97B7-CFDF742860C0}" destId="{F416BC5D-4DCC-41EF-8B75-1B3D8C433439}" srcOrd="1" destOrd="0" presId="urn:microsoft.com/office/officeart/2005/8/layout/orgChart1"/>
    <dgm:cxn modelId="{823667D8-5468-4A19-B626-A867367932B4}" type="presParOf" srcId="{F416BC5D-4DCC-41EF-8B75-1B3D8C433439}" destId="{7D614D83-1223-4A16-8F5C-19163143F1F8}" srcOrd="0" destOrd="0" presId="urn:microsoft.com/office/officeart/2005/8/layout/orgChart1"/>
    <dgm:cxn modelId="{FF7D40D7-2457-4A53-93FF-76C5103336C5}" type="presParOf" srcId="{F416BC5D-4DCC-41EF-8B75-1B3D8C433439}" destId="{FF6CC6FB-4582-4E59-9460-005F235237CA}" srcOrd="1" destOrd="0" presId="urn:microsoft.com/office/officeart/2005/8/layout/orgChart1"/>
    <dgm:cxn modelId="{74CEA69B-8E6A-4544-8345-9387C7C722C3}" type="presParOf" srcId="{FF6CC6FB-4582-4E59-9460-005F235237CA}" destId="{2077966C-B40C-4EF6-B7D7-A962B54937C0}" srcOrd="0" destOrd="0" presId="urn:microsoft.com/office/officeart/2005/8/layout/orgChart1"/>
    <dgm:cxn modelId="{C1AEF8AD-4E49-4393-8F76-7BD83FC8B742}" type="presParOf" srcId="{2077966C-B40C-4EF6-B7D7-A962B54937C0}" destId="{1F99B75B-FFF8-41D3-9CE1-214026BB0883}" srcOrd="0" destOrd="0" presId="urn:microsoft.com/office/officeart/2005/8/layout/orgChart1"/>
    <dgm:cxn modelId="{A80671F1-60E3-45D0-B5CC-419811C6CAE0}" type="presParOf" srcId="{2077966C-B40C-4EF6-B7D7-A962B54937C0}" destId="{26CCEEE4-11FA-4535-961F-A3CEF4ACD68C}" srcOrd="1" destOrd="0" presId="urn:microsoft.com/office/officeart/2005/8/layout/orgChart1"/>
    <dgm:cxn modelId="{ECA06944-72A2-4015-AD6F-0EE4F76B6FA5}" type="presParOf" srcId="{FF6CC6FB-4582-4E59-9460-005F235237CA}" destId="{01D1BCEC-0A6D-4229-8E2A-B14BC1D7E6E6}" srcOrd="1" destOrd="0" presId="urn:microsoft.com/office/officeart/2005/8/layout/orgChart1"/>
    <dgm:cxn modelId="{4A0ECD27-7DD3-4242-AC4E-7F6C75931FFA}" type="presParOf" srcId="{FF6CC6FB-4582-4E59-9460-005F235237CA}" destId="{AFD9D39A-46A7-4F0B-A7B9-0895DB0BD658}" srcOrd="2" destOrd="0" presId="urn:microsoft.com/office/officeart/2005/8/layout/orgChart1"/>
    <dgm:cxn modelId="{DD1009EB-472C-4AEF-A8B3-58A0F1B69446}" type="presParOf" srcId="{F416BC5D-4DCC-41EF-8B75-1B3D8C433439}" destId="{150D51D1-1995-467F-914D-839E118C0D5C}" srcOrd="2" destOrd="0" presId="urn:microsoft.com/office/officeart/2005/8/layout/orgChart1"/>
    <dgm:cxn modelId="{2D48FCBF-135A-4283-81FA-0BFAD6415CC7}" type="presParOf" srcId="{F416BC5D-4DCC-41EF-8B75-1B3D8C433439}" destId="{3AB8FE04-560D-46CE-B515-A1A5C9EBDF4D}" srcOrd="3" destOrd="0" presId="urn:microsoft.com/office/officeart/2005/8/layout/orgChart1"/>
    <dgm:cxn modelId="{B456D3FC-194D-4A3E-AA41-E47203628893}" type="presParOf" srcId="{3AB8FE04-560D-46CE-B515-A1A5C9EBDF4D}" destId="{9DDE15D6-812D-47BD-BE03-7F978866BBCC}" srcOrd="0" destOrd="0" presId="urn:microsoft.com/office/officeart/2005/8/layout/orgChart1"/>
    <dgm:cxn modelId="{FD6EFDB4-CDC6-46C1-BE29-CC4F6B6D59CD}" type="presParOf" srcId="{9DDE15D6-812D-47BD-BE03-7F978866BBCC}" destId="{83797D3B-62BF-4FA3-A1D8-6AA37293B609}" srcOrd="0" destOrd="0" presId="urn:microsoft.com/office/officeart/2005/8/layout/orgChart1"/>
    <dgm:cxn modelId="{6E0732EC-A76A-485F-80BC-983AAD57E3D4}" type="presParOf" srcId="{9DDE15D6-812D-47BD-BE03-7F978866BBCC}" destId="{3E804995-13CC-458C-90D8-B0D03F61D39B}" srcOrd="1" destOrd="0" presId="urn:microsoft.com/office/officeart/2005/8/layout/orgChart1"/>
    <dgm:cxn modelId="{84723C07-5002-4877-929F-D2EC6970A646}" type="presParOf" srcId="{3AB8FE04-560D-46CE-B515-A1A5C9EBDF4D}" destId="{72C3FF6F-942F-4061-9235-F548678530CC}" srcOrd="1" destOrd="0" presId="urn:microsoft.com/office/officeart/2005/8/layout/orgChart1"/>
    <dgm:cxn modelId="{FD67EAD4-507B-4E82-9448-33A9CDC7E71F}" type="presParOf" srcId="{3AB8FE04-560D-46CE-B515-A1A5C9EBDF4D}" destId="{7AE424A3-6EBE-4BD8-81A7-A8CB48AFBB04}" srcOrd="2" destOrd="0" presId="urn:microsoft.com/office/officeart/2005/8/layout/orgChart1"/>
    <dgm:cxn modelId="{CA0D4685-B3A9-49E7-93D5-819869699679}" type="presParOf" srcId="{E057DEB9-00D2-4321-97B7-CFDF742860C0}" destId="{FD3A974B-707A-47FE-BD85-B12CE51063E1}"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1D60DE-FDB6-4416-9F57-1F82602E4713}"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7DADDE5A-897E-46A7-B04B-4B1C2CA465F9}">
      <dgm:prSet custT="1"/>
      <dgm:spPr/>
      <dgm:t>
        <a:bodyPr/>
        <a:lstStyle/>
        <a:p>
          <a:r>
            <a:rPr lang="en-US" sz="2800" dirty="0">
              <a:latin typeface="+mj-lt"/>
            </a:rPr>
            <a:t>Rape shield protection does not pertain to the sexual predisposition or sexual behavior of </a:t>
          </a:r>
          <a:r>
            <a:rPr lang="en-US" sz="2800" u="sng" dirty="0">
              <a:latin typeface="+mj-lt"/>
            </a:rPr>
            <a:t>Respondents</a:t>
          </a:r>
          <a:r>
            <a:rPr lang="en-US" sz="2800" dirty="0">
              <a:latin typeface="+mj-lt"/>
            </a:rPr>
            <a:t>, so evidence of a pattern of inappropriate behavior by an alleged harasser must be judged for relevance as any other evidence</a:t>
          </a:r>
        </a:p>
      </dgm:t>
    </dgm:pt>
    <dgm:pt modelId="{E372D80C-B840-4E1F-9023-804671ACFC35}" type="parTrans" cxnId="{D1499CD5-E6AD-45D3-BF62-8BB4414F09CB}">
      <dgm:prSet/>
      <dgm:spPr/>
      <dgm:t>
        <a:bodyPr/>
        <a:lstStyle/>
        <a:p>
          <a:endParaRPr lang="en-US" sz="1600">
            <a:latin typeface="+mj-lt"/>
          </a:endParaRPr>
        </a:p>
      </dgm:t>
    </dgm:pt>
    <dgm:pt modelId="{AE43C24B-3B73-4629-AC73-69D846D0B8D3}" type="sibTrans" cxnId="{D1499CD5-E6AD-45D3-BF62-8BB4414F09CB}">
      <dgm:prSet/>
      <dgm:spPr/>
      <dgm:t>
        <a:bodyPr/>
        <a:lstStyle/>
        <a:p>
          <a:endParaRPr lang="en-US" sz="1600">
            <a:latin typeface="+mj-lt"/>
          </a:endParaRPr>
        </a:p>
      </dgm:t>
    </dgm:pt>
    <dgm:pt modelId="{9E5295D3-8D6F-4A5E-B4AD-135B6CA9324A}">
      <dgm:prSet custT="1"/>
      <dgm:spPr/>
      <dgm:t>
        <a:bodyPr/>
        <a:lstStyle/>
        <a:p>
          <a:r>
            <a:rPr lang="en-US" sz="2800" dirty="0">
              <a:latin typeface="+mj-lt"/>
            </a:rPr>
            <a:t>Scenarios where respondent might try to prove complainant had motive to fabricate or conceal a sexual interaction do not require admission or consideration of the complainant’s sexual behavior</a:t>
          </a:r>
        </a:p>
      </dgm:t>
    </dgm:pt>
    <dgm:pt modelId="{4F705EC0-9A1A-484E-8779-B348C138A760}" type="parTrans" cxnId="{6B5FE9B1-8848-4261-B30A-69C96FB50B70}">
      <dgm:prSet/>
      <dgm:spPr/>
      <dgm:t>
        <a:bodyPr/>
        <a:lstStyle/>
        <a:p>
          <a:endParaRPr lang="en-US" sz="1600">
            <a:latin typeface="+mj-lt"/>
          </a:endParaRPr>
        </a:p>
      </dgm:t>
    </dgm:pt>
    <dgm:pt modelId="{243075A3-6995-48CE-AA35-BF1B06769865}" type="sibTrans" cxnId="{6B5FE9B1-8848-4261-B30A-69C96FB50B70}">
      <dgm:prSet/>
      <dgm:spPr/>
      <dgm:t>
        <a:bodyPr/>
        <a:lstStyle/>
        <a:p>
          <a:endParaRPr lang="en-US" sz="1600">
            <a:latin typeface="+mj-lt"/>
          </a:endParaRPr>
        </a:p>
      </dgm:t>
    </dgm:pt>
    <dgm:pt modelId="{F091DE03-C3DA-4754-A5C6-FF0E9CEAA763}" type="pres">
      <dgm:prSet presAssocID="{6B1D60DE-FDB6-4416-9F57-1F82602E4713}" presName="linear" presStyleCnt="0">
        <dgm:presLayoutVars>
          <dgm:animLvl val="lvl"/>
          <dgm:resizeHandles val="exact"/>
        </dgm:presLayoutVars>
      </dgm:prSet>
      <dgm:spPr/>
    </dgm:pt>
    <dgm:pt modelId="{3E1AE794-236A-48EA-812C-DF9553919463}" type="pres">
      <dgm:prSet presAssocID="{7DADDE5A-897E-46A7-B04B-4B1C2CA465F9}" presName="parentText" presStyleLbl="node1" presStyleIdx="0" presStyleCnt="2" custScaleY="113750" custLinFactNeighborX="574" custLinFactNeighborY="-37991">
        <dgm:presLayoutVars>
          <dgm:chMax val="0"/>
          <dgm:bulletEnabled val="1"/>
        </dgm:presLayoutVars>
      </dgm:prSet>
      <dgm:spPr/>
    </dgm:pt>
    <dgm:pt modelId="{F3E5A39A-6834-4ACA-969C-CD1D161392C1}" type="pres">
      <dgm:prSet presAssocID="{AE43C24B-3B73-4629-AC73-69D846D0B8D3}" presName="spacer" presStyleCnt="0"/>
      <dgm:spPr/>
    </dgm:pt>
    <dgm:pt modelId="{6A5BE286-5BD1-4D6B-9FCF-79C3482163AE}" type="pres">
      <dgm:prSet presAssocID="{9E5295D3-8D6F-4A5E-B4AD-135B6CA9324A}" presName="parentText" presStyleLbl="node1" presStyleIdx="1" presStyleCnt="2">
        <dgm:presLayoutVars>
          <dgm:chMax val="0"/>
          <dgm:bulletEnabled val="1"/>
        </dgm:presLayoutVars>
      </dgm:prSet>
      <dgm:spPr/>
    </dgm:pt>
  </dgm:ptLst>
  <dgm:cxnLst>
    <dgm:cxn modelId="{70C83319-5DAC-4C18-83FA-DFEEEAEC679A}" type="presOf" srcId="{9E5295D3-8D6F-4A5E-B4AD-135B6CA9324A}" destId="{6A5BE286-5BD1-4D6B-9FCF-79C3482163AE}" srcOrd="0" destOrd="0" presId="urn:microsoft.com/office/officeart/2005/8/layout/vList2"/>
    <dgm:cxn modelId="{7B7B9852-C7B1-403F-A493-E28C320E721F}" type="presOf" srcId="{6B1D60DE-FDB6-4416-9F57-1F82602E4713}" destId="{F091DE03-C3DA-4754-A5C6-FF0E9CEAA763}" srcOrd="0" destOrd="0" presId="urn:microsoft.com/office/officeart/2005/8/layout/vList2"/>
    <dgm:cxn modelId="{6B5FE9B1-8848-4261-B30A-69C96FB50B70}" srcId="{6B1D60DE-FDB6-4416-9F57-1F82602E4713}" destId="{9E5295D3-8D6F-4A5E-B4AD-135B6CA9324A}" srcOrd="1" destOrd="0" parTransId="{4F705EC0-9A1A-484E-8779-B348C138A760}" sibTransId="{243075A3-6995-48CE-AA35-BF1B06769865}"/>
    <dgm:cxn modelId="{E548B9D0-3DA1-42B9-A3C9-23D0DB84838E}" type="presOf" srcId="{7DADDE5A-897E-46A7-B04B-4B1C2CA465F9}" destId="{3E1AE794-236A-48EA-812C-DF9553919463}" srcOrd="0" destOrd="0" presId="urn:microsoft.com/office/officeart/2005/8/layout/vList2"/>
    <dgm:cxn modelId="{D1499CD5-E6AD-45D3-BF62-8BB4414F09CB}" srcId="{6B1D60DE-FDB6-4416-9F57-1F82602E4713}" destId="{7DADDE5A-897E-46A7-B04B-4B1C2CA465F9}" srcOrd="0" destOrd="0" parTransId="{E372D80C-B840-4E1F-9023-804671ACFC35}" sibTransId="{AE43C24B-3B73-4629-AC73-69D846D0B8D3}"/>
    <dgm:cxn modelId="{FCCC3127-6FDF-46A7-A8BE-9B2DE172D01F}" type="presParOf" srcId="{F091DE03-C3DA-4754-A5C6-FF0E9CEAA763}" destId="{3E1AE794-236A-48EA-812C-DF9553919463}" srcOrd="0" destOrd="0" presId="urn:microsoft.com/office/officeart/2005/8/layout/vList2"/>
    <dgm:cxn modelId="{6B31A0D6-A19E-47BD-9CB2-1021A9E8CCBE}" type="presParOf" srcId="{F091DE03-C3DA-4754-A5C6-FF0E9CEAA763}" destId="{F3E5A39A-6834-4ACA-969C-CD1D161392C1}" srcOrd="1" destOrd="0" presId="urn:microsoft.com/office/officeart/2005/8/layout/vList2"/>
    <dgm:cxn modelId="{97A30443-A60D-4948-B9CA-DF92EF6E2244}" type="presParOf" srcId="{F091DE03-C3DA-4754-A5C6-FF0E9CEAA763}" destId="{6A5BE286-5BD1-4D6B-9FCF-79C3482163A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FCABEE6-529D-4782-AFD8-68E01378528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5DDAB0F-EDAA-4352-A164-A7EC4285DBED}">
      <dgm:prSet custT="1"/>
      <dgm:spPr/>
      <dgm:t>
        <a:bodyPr/>
        <a:lstStyle/>
        <a:p>
          <a:r>
            <a:rPr lang="en-US" sz="1800" dirty="0"/>
            <a:t>The decision-maker must allow parties the opportunity to submit written, </a:t>
          </a:r>
          <a:r>
            <a:rPr lang="en-US" sz="1800" u="sng" dirty="0"/>
            <a:t>relevant</a:t>
          </a:r>
          <a:r>
            <a:rPr lang="en-US" sz="1800" dirty="0"/>
            <a:t> questions that they want to ask any other party or witness.</a:t>
          </a:r>
        </a:p>
      </dgm:t>
    </dgm:pt>
    <dgm:pt modelId="{A5AE494F-220A-490C-8AF0-8EF09B983E28}" type="parTrans" cxnId="{C1357924-53FF-49BE-8665-D5CE18CB0717}">
      <dgm:prSet/>
      <dgm:spPr/>
      <dgm:t>
        <a:bodyPr/>
        <a:lstStyle/>
        <a:p>
          <a:endParaRPr lang="en-US"/>
        </a:p>
      </dgm:t>
    </dgm:pt>
    <dgm:pt modelId="{6B62642E-823A-4C4D-A174-82F033C94899}" type="sibTrans" cxnId="{C1357924-53FF-49BE-8665-D5CE18CB0717}">
      <dgm:prSet/>
      <dgm:spPr/>
      <dgm:t>
        <a:bodyPr/>
        <a:lstStyle/>
        <a:p>
          <a:endParaRPr lang="en-US"/>
        </a:p>
      </dgm:t>
    </dgm:pt>
    <dgm:pt modelId="{C447BBF2-6A7D-4167-99F2-DC6129019509}">
      <dgm:prSet custT="1"/>
      <dgm:spPr/>
      <dgm:t>
        <a:bodyPr/>
        <a:lstStyle/>
        <a:p>
          <a:r>
            <a:rPr lang="en-US" sz="1800" dirty="0"/>
            <a:t>Once the parties are provided with the answers, they are permitted to submit additional, limited follow-up questions from each part.</a:t>
          </a:r>
        </a:p>
      </dgm:t>
    </dgm:pt>
    <dgm:pt modelId="{CE2C042C-7C81-4759-86B2-9C390A39D5FA}" type="parTrans" cxnId="{FBA7D381-A89C-4A23-8EEC-B0B71DFCC770}">
      <dgm:prSet/>
      <dgm:spPr/>
      <dgm:t>
        <a:bodyPr/>
        <a:lstStyle/>
        <a:p>
          <a:endParaRPr lang="en-US"/>
        </a:p>
      </dgm:t>
    </dgm:pt>
    <dgm:pt modelId="{0532A463-D96C-49FF-9229-81B14665B3D6}" type="sibTrans" cxnId="{FBA7D381-A89C-4A23-8EEC-B0B71DFCC770}">
      <dgm:prSet/>
      <dgm:spPr/>
      <dgm:t>
        <a:bodyPr/>
        <a:lstStyle/>
        <a:p>
          <a:endParaRPr lang="en-US"/>
        </a:p>
      </dgm:t>
    </dgm:pt>
    <dgm:pt modelId="{5F3E5B31-CCAA-419E-B1A2-A3C35EFEAE24}">
      <dgm:prSet custT="1"/>
      <dgm:spPr/>
      <dgm:t>
        <a:bodyPr/>
        <a:lstStyle/>
        <a:p>
          <a:r>
            <a:rPr lang="en-US" sz="1800" dirty="0"/>
            <a:t>Decision-maker determines relevancy </a:t>
          </a:r>
        </a:p>
      </dgm:t>
    </dgm:pt>
    <dgm:pt modelId="{A4A86D62-8237-4F28-BCB9-4129A3857818}" type="parTrans" cxnId="{2077DA67-E793-4005-A159-CDFA84795B43}">
      <dgm:prSet/>
      <dgm:spPr/>
      <dgm:t>
        <a:bodyPr/>
        <a:lstStyle/>
        <a:p>
          <a:endParaRPr lang="en-US"/>
        </a:p>
      </dgm:t>
    </dgm:pt>
    <dgm:pt modelId="{8552DFCF-8E1C-49DF-A798-80240481FCAF}" type="sibTrans" cxnId="{2077DA67-E793-4005-A159-CDFA84795B43}">
      <dgm:prSet/>
      <dgm:spPr/>
      <dgm:t>
        <a:bodyPr/>
        <a:lstStyle/>
        <a:p>
          <a:endParaRPr lang="en-US"/>
        </a:p>
      </dgm:t>
    </dgm:pt>
    <dgm:pt modelId="{26665C51-CAE8-4D5E-B748-83AC2B562C22}">
      <dgm:prSet custT="1"/>
      <dgm:spPr/>
      <dgm:t>
        <a:bodyPr/>
        <a:lstStyle/>
        <a:p>
          <a:r>
            <a:rPr lang="en-US" sz="1800" dirty="0"/>
            <a:t>Explains why questions were deemed irrelevant</a:t>
          </a:r>
        </a:p>
      </dgm:t>
    </dgm:pt>
    <dgm:pt modelId="{9F04E08C-0CDE-41A6-9EFA-119987498D21}" type="parTrans" cxnId="{DE886CBE-5FEF-4E2B-96B7-F374F37C45AA}">
      <dgm:prSet/>
      <dgm:spPr/>
      <dgm:t>
        <a:bodyPr/>
        <a:lstStyle/>
        <a:p>
          <a:endParaRPr lang="en-US"/>
        </a:p>
      </dgm:t>
    </dgm:pt>
    <dgm:pt modelId="{97E15DE4-4945-4599-98D9-BE0E316AFDE7}" type="sibTrans" cxnId="{DE886CBE-5FEF-4E2B-96B7-F374F37C45AA}">
      <dgm:prSet/>
      <dgm:spPr/>
      <dgm:t>
        <a:bodyPr/>
        <a:lstStyle/>
        <a:p>
          <a:endParaRPr lang="en-US"/>
        </a:p>
      </dgm:t>
    </dgm:pt>
    <dgm:pt modelId="{DDE1B636-6A94-4A46-897B-724A2B630CF6}" type="pres">
      <dgm:prSet presAssocID="{AFCABEE6-529D-4782-AFD8-68E013785285}" presName="linear" presStyleCnt="0">
        <dgm:presLayoutVars>
          <dgm:dir/>
          <dgm:animLvl val="lvl"/>
          <dgm:resizeHandles val="exact"/>
        </dgm:presLayoutVars>
      </dgm:prSet>
      <dgm:spPr/>
    </dgm:pt>
    <dgm:pt modelId="{6C3F708D-EDAE-477C-89D2-169744B9AB33}" type="pres">
      <dgm:prSet presAssocID="{85DDAB0F-EDAA-4352-A164-A7EC4285DBED}" presName="parentLin" presStyleCnt="0"/>
      <dgm:spPr/>
    </dgm:pt>
    <dgm:pt modelId="{8641A51B-4BDF-4B82-BB01-B354ADA14D32}" type="pres">
      <dgm:prSet presAssocID="{85DDAB0F-EDAA-4352-A164-A7EC4285DBED}" presName="parentLeftMargin" presStyleLbl="node1" presStyleIdx="0" presStyleCnt="3"/>
      <dgm:spPr/>
    </dgm:pt>
    <dgm:pt modelId="{224A5EAF-B6A1-47A6-9F35-53762D6D0834}" type="pres">
      <dgm:prSet presAssocID="{85DDAB0F-EDAA-4352-A164-A7EC4285DBED}" presName="parentText" presStyleLbl="node1" presStyleIdx="0" presStyleCnt="3" custScaleY="132600">
        <dgm:presLayoutVars>
          <dgm:chMax val="0"/>
          <dgm:bulletEnabled val="1"/>
        </dgm:presLayoutVars>
      </dgm:prSet>
      <dgm:spPr/>
    </dgm:pt>
    <dgm:pt modelId="{485F8747-FBC0-4200-A5AF-FE0E766498C5}" type="pres">
      <dgm:prSet presAssocID="{85DDAB0F-EDAA-4352-A164-A7EC4285DBED}" presName="negativeSpace" presStyleCnt="0"/>
      <dgm:spPr/>
    </dgm:pt>
    <dgm:pt modelId="{03C364F5-0145-4B01-ACCE-7EEF216D5AC2}" type="pres">
      <dgm:prSet presAssocID="{85DDAB0F-EDAA-4352-A164-A7EC4285DBED}" presName="childText" presStyleLbl="conFgAcc1" presStyleIdx="0" presStyleCnt="3">
        <dgm:presLayoutVars>
          <dgm:bulletEnabled val="1"/>
        </dgm:presLayoutVars>
      </dgm:prSet>
      <dgm:spPr/>
    </dgm:pt>
    <dgm:pt modelId="{B6F8F35A-850A-464E-9F2E-8E1C4916F500}" type="pres">
      <dgm:prSet presAssocID="{6B62642E-823A-4C4D-A174-82F033C94899}" presName="spaceBetweenRectangles" presStyleCnt="0"/>
      <dgm:spPr/>
    </dgm:pt>
    <dgm:pt modelId="{3D9B208C-4B10-4A3D-A920-B415AF1B452C}" type="pres">
      <dgm:prSet presAssocID="{C447BBF2-6A7D-4167-99F2-DC6129019509}" presName="parentLin" presStyleCnt="0"/>
      <dgm:spPr/>
    </dgm:pt>
    <dgm:pt modelId="{D2F9B861-F6BE-4870-B627-5982BC3CD53B}" type="pres">
      <dgm:prSet presAssocID="{C447BBF2-6A7D-4167-99F2-DC6129019509}" presName="parentLeftMargin" presStyleLbl="node1" presStyleIdx="0" presStyleCnt="3"/>
      <dgm:spPr/>
    </dgm:pt>
    <dgm:pt modelId="{C2786CE2-CBE8-4027-B8CD-D0660BECD668}" type="pres">
      <dgm:prSet presAssocID="{C447BBF2-6A7D-4167-99F2-DC6129019509}" presName="parentText" presStyleLbl="node1" presStyleIdx="1" presStyleCnt="3">
        <dgm:presLayoutVars>
          <dgm:chMax val="0"/>
          <dgm:bulletEnabled val="1"/>
        </dgm:presLayoutVars>
      </dgm:prSet>
      <dgm:spPr/>
    </dgm:pt>
    <dgm:pt modelId="{C3CDA57A-22C7-4BDF-B5ED-3F2DF6EB18B4}" type="pres">
      <dgm:prSet presAssocID="{C447BBF2-6A7D-4167-99F2-DC6129019509}" presName="negativeSpace" presStyleCnt="0"/>
      <dgm:spPr/>
    </dgm:pt>
    <dgm:pt modelId="{EF75910C-B217-43DC-BF4E-D4FAEC74E054}" type="pres">
      <dgm:prSet presAssocID="{C447BBF2-6A7D-4167-99F2-DC6129019509}" presName="childText" presStyleLbl="conFgAcc1" presStyleIdx="1" presStyleCnt="3">
        <dgm:presLayoutVars>
          <dgm:bulletEnabled val="1"/>
        </dgm:presLayoutVars>
      </dgm:prSet>
      <dgm:spPr/>
    </dgm:pt>
    <dgm:pt modelId="{4E082623-9486-4DE9-B188-1F5277861E52}" type="pres">
      <dgm:prSet presAssocID="{0532A463-D96C-49FF-9229-81B14665B3D6}" presName="spaceBetweenRectangles" presStyleCnt="0"/>
      <dgm:spPr/>
    </dgm:pt>
    <dgm:pt modelId="{5529268A-DC4B-4D70-807A-D64B4B5F0C12}" type="pres">
      <dgm:prSet presAssocID="{5F3E5B31-CCAA-419E-B1A2-A3C35EFEAE24}" presName="parentLin" presStyleCnt="0"/>
      <dgm:spPr/>
    </dgm:pt>
    <dgm:pt modelId="{4F44EFE5-D1ED-4DD7-9CEA-2C30AE5FAF32}" type="pres">
      <dgm:prSet presAssocID="{5F3E5B31-CCAA-419E-B1A2-A3C35EFEAE24}" presName="parentLeftMargin" presStyleLbl="node1" presStyleIdx="1" presStyleCnt="3"/>
      <dgm:spPr/>
    </dgm:pt>
    <dgm:pt modelId="{F4878D5B-DD51-4226-BCFF-FD0FBF00B453}" type="pres">
      <dgm:prSet presAssocID="{5F3E5B31-CCAA-419E-B1A2-A3C35EFEAE24}" presName="parentText" presStyleLbl="node1" presStyleIdx="2" presStyleCnt="3">
        <dgm:presLayoutVars>
          <dgm:chMax val="0"/>
          <dgm:bulletEnabled val="1"/>
        </dgm:presLayoutVars>
      </dgm:prSet>
      <dgm:spPr/>
    </dgm:pt>
    <dgm:pt modelId="{1BF1FDE5-1D0D-4386-8EA1-42E918050741}" type="pres">
      <dgm:prSet presAssocID="{5F3E5B31-CCAA-419E-B1A2-A3C35EFEAE24}" presName="negativeSpace" presStyleCnt="0"/>
      <dgm:spPr/>
    </dgm:pt>
    <dgm:pt modelId="{02F12897-D607-4C03-AEBE-0926B0064704}" type="pres">
      <dgm:prSet presAssocID="{5F3E5B31-CCAA-419E-B1A2-A3C35EFEAE24}" presName="childText" presStyleLbl="conFgAcc1" presStyleIdx="2" presStyleCnt="3">
        <dgm:presLayoutVars>
          <dgm:bulletEnabled val="1"/>
        </dgm:presLayoutVars>
      </dgm:prSet>
      <dgm:spPr/>
    </dgm:pt>
  </dgm:ptLst>
  <dgm:cxnLst>
    <dgm:cxn modelId="{C1357924-53FF-49BE-8665-D5CE18CB0717}" srcId="{AFCABEE6-529D-4782-AFD8-68E013785285}" destId="{85DDAB0F-EDAA-4352-A164-A7EC4285DBED}" srcOrd="0" destOrd="0" parTransId="{A5AE494F-220A-490C-8AF0-8EF09B983E28}" sibTransId="{6B62642E-823A-4C4D-A174-82F033C94899}"/>
    <dgm:cxn modelId="{A9E62831-EDB5-4731-BC16-788306817FE9}" type="presOf" srcId="{C447BBF2-6A7D-4167-99F2-DC6129019509}" destId="{D2F9B861-F6BE-4870-B627-5982BC3CD53B}" srcOrd="0" destOrd="0" presId="urn:microsoft.com/office/officeart/2005/8/layout/list1"/>
    <dgm:cxn modelId="{CCFE353A-E5D1-412F-99AE-2DF440B4EA0E}" type="presOf" srcId="{5F3E5B31-CCAA-419E-B1A2-A3C35EFEAE24}" destId="{F4878D5B-DD51-4226-BCFF-FD0FBF00B453}" srcOrd="1" destOrd="0" presId="urn:microsoft.com/office/officeart/2005/8/layout/list1"/>
    <dgm:cxn modelId="{089E3A5E-B1D8-451C-A12E-D51B88513243}" type="presOf" srcId="{26665C51-CAE8-4D5E-B748-83AC2B562C22}" destId="{02F12897-D607-4C03-AEBE-0926B0064704}" srcOrd="0" destOrd="0" presId="urn:microsoft.com/office/officeart/2005/8/layout/list1"/>
    <dgm:cxn modelId="{0431F65F-0A8F-4C2E-BE70-470EB35A1D2E}" type="presOf" srcId="{C447BBF2-6A7D-4167-99F2-DC6129019509}" destId="{C2786CE2-CBE8-4027-B8CD-D0660BECD668}" srcOrd="1" destOrd="0" presId="urn:microsoft.com/office/officeart/2005/8/layout/list1"/>
    <dgm:cxn modelId="{9C2D2743-B7AD-43E5-8548-9E43C79C7939}" type="presOf" srcId="{5F3E5B31-CCAA-419E-B1A2-A3C35EFEAE24}" destId="{4F44EFE5-D1ED-4DD7-9CEA-2C30AE5FAF32}" srcOrd="0" destOrd="0" presId="urn:microsoft.com/office/officeart/2005/8/layout/list1"/>
    <dgm:cxn modelId="{3D54C065-363B-4453-86B3-DCCB14411B37}" type="presOf" srcId="{85DDAB0F-EDAA-4352-A164-A7EC4285DBED}" destId="{8641A51B-4BDF-4B82-BB01-B354ADA14D32}" srcOrd="0" destOrd="0" presId="urn:microsoft.com/office/officeart/2005/8/layout/list1"/>
    <dgm:cxn modelId="{2077DA67-E793-4005-A159-CDFA84795B43}" srcId="{AFCABEE6-529D-4782-AFD8-68E013785285}" destId="{5F3E5B31-CCAA-419E-B1A2-A3C35EFEAE24}" srcOrd="2" destOrd="0" parTransId="{A4A86D62-8237-4F28-BCB9-4129A3857818}" sibTransId="{8552DFCF-8E1C-49DF-A798-80240481FCAF}"/>
    <dgm:cxn modelId="{FBA7D381-A89C-4A23-8EEC-B0B71DFCC770}" srcId="{AFCABEE6-529D-4782-AFD8-68E013785285}" destId="{C447BBF2-6A7D-4167-99F2-DC6129019509}" srcOrd="1" destOrd="0" parTransId="{CE2C042C-7C81-4759-86B2-9C390A39D5FA}" sibTransId="{0532A463-D96C-49FF-9229-81B14665B3D6}"/>
    <dgm:cxn modelId="{F6C282B2-54CF-497C-89F6-2726F0DB1DD8}" type="presOf" srcId="{85DDAB0F-EDAA-4352-A164-A7EC4285DBED}" destId="{224A5EAF-B6A1-47A6-9F35-53762D6D0834}" srcOrd="1" destOrd="0" presId="urn:microsoft.com/office/officeart/2005/8/layout/list1"/>
    <dgm:cxn modelId="{DE886CBE-5FEF-4E2B-96B7-F374F37C45AA}" srcId="{5F3E5B31-CCAA-419E-B1A2-A3C35EFEAE24}" destId="{26665C51-CAE8-4D5E-B748-83AC2B562C22}" srcOrd="0" destOrd="0" parTransId="{9F04E08C-0CDE-41A6-9EFA-119987498D21}" sibTransId="{97E15DE4-4945-4599-98D9-BE0E316AFDE7}"/>
    <dgm:cxn modelId="{851145D8-A1C9-4DEF-A2AE-B13E6B22B577}" type="presOf" srcId="{AFCABEE6-529D-4782-AFD8-68E013785285}" destId="{DDE1B636-6A94-4A46-897B-724A2B630CF6}" srcOrd="0" destOrd="0" presId="urn:microsoft.com/office/officeart/2005/8/layout/list1"/>
    <dgm:cxn modelId="{56A5DE8D-B6AB-4CFD-90AF-F8A6729C5B95}" type="presParOf" srcId="{DDE1B636-6A94-4A46-897B-724A2B630CF6}" destId="{6C3F708D-EDAE-477C-89D2-169744B9AB33}" srcOrd="0" destOrd="0" presId="urn:microsoft.com/office/officeart/2005/8/layout/list1"/>
    <dgm:cxn modelId="{FACE65A0-13AF-4C45-A970-9C780FC4FCE9}" type="presParOf" srcId="{6C3F708D-EDAE-477C-89D2-169744B9AB33}" destId="{8641A51B-4BDF-4B82-BB01-B354ADA14D32}" srcOrd="0" destOrd="0" presId="urn:microsoft.com/office/officeart/2005/8/layout/list1"/>
    <dgm:cxn modelId="{C7167399-2DC4-4F37-83A3-FDB16DC46C25}" type="presParOf" srcId="{6C3F708D-EDAE-477C-89D2-169744B9AB33}" destId="{224A5EAF-B6A1-47A6-9F35-53762D6D0834}" srcOrd="1" destOrd="0" presId="urn:microsoft.com/office/officeart/2005/8/layout/list1"/>
    <dgm:cxn modelId="{752183DD-127E-4FA9-8878-6F54AE429B17}" type="presParOf" srcId="{DDE1B636-6A94-4A46-897B-724A2B630CF6}" destId="{485F8747-FBC0-4200-A5AF-FE0E766498C5}" srcOrd="1" destOrd="0" presId="urn:microsoft.com/office/officeart/2005/8/layout/list1"/>
    <dgm:cxn modelId="{5CD02BAA-4777-44EA-A055-B934BE038152}" type="presParOf" srcId="{DDE1B636-6A94-4A46-897B-724A2B630CF6}" destId="{03C364F5-0145-4B01-ACCE-7EEF216D5AC2}" srcOrd="2" destOrd="0" presId="urn:microsoft.com/office/officeart/2005/8/layout/list1"/>
    <dgm:cxn modelId="{C681385E-C5A5-4FB9-93A1-F33687BA3C76}" type="presParOf" srcId="{DDE1B636-6A94-4A46-897B-724A2B630CF6}" destId="{B6F8F35A-850A-464E-9F2E-8E1C4916F500}" srcOrd="3" destOrd="0" presId="urn:microsoft.com/office/officeart/2005/8/layout/list1"/>
    <dgm:cxn modelId="{73FB196C-C4CA-471A-9A29-920338CA03F8}" type="presParOf" srcId="{DDE1B636-6A94-4A46-897B-724A2B630CF6}" destId="{3D9B208C-4B10-4A3D-A920-B415AF1B452C}" srcOrd="4" destOrd="0" presId="urn:microsoft.com/office/officeart/2005/8/layout/list1"/>
    <dgm:cxn modelId="{94F6D5A4-9359-46DC-A7F5-F50D01DF21E1}" type="presParOf" srcId="{3D9B208C-4B10-4A3D-A920-B415AF1B452C}" destId="{D2F9B861-F6BE-4870-B627-5982BC3CD53B}" srcOrd="0" destOrd="0" presId="urn:microsoft.com/office/officeart/2005/8/layout/list1"/>
    <dgm:cxn modelId="{40309136-00D6-4EF7-A58B-EB0E27F2C953}" type="presParOf" srcId="{3D9B208C-4B10-4A3D-A920-B415AF1B452C}" destId="{C2786CE2-CBE8-4027-B8CD-D0660BECD668}" srcOrd="1" destOrd="0" presId="urn:microsoft.com/office/officeart/2005/8/layout/list1"/>
    <dgm:cxn modelId="{142203E8-8A43-4BC6-9FBA-0EAB9121C231}" type="presParOf" srcId="{DDE1B636-6A94-4A46-897B-724A2B630CF6}" destId="{C3CDA57A-22C7-4BDF-B5ED-3F2DF6EB18B4}" srcOrd="5" destOrd="0" presId="urn:microsoft.com/office/officeart/2005/8/layout/list1"/>
    <dgm:cxn modelId="{BDFCCA02-E509-4DF9-8394-4800457405A6}" type="presParOf" srcId="{DDE1B636-6A94-4A46-897B-724A2B630CF6}" destId="{EF75910C-B217-43DC-BF4E-D4FAEC74E054}" srcOrd="6" destOrd="0" presId="urn:microsoft.com/office/officeart/2005/8/layout/list1"/>
    <dgm:cxn modelId="{730595C4-CEFD-45C6-894A-FBDD763C73C0}" type="presParOf" srcId="{DDE1B636-6A94-4A46-897B-724A2B630CF6}" destId="{4E082623-9486-4DE9-B188-1F5277861E52}" srcOrd="7" destOrd="0" presId="urn:microsoft.com/office/officeart/2005/8/layout/list1"/>
    <dgm:cxn modelId="{D24F2216-4E49-497C-8B3F-9A9129561726}" type="presParOf" srcId="{DDE1B636-6A94-4A46-897B-724A2B630CF6}" destId="{5529268A-DC4B-4D70-807A-D64B4B5F0C12}" srcOrd="8" destOrd="0" presId="urn:microsoft.com/office/officeart/2005/8/layout/list1"/>
    <dgm:cxn modelId="{7FFAFFC1-49D2-4F57-9B77-6C675E7B94FD}" type="presParOf" srcId="{5529268A-DC4B-4D70-807A-D64B4B5F0C12}" destId="{4F44EFE5-D1ED-4DD7-9CEA-2C30AE5FAF32}" srcOrd="0" destOrd="0" presId="urn:microsoft.com/office/officeart/2005/8/layout/list1"/>
    <dgm:cxn modelId="{9CC525B9-5C5D-4BAF-B101-BBB4C3C38798}" type="presParOf" srcId="{5529268A-DC4B-4D70-807A-D64B4B5F0C12}" destId="{F4878D5B-DD51-4226-BCFF-FD0FBF00B453}" srcOrd="1" destOrd="0" presId="urn:microsoft.com/office/officeart/2005/8/layout/list1"/>
    <dgm:cxn modelId="{6A8CC8D0-B53D-4D23-9340-BE90543FCF52}" type="presParOf" srcId="{DDE1B636-6A94-4A46-897B-724A2B630CF6}" destId="{1BF1FDE5-1D0D-4386-8EA1-42E918050741}" srcOrd="9" destOrd="0" presId="urn:microsoft.com/office/officeart/2005/8/layout/list1"/>
    <dgm:cxn modelId="{372DF0F2-6199-454E-8A27-1EA1868B0699}" type="presParOf" srcId="{DDE1B636-6A94-4A46-897B-724A2B630CF6}" destId="{02F12897-D607-4C03-AEBE-0926B006470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5AF62C3-827F-4BCA-9839-B474BBB9088F}"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4724D406-1DDA-4559-BCF5-F4A0B0609E45}">
      <dgm:prSet/>
      <dgm:spPr/>
      <dgm:t>
        <a:bodyPr/>
        <a:lstStyle/>
        <a:p>
          <a:r>
            <a:rPr lang="en-US" dirty="0">
              <a:latin typeface="+mj-lt"/>
            </a:rPr>
            <a:t>Before complainant, respondent, or witness answers a question, the decision-maker must first determine whether the question is relevant and if a question is excluded the decision-maker must explain their decision to exclude the question as not relevant </a:t>
          </a:r>
        </a:p>
      </dgm:t>
    </dgm:pt>
    <dgm:pt modelId="{829631EB-F2D1-47CA-8658-E0A472980D00}" type="parTrans" cxnId="{5B773E1A-58FD-43C0-97A2-D0E7D03F2A71}">
      <dgm:prSet/>
      <dgm:spPr/>
      <dgm:t>
        <a:bodyPr/>
        <a:lstStyle/>
        <a:p>
          <a:endParaRPr lang="en-US">
            <a:latin typeface="+mj-lt"/>
          </a:endParaRPr>
        </a:p>
      </dgm:t>
    </dgm:pt>
    <dgm:pt modelId="{72D80418-E687-409A-BCCF-29941E9A5B54}" type="sibTrans" cxnId="{5B773E1A-58FD-43C0-97A2-D0E7D03F2A71}">
      <dgm:prSet/>
      <dgm:spPr/>
      <dgm:t>
        <a:bodyPr/>
        <a:lstStyle/>
        <a:p>
          <a:endParaRPr lang="en-US">
            <a:latin typeface="+mj-lt"/>
          </a:endParaRPr>
        </a:p>
      </dgm:t>
    </dgm:pt>
    <dgm:pt modelId="{BBD4C8D0-E5E0-4C76-8C03-1DA72BE02DA2}">
      <dgm:prSet/>
      <dgm:spPr/>
      <dgm:t>
        <a:bodyPr/>
        <a:lstStyle/>
        <a:p>
          <a:r>
            <a:rPr lang="en-US" dirty="0">
              <a:latin typeface="+mj-lt"/>
            </a:rPr>
            <a:t>This provision does not require the decision-maker to give lengthy or complicated explanation</a:t>
          </a:r>
        </a:p>
      </dgm:t>
    </dgm:pt>
    <dgm:pt modelId="{15C89575-C66A-43A2-A5E2-DF6E60084C2F}" type="parTrans" cxnId="{5ABB2D72-7E8C-491E-BB00-A0A7F9158CC9}">
      <dgm:prSet/>
      <dgm:spPr/>
      <dgm:t>
        <a:bodyPr/>
        <a:lstStyle/>
        <a:p>
          <a:endParaRPr lang="en-US">
            <a:latin typeface="+mj-lt"/>
          </a:endParaRPr>
        </a:p>
      </dgm:t>
    </dgm:pt>
    <dgm:pt modelId="{0434B73D-745D-4C49-B564-239C9D35D366}" type="sibTrans" cxnId="{5ABB2D72-7E8C-491E-BB00-A0A7F9158CC9}">
      <dgm:prSet/>
      <dgm:spPr/>
      <dgm:t>
        <a:bodyPr/>
        <a:lstStyle/>
        <a:p>
          <a:endParaRPr lang="en-US">
            <a:latin typeface="+mj-lt"/>
          </a:endParaRPr>
        </a:p>
      </dgm:t>
    </dgm:pt>
    <dgm:pt modelId="{902996CC-8F52-4C65-9D08-A7B4244FCB6B}" type="pres">
      <dgm:prSet presAssocID="{55AF62C3-827F-4BCA-9839-B474BBB9088F}" presName="linear" presStyleCnt="0">
        <dgm:presLayoutVars>
          <dgm:animLvl val="lvl"/>
          <dgm:resizeHandles val="exact"/>
        </dgm:presLayoutVars>
      </dgm:prSet>
      <dgm:spPr/>
    </dgm:pt>
    <dgm:pt modelId="{DE3DAD4E-1D59-476D-911D-57FB48DAFBB8}" type="pres">
      <dgm:prSet presAssocID="{4724D406-1DDA-4559-BCF5-F4A0B0609E45}" presName="parentText" presStyleLbl="node1" presStyleIdx="0" presStyleCnt="2" custLinFactY="-1999" custLinFactNeighborX="0" custLinFactNeighborY="-100000">
        <dgm:presLayoutVars>
          <dgm:chMax val="0"/>
          <dgm:bulletEnabled val="1"/>
        </dgm:presLayoutVars>
      </dgm:prSet>
      <dgm:spPr/>
    </dgm:pt>
    <dgm:pt modelId="{B6908E09-82DC-4953-9371-F77BA5F3FB1D}" type="pres">
      <dgm:prSet presAssocID="{72D80418-E687-409A-BCCF-29941E9A5B54}" presName="spacer" presStyleCnt="0"/>
      <dgm:spPr/>
    </dgm:pt>
    <dgm:pt modelId="{8FB586A6-AA83-45EB-948A-E8780E1A09C0}" type="pres">
      <dgm:prSet presAssocID="{BBD4C8D0-E5E0-4C76-8C03-1DA72BE02DA2}" presName="parentText" presStyleLbl="node1" presStyleIdx="1" presStyleCnt="2" custScaleY="78215">
        <dgm:presLayoutVars>
          <dgm:chMax val="0"/>
          <dgm:bulletEnabled val="1"/>
        </dgm:presLayoutVars>
      </dgm:prSet>
      <dgm:spPr/>
    </dgm:pt>
  </dgm:ptLst>
  <dgm:cxnLst>
    <dgm:cxn modelId="{5B773E1A-58FD-43C0-97A2-D0E7D03F2A71}" srcId="{55AF62C3-827F-4BCA-9839-B474BBB9088F}" destId="{4724D406-1DDA-4559-BCF5-F4A0B0609E45}" srcOrd="0" destOrd="0" parTransId="{829631EB-F2D1-47CA-8658-E0A472980D00}" sibTransId="{72D80418-E687-409A-BCCF-29941E9A5B54}"/>
    <dgm:cxn modelId="{DA8AA65C-A025-4BCF-BE86-6E267531A597}" type="presOf" srcId="{4724D406-1DDA-4559-BCF5-F4A0B0609E45}" destId="{DE3DAD4E-1D59-476D-911D-57FB48DAFBB8}" srcOrd="0" destOrd="0" presId="urn:microsoft.com/office/officeart/2005/8/layout/vList2"/>
    <dgm:cxn modelId="{5ABB2D72-7E8C-491E-BB00-A0A7F9158CC9}" srcId="{55AF62C3-827F-4BCA-9839-B474BBB9088F}" destId="{BBD4C8D0-E5E0-4C76-8C03-1DA72BE02DA2}" srcOrd="1" destOrd="0" parTransId="{15C89575-C66A-43A2-A5E2-DF6E60084C2F}" sibTransId="{0434B73D-745D-4C49-B564-239C9D35D366}"/>
    <dgm:cxn modelId="{88F219A1-1553-4B7E-B2D6-594AAF7A1BFC}" type="presOf" srcId="{BBD4C8D0-E5E0-4C76-8C03-1DA72BE02DA2}" destId="{8FB586A6-AA83-45EB-948A-E8780E1A09C0}" srcOrd="0" destOrd="0" presId="urn:microsoft.com/office/officeart/2005/8/layout/vList2"/>
    <dgm:cxn modelId="{F37258D1-F409-4782-9D3A-1E4D7AC1FD1D}" type="presOf" srcId="{55AF62C3-827F-4BCA-9839-B474BBB9088F}" destId="{902996CC-8F52-4C65-9D08-A7B4244FCB6B}" srcOrd="0" destOrd="0" presId="urn:microsoft.com/office/officeart/2005/8/layout/vList2"/>
    <dgm:cxn modelId="{8C080D6F-E8F5-414B-A716-B8224162AAEC}" type="presParOf" srcId="{902996CC-8F52-4C65-9D08-A7B4244FCB6B}" destId="{DE3DAD4E-1D59-476D-911D-57FB48DAFBB8}" srcOrd="0" destOrd="0" presId="urn:microsoft.com/office/officeart/2005/8/layout/vList2"/>
    <dgm:cxn modelId="{16228483-625A-4F91-9749-907E74274BA5}" type="presParOf" srcId="{902996CC-8F52-4C65-9D08-A7B4244FCB6B}" destId="{B6908E09-82DC-4953-9371-F77BA5F3FB1D}" srcOrd="1" destOrd="0" presId="urn:microsoft.com/office/officeart/2005/8/layout/vList2"/>
    <dgm:cxn modelId="{5D5C6F13-9FB3-48D9-B682-04F848A10468}" type="presParOf" srcId="{902996CC-8F52-4C65-9D08-A7B4244FCB6B}" destId="{8FB586A6-AA83-45EB-948A-E8780E1A09C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DB0258-CEF8-4223-9489-D287771172A2}" type="doc">
      <dgm:prSet loTypeId="urn:microsoft.com/office/officeart/2005/8/layout/radial2" loCatId="relationship" qsTypeId="urn:microsoft.com/office/officeart/2005/8/quickstyle/simple1" qsCatId="simple" csTypeId="urn:microsoft.com/office/officeart/2005/8/colors/accent1_1" csCatId="accent1" phldr="1"/>
      <dgm:spPr/>
      <dgm:t>
        <a:bodyPr/>
        <a:lstStyle/>
        <a:p>
          <a:endParaRPr lang="en-US"/>
        </a:p>
      </dgm:t>
    </dgm:pt>
    <dgm:pt modelId="{489AC7DB-8F93-453C-9825-D79B4C4E3C40}">
      <dgm:prSet/>
      <dgm:spPr/>
      <dgm:t>
        <a:bodyPr/>
        <a:lstStyle/>
        <a:p>
          <a:r>
            <a:rPr lang="en-US" dirty="0"/>
            <a:t>Incomplete, inconsistent and untrue statements</a:t>
          </a:r>
        </a:p>
      </dgm:t>
    </dgm:pt>
    <dgm:pt modelId="{FCA6AB9B-4963-4B08-82F1-40F9E1A1693D}" type="parTrans" cxnId="{B24D9036-3468-4661-9AD2-5B74BF3DD0A0}">
      <dgm:prSet/>
      <dgm:spPr/>
      <dgm:t>
        <a:bodyPr/>
        <a:lstStyle/>
        <a:p>
          <a:endParaRPr lang="en-US"/>
        </a:p>
      </dgm:t>
    </dgm:pt>
    <dgm:pt modelId="{4AF3961D-A334-4C68-9C59-17916A63812B}" type="sibTrans" cxnId="{B24D9036-3468-4661-9AD2-5B74BF3DD0A0}">
      <dgm:prSet/>
      <dgm:spPr/>
      <dgm:t>
        <a:bodyPr/>
        <a:lstStyle/>
        <a:p>
          <a:endParaRPr lang="en-US"/>
        </a:p>
      </dgm:t>
    </dgm:pt>
    <dgm:pt modelId="{DEA32688-8767-4358-B5F2-0CCBBB4E831E}">
      <dgm:prSet/>
      <dgm:spPr/>
      <dgm:t>
        <a:bodyPr/>
        <a:lstStyle/>
        <a:p>
          <a:r>
            <a:rPr lang="en-US"/>
            <a:t>Lack of physical resistance</a:t>
          </a:r>
        </a:p>
      </dgm:t>
    </dgm:pt>
    <dgm:pt modelId="{57A28769-4C34-4C44-ADD2-C2750E6ABC19}" type="parTrans" cxnId="{C792C806-A2ED-4DB2-B38E-D8218DFBDD2F}">
      <dgm:prSet/>
      <dgm:spPr/>
      <dgm:t>
        <a:bodyPr/>
        <a:lstStyle/>
        <a:p>
          <a:endParaRPr lang="en-US"/>
        </a:p>
      </dgm:t>
    </dgm:pt>
    <dgm:pt modelId="{3F4A09A4-0B52-4407-93BB-FB8775C9356C}" type="sibTrans" cxnId="{C792C806-A2ED-4DB2-B38E-D8218DFBDD2F}">
      <dgm:prSet/>
      <dgm:spPr/>
      <dgm:t>
        <a:bodyPr/>
        <a:lstStyle/>
        <a:p>
          <a:endParaRPr lang="en-US"/>
        </a:p>
      </dgm:t>
    </dgm:pt>
    <dgm:pt modelId="{776163A0-A2E6-49FC-9D0E-B1EEC9B065A7}">
      <dgm:prSet/>
      <dgm:spPr/>
      <dgm:t>
        <a:bodyPr/>
        <a:lstStyle/>
        <a:p>
          <a:r>
            <a:rPr lang="en-US"/>
            <a:t>Delayed reporting</a:t>
          </a:r>
        </a:p>
      </dgm:t>
    </dgm:pt>
    <dgm:pt modelId="{D98808FF-C7F1-440D-91F5-E2F46C1AC027}" type="parTrans" cxnId="{32C94F71-32D7-41DD-832E-44458FBB0394}">
      <dgm:prSet/>
      <dgm:spPr/>
      <dgm:t>
        <a:bodyPr/>
        <a:lstStyle/>
        <a:p>
          <a:endParaRPr lang="en-US"/>
        </a:p>
      </dgm:t>
    </dgm:pt>
    <dgm:pt modelId="{4C9260A8-D5D4-4B87-8650-A314F5D7A71A}" type="sibTrans" cxnId="{32C94F71-32D7-41DD-832E-44458FBB0394}">
      <dgm:prSet/>
      <dgm:spPr/>
      <dgm:t>
        <a:bodyPr/>
        <a:lstStyle/>
        <a:p>
          <a:endParaRPr lang="en-US"/>
        </a:p>
      </dgm:t>
    </dgm:pt>
    <dgm:pt modelId="{8316F2A8-8BC1-4C05-A055-B65AA261CD92}" type="pres">
      <dgm:prSet presAssocID="{ECDB0258-CEF8-4223-9489-D287771172A2}" presName="composite" presStyleCnt="0">
        <dgm:presLayoutVars>
          <dgm:chMax val="5"/>
          <dgm:dir/>
          <dgm:animLvl val="ctr"/>
          <dgm:resizeHandles val="exact"/>
        </dgm:presLayoutVars>
      </dgm:prSet>
      <dgm:spPr/>
    </dgm:pt>
    <dgm:pt modelId="{A6B6E9FE-B320-4BAD-9609-25F22CA8DF1F}" type="pres">
      <dgm:prSet presAssocID="{ECDB0258-CEF8-4223-9489-D287771172A2}" presName="cycle" presStyleCnt="0"/>
      <dgm:spPr/>
    </dgm:pt>
    <dgm:pt modelId="{0B1CD19C-254F-496D-B0E7-5616838C6A8A}" type="pres">
      <dgm:prSet presAssocID="{ECDB0258-CEF8-4223-9489-D287771172A2}" presName="centerShape" presStyleCnt="0"/>
      <dgm:spPr/>
    </dgm:pt>
    <dgm:pt modelId="{9C77370C-335B-4F06-B356-5306A6847CBF}" type="pres">
      <dgm:prSet presAssocID="{ECDB0258-CEF8-4223-9489-D287771172A2}" presName="connSite" presStyleLbl="node1" presStyleIdx="0" presStyleCnt="4"/>
      <dgm:spPr/>
    </dgm:pt>
    <dgm:pt modelId="{F0D3C37B-685D-4C3C-A157-C1755B0AA1FB}" type="pres">
      <dgm:prSet presAssocID="{ECDB0258-CEF8-4223-9489-D287771172A2}" presName="visible" presStyleLbl="node1" presStyleIdx="0" presStyleCnt="4"/>
      <dgm:spPr>
        <a:blipFill rotWithShape="1">
          <a:blip xmlns:r="http://schemas.openxmlformats.org/officeDocument/2006/relationships" r:embed="rId1"/>
          <a:srcRect/>
          <a:stretch>
            <a:fillRect l="-23000" r="-23000"/>
          </a:stretch>
        </a:blipFill>
      </dgm:spPr>
    </dgm:pt>
    <dgm:pt modelId="{248B70E6-F766-4B67-953B-40EA166FFD2A}" type="pres">
      <dgm:prSet presAssocID="{FCA6AB9B-4963-4B08-82F1-40F9E1A1693D}" presName="Name25" presStyleLbl="parChTrans1D1" presStyleIdx="0" presStyleCnt="3"/>
      <dgm:spPr/>
    </dgm:pt>
    <dgm:pt modelId="{65C5132B-A4F8-448C-BFC8-B06F5F2CB267}" type="pres">
      <dgm:prSet presAssocID="{489AC7DB-8F93-453C-9825-D79B4C4E3C40}" presName="node" presStyleCnt="0"/>
      <dgm:spPr/>
    </dgm:pt>
    <dgm:pt modelId="{EBD133D4-CBB9-4088-832F-5C103A6F3CCD}" type="pres">
      <dgm:prSet presAssocID="{489AC7DB-8F93-453C-9825-D79B4C4E3C40}" presName="parentNode" presStyleLbl="node1" presStyleIdx="1" presStyleCnt="4" custScaleX="185342" custScaleY="109040" custLinFactX="68084" custLinFactNeighborX="100000" custLinFactNeighborY="-8934">
        <dgm:presLayoutVars>
          <dgm:chMax val="1"/>
          <dgm:bulletEnabled val="1"/>
        </dgm:presLayoutVars>
      </dgm:prSet>
      <dgm:spPr/>
    </dgm:pt>
    <dgm:pt modelId="{DCB9CE22-A541-4EE7-8D32-2AF802C7E568}" type="pres">
      <dgm:prSet presAssocID="{489AC7DB-8F93-453C-9825-D79B4C4E3C40}" presName="childNode" presStyleLbl="revTx" presStyleIdx="0" presStyleCnt="0">
        <dgm:presLayoutVars>
          <dgm:bulletEnabled val="1"/>
        </dgm:presLayoutVars>
      </dgm:prSet>
      <dgm:spPr/>
    </dgm:pt>
    <dgm:pt modelId="{C96AE99F-5969-41A0-9E69-D33965EF8473}" type="pres">
      <dgm:prSet presAssocID="{57A28769-4C34-4C44-ADD2-C2750E6ABC19}" presName="Name25" presStyleLbl="parChTrans1D1" presStyleIdx="1" presStyleCnt="3"/>
      <dgm:spPr/>
    </dgm:pt>
    <dgm:pt modelId="{2AD2AF4D-E18C-452F-9FB4-4408C9E3FDE7}" type="pres">
      <dgm:prSet presAssocID="{DEA32688-8767-4358-B5F2-0CCBBB4E831E}" presName="node" presStyleCnt="0"/>
      <dgm:spPr/>
    </dgm:pt>
    <dgm:pt modelId="{51A363AA-BFEE-43CF-80B8-553254425A1A}" type="pres">
      <dgm:prSet presAssocID="{DEA32688-8767-4358-B5F2-0CCBBB4E831E}" presName="parentNode" presStyleLbl="node1" presStyleIdx="2" presStyleCnt="4" custScaleX="185342" custScaleY="109040" custLinFactX="68084" custLinFactNeighborX="100000" custLinFactNeighborY="-8934">
        <dgm:presLayoutVars>
          <dgm:chMax val="1"/>
          <dgm:bulletEnabled val="1"/>
        </dgm:presLayoutVars>
      </dgm:prSet>
      <dgm:spPr/>
    </dgm:pt>
    <dgm:pt modelId="{01ACC1C9-1AE4-4C76-8605-E544A42B767F}" type="pres">
      <dgm:prSet presAssocID="{DEA32688-8767-4358-B5F2-0CCBBB4E831E}" presName="childNode" presStyleLbl="revTx" presStyleIdx="0" presStyleCnt="0">
        <dgm:presLayoutVars>
          <dgm:bulletEnabled val="1"/>
        </dgm:presLayoutVars>
      </dgm:prSet>
      <dgm:spPr/>
    </dgm:pt>
    <dgm:pt modelId="{E7F85DDE-875C-46AF-B2D9-2FAF5C88DD4D}" type="pres">
      <dgm:prSet presAssocID="{D98808FF-C7F1-440D-91F5-E2F46C1AC027}" presName="Name25" presStyleLbl="parChTrans1D1" presStyleIdx="2" presStyleCnt="3"/>
      <dgm:spPr/>
    </dgm:pt>
    <dgm:pt modelId="{E0176F70-DF79-461C-96D3-41B6286CA4CA}" type="pres">
      <dgm:prSet presAssocID="{776163A0-A2E6-49FC-9D0E-B1EEC9B065A7}" presName="node" presStyleCnt="0"/>
      <dgm:spPr/>
    </dgm:pt>
    <dgm:pt modelId="{25C7CF68-0528-4C82-93F7-576C6D00C40F}" type="pres">
      <dgm:prSet presAssocID="{776163A0-A2E6-49FC-9D0E-B1EEC9B065A7}" presName="parentNode" presStyleLbl="node1" presStyleIdx="3" presStyleCnt="4" custScaleX="185342" custScaleY="109040" custLinFactX="68084" custLinFactNeighborX="100000" custLinFactNeighborY="-8934">
        <dgm:presLayoutVars>
          <dgm:chMax val="1"/>
          <dgm:bulletEnabled val="1"/>
        </dgm:presLayoutVars>
      </dgm:prSet>
      <dgm:spPr/>
    </dgm:pt>
    <dgm:pt modelId="{3A0E3DF0-0262-42A3-90FD-E5A8789A7C48}" type="pres">
      <dgm:prSet presAssocID="{776163A0-A2E6-49FC-9D0E-B1EEC9B065A7}" presName="childNode" presStyleLbl="revTx" presStyleIdx="0" presStyleCnt="0">
        <dgm:presLayoutVars>
          <dgm:bulletEnabled val="1"/>
        </dgm:presLayoutVars>
      </dgm:prSet>
      <dgm:spPr/>
    </dgm:pt>
  </dgm:ptLst>
  <dgm:cxnLst>
    <dgm:cxn modelId="{C792C806-A2ED-4DB2-B38E-D8218DFBDD2F}" srcId="{ECDB0258-CEF8-4223-9489-D287771172A2}" destId="{DEA32688-8767-4358-B5F2-0CCBBB4E831E}" srcOrd="1" destOrd="0" parTransId="{57A28769-4C34-4C44-ADD2-C2750E6ABC19}" sibTransId="{3F4A09A4-0B52-4407-93BB-FB8775C9356C}"/>
    <dgm:cxn modelId="{1CF1090D-ABC2-4FA2-A016-D1B5066B0E39}" type="presOf" srcId="{D98808FF-C7F1-440D-91F5-E2F46C1AC027}" destId="{E7F85DDE-875C-46AF-B2D9-2FAF5C88DD4D}" srcOrd="0" destOrd="0" presId="urn:microsoft.com/office/officeart/2005/8/layout/radial2"/>
    <dgm:cxn modelId="{73952217-A02D-49A0-8B29-F15AA0269C48}" type="presOf" srcId="{489AC7DB-8F93-453C-9825-D79B4C4E3C40}" destId="{EBD133D4-CBB9-4088-832F-5C103A6F3CCD}" srcOrd="0" destOrd="0" presId="urn:microsoft.com/office/officeart/2005/8/layout/radial2"/>
    <dgm:cxn modelId="{73018E2B-39CC-4BA0-9837-66D1C781DD27}" type="presOf" srcId="{FCA6AB9B-4963-4B08-82F1-40F9E1A1693D}" destId="{248B70E6-F766-4B67-953B-40EA166FFD2A}" srcOrd="0" destOrd="0" presId="urn:microsoft.com/office/officeart/2005/8/layout/radial2"/>
    <dgm:cxn modelId="{50213E32-7C48-450B-8EC2-D437D97CFFD5}" type="presOf" srcId="{DEA32688-8767-4358-B5F2-0CCBBB4E831E}" destId="{51A363AA-BFEE-43CF-80B8-553254425A1A}" srcOrd="0" destOrd="0" presId="urn:microsoft.com/office/officeart/2005/8/layout/radial2"/>
    <dgm:cxn modelId="{B24D9036-3468-4661-9AD2-5B74BF3DD0A0}" srcId="{ECDB0258-CEF8-4223-9489-D287771172A2}" destId="{489AC7DB-8F93-453C-9825-D79B4C4E3C40}" srcOrd="0" destOrd="0" parTransId="{FCA6AB9B-4963-4B08-82F1-40F9E1A1693D}" sibTransId="{4AF3961D-A334-4C68-9C59-17916A63812B}"/>
    <dgm:cxn modelId="{32C94F71-32D7-41DD-832E-44458FBB0394}" srcId="{ECDB0258-CEF8-4223-9489-D287771172A2}" destId="{776163A0-A2E6-49FC-9D0E-B1EEC9B065A7}" srcOrd="2" destOrd="0" parTransId="{D98808FF-C7F1-440D-91F5-E2F46C1AC027}" sibTransId="{4C9260A8-D5D4-4B87-8650-A314F5D7A71A}"/>
    <dgm:cxn modelId="{EACACBB9-7D91-4A47-A540-7F98A6CBA39A}" type="presOf" srcId="{57A28769-4C34-4C44-ADD2-C2750E6ABC19}" destId="{C96AE99F-5969-41A0-9E69-D33965EF8473}" srcOrd="0" destOrd="0" presId="urn:microsoft.com/office/officeart/2005/8/layout/radial2"/>
    <dgm:cxn modelId="{8B0B13E4-7E98-45E5-ADD9-DDBB1E268728}" type="presOf" srcId="{ECDB0258-CEF8-4223-9489-D287771172A2}" destId="{8316F2A8-8BC1-4C05-A055-B65AA261CD92}" srcOrd="0" destOrd="0" presId="urn:microsoft.com/office/officeart/2005/8/layout/radial2"/>
    <dgm:cxn modelId="{CAE928EE-8F61-4899-9DB9-10F9F158D55A}" type="presOf" srcId="{776163A0-A2E6-49FC-9D0E-B1EEC9B065A7}" destId="{25C7CF68-0528-4C82-93F7-576C6D00C40F}" srcOrd="0" destOrd="0" presId="urn:microsoft.com/office/officeart/2005/8/layout/radial2"/>
    <dgm:cxn modelId="{42E07F83-46BF-4B72-95A2-EF963D769091}" type="presParOf" srcId="{8316F2A8-8BC1-4C05-A055-B65AA261CD92}" destId="{A6B6E9FE-B320-4BAD-9609-25F22CA8DF1F}" srcOrd="0" destOrd="0" presId="urn:microsoft.com/office/officeart/2005/8/layout/radial2"/>
    <dgm:cxn modelId="{DF6E3C98-C512-4DF8-8E21-588A22B50626}" type="presParOf" srcId="{A6B6E9FE-B320-4BAD-9609-25F22CA8DF1F}" destId="{0B1CD19C-254F-496D-B0E7-5616838C6A8A}" srcOrd="0" destOrd="0" presId="urn:microsoft.com/office/officeart/2005/8/layout/radial2"/>
    <dgm:cxn modelId="{7BA4C0CC-78F0-4FA0-99D5-ED70AEFC6721}" type="presParOf" srcId="{0B1CD19C-254F-496D-B0E7-5616838C6A8A}" destId="{9C77370C-335B-4F06-B356-5306A6847CBF}" srcOrd="0" destOrd="0" presId="urn:microsoft.com/office/officeart/2005/8/layout/radial2"/>
    <dgm:cxn modelId="{8A2A6610-1A41-4784-BF0D-F38FBD054D2D}" type="presParOf" srcId="{0B1CD19C-254F-496D-B0E7-5616838C6A8A}" destId="{F0D3C37B-685D-4C3C-A157-C1755B0AA1FB}" srcOrd="1" destOrd="0" presId="urn:microsoft.com/office/officeart/2005/8/layout/radial2"/>
    <dgm:cxn modelId="{8279821E-3DD3-4F51-9185-9D004E79503D}" type="presParOf" srcId="{A6B6E9FE-B320-4BAD-9609-25F22CA8DF1F}" destId="{248B70E6-F766-4B67-953B-40EA166FFD2A}" srcOrd="1" destOrd="0" presId="urn:microsoft.com/office/officeart/2005/8/layout/radial2"/>
    <dgm:cxn modelId="{A83FC40A-3EAE-4525-A75A-4743B9B6CF12}" type="presParOf" srcId="{A6B6E9FE-B320-4BAD-9609-25F22CA8DF1F}" destId="{65C5132B-A4F8-448C-BFC8-B06F5F2CB267}" srcOrd="2" destOrd="0" presId="urn:microsoft.com/office/officeart/2005/8/layout/radial2"/>
    <dgm:cxn modelId="{AE177E21-6FFD-4BE5-A8FA-816A31D402CC}" type="presParOf" srcId="{65C5132B-A4F8-448C-BFC8-B06F5F2CB267}" destId="{EBD133D4-CBB9-4088-832F-5C103A6F3CCD}" srcOrd="0" destOrd="0" presId="urn:microsoft.com/office/officeart/2005/8/layout/radial2"/>
    <dgm:cxn modelId="{2780F969-B891-4D81-80AA-D5281F6826F0}" type="presParOf" srcId="{65C5132B-A4F8-448C-BFC8-B06F5F2CB267}" destId="{DCB9CE22-A541-4EE7-8D32-2AF802C7E568}" srcOrd="1" destOrd="0" presId="urn:microsoft.com/office/officeart/2005/8/layout/radial2"/>
    <dgm:cxn modelId="{CE4EF973-46CD-4AB1-B50E-B2A32C3D8F5C}" type="presParOf" srcId="{A6B6E9FE-B320-4BAD-9609-25F22CA8DF1F}" destId="{C96AE99F-5969-41A0-9E69-D33965EF8473}" srcOrd="3" destOrd="0" presId="urn:microsoft.com/office/officeart/2005/8/layout/radial2"/>
    <dgm:cxn modelId="{2C230166-20E2-408B-8E81-45D252FA72E1}" type="presParOf" srcId="{A6B6E9FE-B320-4BAD-9609-25F22CA8DF1F}" destId="{2AD2AF4D-E18C-452F-9FB4-4408C9E3FDE7}" srcOrd="4" destOrd="0" presId="urn:microsoft.com/office/officeart/2005/8/layout/radial2"/>
    <dgm:cxn modelId="{83E5879A-564E-48B1-B8A6-05487E971825}" type="presParOf" srcId="{2AD2AF4D-E18C-452F-9FB4-4408C9E3FDE7}" destId="{51A363AA-BFEE-43CF-80B8-553254425A1A}" srcOrd="0" destOrd="0" presId="urn:microsoft.com/office/officeart/2005/8/layout/radial2"/>
    <dgm:cxn modelId="{FD110DC3-DB38-419F-8B7B-8279676A721A}" type="presParOf" srcId="{2AD2AF4D-E18C-452F-9FB4-4408C9E3FDE7}" destId="{01ACC1C9-1AE4-4C76-8605-E544A42B767F}" srcOrd="1" destOrd="0" presId="urn:microsoft.com/office/officeart/2005/8/layout/radial2"/>
    <dgm:cxn modelId="{B2CF915A-8153-4032-8A07-AAFC5ADFD5AA}" type="presParOf" srcId="{A6B6E9FE-B320-4BAD-9609-25F22CA8DF1F}" destId="{E7F85DDE-875C-46AF-B2D9-2FAF5C88DD4D}" srcOrd="5" destOrd="0" presId="urn:microsoft.com/office/officeart/2005/8/layout/radial2"/>
    <dgm:cxn modelId="{FA019CB6-7E05-4C14-8657-CAB6E617EA1C}" type="presParOf" srcId="{A6B6E9FE-B320-4BAD-9609-25F22CA8DF1F}" destId="{E0176F70-DF79-461C-96D3-41B6286CA4CA}" srcOrd="6" destOrd="0" presId="urn:microsoft.com/office/officeart/2005/8/layout/radial2"/>
    <dgm:cxn modelId="{07EC37A1-7B0F-4439-8280-54BDAE3F3C51}" type="presParOf" srcId="{E0176F70-DF79-461C-96D3-41B6286CA4CA}" destId="{25C7CF68-0528-4C82-93F7-576C6D00C40F}" srcOrd="0" destOrd="0" presId="urn:microsoft.com/office/officeart/2005/8/layout/radial2"/>
    <dgm:cxn modelId="{44166A88-D7FF-4C9E-A7E8-DCB088DECD00}" type="presParOf" srcId="{E0176F70-DF79-461C-96D3-41B6286CA4CA}" destId="{3A0E3DF0-0262-42A3-90FD-E5A8789A7C48}"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4EECEB5-896D-48BC-A718-ED58FFC5662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47D44BB-1911-45FC-A205-0106A7824492}">
      <dgm:prSet/>
      <dgm:spPr/>
      <dgm:t>
        <a:bodyPr/>
        <a:lstStyle/>
        <a:p>
          <a:r>
            <a:rPr lang="en-US" dirty="0">
              <a:latin typeface="+mj-lt"/>
            </a:rPr>
            <a:t>Common neurobiological effects of trauma: perceptual narrowing, loss of cognitive and motor skills</a:t>
          </a:r>
        </a:p>
      </dgm:t>
    </dgm:pt>
    <dgm:pt modelId="{0A678678-5FB6-4EEC-8537-6A057D9D1773}" type="parTrans" cxnId="{D4A6A468-99E9-414E-ABFD-09065EAB67EE}">
      <dgm:prSet/>
      <dgm:spPr/>
      <dgm:t>
        <a:bodyPr/>
        <a:lstStyle/>
        <a:p>
          <a:endParaRPr lang="en-US">
            <a:latin typeface="+mj-lt"/>
          </a:endParaRPr>
        </a:p>
      </dgm:t>
    </dgm:pt>
    <dgm:pt modelId="{6FB4B255-D41D-4C83-8B82-00B835B38396}" type="sibTrans" cxnId="{D4A6A468-99E9-414E-ABFD-09065EAB67EE}">
      <dgm:prSet/>
      <dgm:spPr/>
      <dgm:t>
        <a:bodyPr/>
        <a:lstStyle/>
        <a:p>
          <a:endParaRPr lang="en-US">
            <a:latin typeface="+mj-lt"/>
          </a:endParaRPr>
        </a:p>
      </dgm:t>
    </dgm:pt>
    <dgm:pt modelId="{F09CD3D7-4583-49D1-8ADB-BAA11BDE736B}">
      <dgm:prSet/>
      <dgm:spPr/>
      <dgm:t>
        <a:bodyPr/>
        <a:lstStyle/>
        <a:p>
          <a:r>
            <a:rPr lang="en-US" dirty="0">
              <a:latin typeface="+mj-lt"/>
            </a:rPr>
            <a:t>Discomfort providing sexual or other personal details during interview</a:t>
          </a:r>
        </a:p>
      </dgm:t>
    </dgm:pt>
    <dgm:pt modelId="{ADB796F2-7F8D-4155-B195-96A67ACE33DD}" type="parTrans" cxnId="{A60CC492-C3F0-4A61-8574-F1FD6497ADEE}">
      <dgm:prSet/>
      <dgm:spPr/>
      <dgm:t>
        <a:bodyPr/>
        <a:lstStyle/>
        <a:p>
          <a:endParaRPr lang="en-US">
            <a:latin typeface="+mj-lt"/>
          </a:endParaRPr>
        </a:p>
      </dgm:t>
    </dgm:pt>
    <dgm:pt modelId="{1229066C-BFCF-4DD0-9FAC-170174E66645}" type="sibTrans" cxnId="{A60CC492-C3F0-4A61-8574-F1FD6497ADEE}">
      <dgm:prSet/>
      <dgm:spPr/>
      <dgm:t>
        <a:bodyPr/>
        <a:lstStyle/>
        <a:p>
          <a:endParaRPr lang="en-US">
            <a:latin typeface="+mj-lt"/>
          </a:endParaRPr>
        </a:p>
      </dgm:t>
    </dgm:pt>
    <dgm:pt modelId="{45BD8396-86DF-4416-8A5D-4FE20180E29B}">
      <dgm:prSet/>
      <dgm:spPr/>
      <dgm:t>
        <a:bodyPr/>
        <a:lstStyle/>
        <a:p>
          <a:r>
            <a:rPr lang="en-US">
              <a:latin typeface="+mj-lt"/>
            </a:rPr>
            <a:t>Having to describe sexual assault to many different people</a:t>
          </a:r>
        </a:p>
      </dgm:t>
    </dgm:pt>
    <dgm:pt modelId="{17346A42-11B9-421B-885B-786F00328A44}" type="parTrans" cxnId="{A5318EBE-AC20-48D2-89D7-7687DBC6FFD1}">
      <dgm:prSet/>
      <dgm:spPr/>
      <dgm:t>
        <a:bodyPr/>
        <a:lstStyle/>
        <a:p>
          <a:endParaRPr lang="en-US">
            <a:latin typeface="+mj-lt"/>
          </a:endParaRPr>
        </a:p>
      </dgm:t>
    </dgm:pt>
    <dgm:pt modelId="{6394E496-F196-4765-93AA-BA95A7B6F4C0}" type="sibTrans" cxnId="{A5318EBE-AC20-48D2-89D7-7687DBC6FFD1}">
      <dgm:prSet/>
      <dgm:spPr/>
      <dgm:t>
        <a:bodyPr/>
        <a:lstStyle/>
        <a:p>
          <a:endParaRPr lang="en-US">
            <a:latin typeface="+mj-lt"/>
          </a:endParaRPr>
        </a:p>
      </dgm:t>
    </dgm:pt>
    <dgm:pt modelId="{8C26A261-C173-457A-866D-5AABED02BD1E}">
      <dgm:prSet/>
      <dgm:spPr/>
      <dgm:t>
        <a:bodyPr/>
        <a:lstStyle/>
        <a:p>
          <a:r>
            <a:rPr lang="en-US">
              <a:latin typeface="+mj-lt"/>
            </a:rPr>
            <a:t>Fear of being blamed and/or doubted </a:t>
          </a:r>
        </a:p>
      </dgm:t>
    </dgm:pt>
    <dgm:pt modelId="{3CF6F8C3-4706-4F98-954B-162C98B54177}" type="parTrans" cxnId="{76400EF5-26FB-473E-9348-DEF3AAF4C39C}">
      <dgm:prSet/>
      <dgm:spPr/>
      <dgm:t>
        <a:bodyPr/>
        <a:lstStyle/>
        <a:p>
          <a:endParaRPr lang="en-US">
            <a:latin typeface="+mj-lt"/>
          </a:endParaRPr>
        </a:p>
      </dgm:t>
    </dgm:pt>
    <dgm:pt modelId="{390E6570-2199-420D-A539-11306EB925F1}" type="sibTrans" cxnId="{76400EF5-26FB-473E-9348-DEF3AAF4C39C}">
      <dgm:prSet/>
      <dgm:spPr/>
      <dgm:t>
        <a:bodyPr/>
        <a:lstStyle/>
        <a:p>
          <a:endParaRPr lang="en-US">
            <a:latin typeface="+mj-lt"/>
          </a:endParaRPr>
        </a:p>
      </dgm:t>
    </dgm:pt>
    <dgm:pt modelId="{C30E3EE9-6B52-44D7-A284-396943697E18}">
      <dgm:prSet/>
      <dgm:spPr/>
      <dgm:t>
        <a:bodyPr/>
        <a:lstStyle/>
        <a:p>
          <a:r>
            <a:rPr lang="en-US">
              <a:latin typeface="+mj-lt"/>
            </a:rPr>
            <a:t>Fear of punishment for illegal behavior e.g. underage drinking, drug-use</a:t>
          </a:r>
        </a:p>
      </dgm:t>
    </dgm:pt>
    <dgm:pt modelId="{D3619D21-C2A9-4FA0-A043-48AE6F09BD3D}" type="parTrans" cxnId="{C417295D-F7D8-45F6-92EC-C661C46209E2}">
      <dgm:prSet/>
      <dgm:spPr/>
      <dgm:t>
        <a:bodyPr/>
        <a:lstStyle/>
        <a:p>
          <a:endParaRPr lang="en-US">
            <a:latin typeface="+mj-lt"/>
          </a:endParaRPr>
        </a:p>
      </dgm:t>
    </dgm:pt>
    <dgm:pt modelId="{276C1077-F6FE-475A-ACA0-100A6CBDB655}" type="sibTrans" cxnId="{C417295D-F7D8-45F6-92EC-C661C46209E2}">
      <dgm:prSet/>
      <dgm:spPr/>
      <dgm:t>
        <a:bodyPr/>
        <a:lstStyle/>
        <a:p>
          <a:endParaRPr lang="en-US">
            <a:latin typeface="+mj-lt"/>
          </a:endParaRPr>
        </a:p>
      </dgm:t>
    </dgm:pt>
    <dgm:pt modelId="{C80C8B68-34ED-4073-8E30-FEFE3A8756E5}" type="pres">
      <dgm:prSet presAssocID="{14EECEB5-896D-48BC-A718-ED58FFC5662F}" presName="vert0" presStyleCnt="0">
        <dgm:presLayoutVars>
          <dgm:dir/>
          <dgm:animOne val="branch"/>
          <dgm:animLvl val="lvl"/>
        </dgm:presLayoutVars>
      </dgm:prSet>
      <dgm:spPr/>
    </dgm:pt>
    <dgm:pt modelId="{49EB17F3-EE84-4EEB-A551-B4318479463D}" type="pres">
      <dgm:prSet presAssocID="{347D44BB-1911-45FC-A205-0106A7824492}" presName="thickLine" presStyleLbl="alignNode1" presStyleIdx="0" presStyleCnt="5"/>
      <dgm:spPr/>
    </dgm:pt>
    <dgm:pt modelId="{329A7874-0222-40DB-B8B6-ED4BD3C9B9F2}" type="pres">
      <dgm:prSet presAssocID="{347D44BB-1911-45FC-A205-0106A7824492}" presName="horz1" presStyleCnt="0"/>
      <dgm:spPr/>
    </dgm:pt>
    <dgm:pt modelId="{6A7A7B2B-DE07-4E14-B943-BC31DBB403D3}" type="pres">
      <dgm:prSet presAssocID="{347D44BB-1911-45FC-A205-0106A7824492}" presName="tx1" presStyleLbl="revTx" presStyleIdx="0" presStyleCnt="5"/>
      <dgm:spPr/>
    </dgm:pt>
    <dgm:pt modelId="{06F1CFF3-C962-4E67-BBEB-C3EB8CF27316}" type="pres">
      <dgm:prSet presAssocID="{347D44BB-1911-45FC-A205-0106A7824492}" presName="vert1" presStyleCnt="0"/>
      <dgm:spPr/>
    </dgm:pt>
    <dgm:pt modelId="{073473CE-6DAB-4D7B-B88E-1F71DDEEC6E7}" type="pres">
      <dgm:prSet presAssocID="{F09CD3D7-4583-49D1-8ADB-BAA11BDE736B}" presName="thickLine" presStyleLbl="alignNode1" presStyleIdx="1" presStyleCnt="5"/>
      <dgm:spPr/>
    </dgm:pt>
    <dgm:pt modelId="{5806D70C-B104-452F-96CA-D2B513F1530F}" type="pres">
      <dgm:prSet presAssocID="{F09CD3D7-4583-49D1-8ADB-BAA11BDE736B}" presName="horz1" presStyleCnt="0"/>
      <dgm:spPr/>
    </dgm:pt>
    <dgm:pt modelId="{FDDB0AFE-A1F1-40A2-8C9B-9842FAADD5CF}" type="pres">
      <dgm:prSet presAssocID="{F09CD3D7-4583-49D1-8ADB-BAA11BDE736B}" presName="tx1" presStyleLbl="revTx" presStyleIdx="1" presStyleCnt="5"/>
      <dgm:spPr/>
    </dgm:pt>
    <dgm:pt modelId="{F32DCA84-F3C1-4AA6-A4AA-184E9E7861CE}" type="pres">
      <dgm:prSet presAssocID="{F09CD3D7-4583-49D1-8ADB-BAA11BDE736B}" presName="vert1" presStyleCnt="0"/>
      <dgm:spPr/>
    </dgm:pt>
    <dgm:pt modelId="{8F2B0FE7-33EC-46CF-9AE7-651571253160}" type="pres">
      <dgm:prSet presAssocID="{45BD8396-86DF-4416-8A5D-4FE20180E29B}" presName="thickLine" presStyleLbl="alignNode1" presStyleIdx="2" presStyleCnt="5"/>
      <dgm:spPr/>
    </dgm:pt>
    <dgm:pt modelId="{BB05F675-E537-4744-A433-0A13A216B957}" type="pres">
      <dgm:prSet presAssocID="{45BD8396-86DF-4416-8A5D-4FE20180E29B}" presName="horz1" presStyleCnt="0"/>
      <dgm:spPr/>
    </dgm:pt>
    <dgm:pt modelId="{80D54DDF-53F0-4D1D-8CED-14BC8B090DC5}" type="pres">
      <dgm:prSet presAssocID="{45BD8396-86DF-4416-8A5D-4FE20180E29B}" presName="tx1" presStyleLbl="revTx" presStyleIdx="2" presStyleCnt="5"/>
      <dgm:spPr/>
    </dgm:pt>
    <dgm:pt modelId="{7D97B4EA-3F0F-4A04-8057-E73A0FE61F0B}" type="pres">
      <dgm:prSet presAssocID="{45BD8396-86DF-4416-8A5D-4FE20180E29B}" presName="vert1" presStyleCnt="0"/>
      <dgm:spPr/>
    </dgm:pt>
    <dgm:pt modelId="{F0E54980-699F-4637-8984-EA8DDD5D9BEB}" type="pres">
      <dgm:prSet presAssocID="{8C26A261-C173-457A-866D-5AABED02BD1E}" presName="thickLine" presStyleLbl="alignNode1" presStyleIdx="3" presStyleCnt="5"/>
      <dgm:spPr/>
    </dgm:pt>
    <dgm:pt modelId="{078D685C-3C30-40B3-8897-B5A3AB169197}" type="pres">
      <dgm:prSet presAssocID="{8C26A261-C173-457A-866D-5AABED02BD1E}" presName="horz1" presStyleCnt="0"/>
      <dgm:spPr/>
    </dgm:pt>
    <dgm:pt modelId="{CAB61709-DF4F-4225-B519-A0606EA80C64}" type="pres">
      <dgm:prSet presAssocID="{8C26A261-C173-457A-866D-5AABED02BD1E}" presName="tx1" presStyleLbl="revTx" presStyleIdx="3" presStyleCnt="5"/>
      <dgm:spPr/>
    </dgm:pt>
    <dgm:pt modelId="{253F08EC-BF55-4DA5-8D10-1CE2839AEFDF}" type="pres">
      <dgm:prSet presAssocID="{8C26A261-C173-457A-866D-5AABED02BD1E}" presName="vert1" presStyleCnt="0"/>
      <dgm:spPr/>
    </dgm:pt>
    <dgm:pt modelId="{63C87511-EF0D-4248-B368-A0B38D461891}" type="pres">
      <dgm:prSet presAssocID="{C30E3EE9-6B52-44D7-A284-396943697E18}" presName="thickLine" presStyleLbl="alignNode1" presStyleIdx="4" presStyleCnt="5"/>
      <dgm:spPr/>
    </dgm:pt>
    <dgm:pt modelId="{AA4A2404-C1E8-44FD-9A59-15E2AB28AEDB}" type="pres">
      <dgm:prSet presAssocID="{C30E3EE9-6B52-44D7-A284-396943697E18}" presName="horz1" presStyleCnt="0"/>
      <dgm:spPr/>
    </dgm:pt>
    <dgm:pt modelId="{ECBABCB7-874E-4AA6-B3AC-635312972E1F}" type="pres">
      <dgm:prSet presAssocID="{C30E3EE9-6B52-44D7-A284-396943697E18}" presName="tx1" presStyleLbl="revTx" presStyleIdx="4" presStyleCnt="5"/>
      <dgm:spPr/>
    </dgm:pt>
    <dgm:pt modelId="{EB804D00-81B2-4E27-A078-E06326BB0441}" type="pres">
      <dgm:prSet presAssocID="{C30E3EE9-6B52-44D7-A284-396943697E18}" presName="vert1" presStyleCnt="0"/>
      <dgm:spPr/>
    </dgm:pt>
  </dgm:ptLst>
  <dgm:cxnLst>
    <dgm:cxn modelId="{C417295D-F7D8-45F6-92EC-C661C46209E2}" srcId="{14EECEB5-896D-48BC-A718-ED58FFC5662F}" destId="{C30E3EE9-6B52-44D7-A284-396943697E18}" srcOrd="4" destOrd="0" parTransId="{D3619D21-C2A9-4FA0-A043-48AE6F09BD3D}" sibTransId="{276C1077-F6FE-475A-ACA0-100A6CBDB655}"/>
    <dgm:cxn modelId="{D4A6A468-99E9-414E-ABFD-09065EAB67EE}" srcId="{14EECEB5-896D-48BC-A718-ED58FFC5662F}" destId="{347D44BB-1911-45FC-A205-0106A7824492}" srcOrd="0" destOrd="0" parTransId="{0A678678-5FB6-4EEC-8537-6A057D9D1773}" sibTransId="{6FB4B255-D41D-4C83-8B82-00B835B38396}"/>
    <dgm:cxn modelId="{604A266C-2106-406B-AFF3-F081765CC746}" type="presOf" srcId="{45BD8396-86DF-4416-8A5D-4FE20180E29B}" destId="{80D54DDF-53F0-4D1D-8CED-14BC8B090DC5}" srcOrd="0" destOrd="0" presId="urn:microsoft.com/office/officeart/2008/layout/LinedList"/>
    <dgm:cxn modelId="{8FFFDD7C-5DC2-4EE1-AD2C-2DE8D22B75B0}" type="presOf" srcId="{C30E3EE9-6B52-44D7-A284-396943697E18}" destId="{ECBABCB7-874E-4AA6-B3AC-635312972E1F}" srcOrd="0" destOrd="0" presId="urn:microsoft.com/office/officeart/2008/layout/LinedList"/>
    <dgm:cxn modelId="{9EF1B58F-11BD-4D52-9B1B-CB07B9B0BC42}" type="presOf" srcId="{347D44BB-1911-45FC-A205-0106A7824492}" destId="{6A7A7B2B-DE07-4E14-B943-BC31DBB403D3}" srcOrd="0" destOrd="0" presId="urn:microsoft.com/office/officeart/2008/layout/LinedList"/>
    <dgm:cxn modelId="{A60CC492-C3F0-4A61-8574-F1FD6497ADEE}" srcId="{14EECEB5-896D-48BC-A718-ED58FFC5662F}" destId="{F09CD3D7-4583-49D1-8ADB-BAA11BDE736B}" srcOrd="1" destOrd="0" parTransId="{ADB796F2-7F8D-4155-B195-96A67ACE33DD}" sibTransId="{1229066C-BFCF-4DD0-9FAC-170174E66645}"/>
    <dgm:cxn modelId="{F456F294-17DA-4E59-A3E2-78CCBF80E7ED}" type="presOf" srcId="{F09CD3D7-4583-49D1-8ADB-BAA11BDE736B}" destId="{FDDB0AFE-A1F1-40A2-8C9B-9842FAADD5CF}" srcOrd="0" destOrd="0" presId="urn:microsoft.com/office/officeart/2008/layout/LinedList"/>
    <dgm:cxn modelId="{14E49D95-872E-4184-965F-B8D96ECE4C23}" type="presOf" srcId="{14EECEB5-896D-48BC-A718-ED58FFC5662F}" destId="{C80C8B68-34ED-4073-8E30-FEFE3A8756E5}" srcOrd="0" destOrd="0" presId="urn:microsoft.com/office/officeart/2008/layout/LinedList"/>
    <dgm:cxn modelId="{A5318EBE-AC20-48D2-89D7-7687DBC6FFD1}" srcId="{14EECEB5-896D-48BC-A718-ED58FFC5662F}" destId="{45BD8396-86DF-4416-8A5D-4FE20180E29B}" srcOrd="2" destOrd="0" parTransId="{17346A42-11B9-421B-885B-786F00328A44}" sibTransId="{6394E496-F196-4765-93AA-BA95A7B6F4C0}"/>
    <dgm:cxn modelId="{53357CF3-D8A8-4D66-9843-A547F91D6598}" type="presOf" srcId="{8C26A261-C173-457A-866D-5AABED02BD1E}" destId="{CAB61709-DF4F-4225-B519-A0606EA80C64}" srcOrd="0" destOrd="0" presId="urn:microsoft.com/office/officeart/2008/layout/LinedList"/>
    <dgm:cxn modelId="{76400EF5-26FB-473E-9348-DEF3AAF4C39C}" srcId="{14EECEB5-896D-48BC-A718-ED58FFC5662F}" destId="{8C26A261-C173-457A-866D-5AABED02BD1E}" srcOrd="3" destOrd="0" parTransId="{3CF6F8C3-4706-4F98-954B-162C98B54177}" sibTransId="{390E6570-2199-420D-A539-11306EB925F1}"/>
    <dgm:cxn modelId="{E44BC203-234C-4601-BC9E-1980DA781779}" type="presParOf" srcId="{C80C8B68-34ED-4073-8E30-FEFE3A8756E5}" destId="{49EB17F3-EE84-4EEB-A551-B4318479463D}" srcOrd="0" destOrd="0" presId="urn:microsoft.com/office/officeart/2008/layout/LinedList"/>
    <dgm:cxn modelId="{E028E544-F99D-4090-A77F-5A7B8DF3A667}" type="presParOf" srcId="{C80C8B68-34ED-4073-8E30-FEFE3A8756E5}" destId="{329A7874-0222-40DB-B8B6-ED4BD3C9B9F2}" srcOrd="1" destOrd="0" presId="urn:microsoft.com/office/officeart/2008/layout/LinedList"/>
    <dgm:cxn modelId="{BAB50657-A672-4035-B319-8708DD23833D}" type="presParOf" srcId="{329A7874-0222-40DB-B8B6-ED4BD3C9B9F2}" destId="{6A7A7B2B-DE07-4E14-B943-BC31DBB403D3}" srcOrd="0" destOrd="0" presId="urn:microsoft.com/office/officeart/2008/layout/LinedList"/>
    <dgm:cxn modelId="{41F962B6-4A26-49A5-97B8-FDE6C9506330}" type="presParOf" srcId="{329A7874-0222-40DB-B8B6-ED4BD3C9B9F2}" destId="{06F1CFF3-C962-4E67-BBEB-C3EB8CF27316}" srcOrd="1" destOrd="0" presId="urn:microsoft.com/office/officeart/2008/layout/LinedList"/>
    <dgm:cxn modelId="{BF35CBCE-A002-428E-9C1C-8564F15D3AB4}" type="presParOf" srcId="{C80C8B68-34ED-4073-8E30-FEFE3A8756E5}" destId="{073473CE-6DAB-4D7B-B88E-1F71DDEEC6E7}" srcOrd="2" destOrd="0" presId="urn:microsoft.com/office/officeart/2008/layout/LinedList"/>
    <dgm:cxn modelId="{EE047A45-F3B9-4B32-B7C9-BDA822273758}" type="presParOf" srcId="{C80C8B68-34ED-4073-8E30-FEFE3A8756E5}" destId="{5806D70C-B104-452F-96CA-D2B513F1530F}" srcOrd="3" destOrd="0" presId="urn:microsoft.com/office/officeart/2008/layout/LinedList"/>
    <dgm:cxn modelId="{BD863C22-4138-47C3-8D30-1AD4C5EEB3AF}" type="presParOf" srcId="{5806D70C-B104-452F-96CA-D2B513F1530F}" destId="{FDDB0AFE-A1F1-40A2-8C9B-9842FAADD5CF}" srcOrd="0" destOrd="0" presId="urn:microsoft.com/office/officeart/2008/layout/LinedList"/>
    <dgm:cxn modelId="{E9B87114-90BA-4F21-B4BB-4CF4821514CA}" type="presParOf" srcId="{5806D70C-B104-452F-96CA-D2B513F1530F}" destId="{F32DCA84-F3C1-4AA6-A4AA-184E9E7861CE}" srcOrd="1" destOrd="0" presId="urn:microsoft.com/office/officeart/2008/layout/LinedList"/>
    <dgm:cxn modelId="{CEF83A07-21C6-4BEE-81B7-E4F0433EFBA2}" type="presParOf" srcId="{C80C8B68-34ED-4073-8E30-FEFE3A8756E5}" destId="{8F2B0FE7-33EC-46CF-9AE7-651571253160}" srcOrd="4" destOrd="0" presId="urn:microsoft.com/office/officeart/2008/layout/LinedList"/>
    <dgm:cxn modelId="{A7732C8A-E820-426C-BB85-D895B7B8D678}" type="presParOf" srcId="{C80C8B68-34ED-4073-8E30-FEFE3A8756E5}" destId="{BB05F675-E537-4744-A433-0A13A216B957}" srcOrd="5" destOrd="0" presId="urn:microsoft.com/office/officeart/2008/layout/LinedList"/>
    <dgm:cxn modelId="{14801842-0586-40D0-BC5C-F2E13560C2AB}" type="presParOf" srcId="{BB05F675-E537-4744-A433-0A13A216B957}" destId="{80D54DDF-53F0-4D1D-8CED-14BC8B090DC5}" srcOrd="0" destOrd="0" presId="urn:microsoft.com/office/officeart/2008/layout/LinedList"/>
    <dgm:cxn modelId="{1BC7AA8A-F204-4A1B-907F-7B6755B7CF7D}" type="presParOf" srcId="{BB05F675-E537-4744-A433-0A13A216B957}" destId="{7D97B4EA-3F0F-4A04-8057-E73A0FE61F0B}" srcOrd="1" destOrd="0" presId="urn:microsoft.com/office/officeart/2008/layout/LinedList"/>
    <dgm:cxn modelId="{A9FDA6BB-EB8E-47AC-ACAE-8185450C95BB}" type="presParOf" srcId="{C80C8B68-34ED-4073-8E30-FEFE3A8756E5}" destId="{F0E54980-699F-4637-8984-EA8DDD5D9BEB}" srcOrd="6" destOrd="0" presId="urn:microsoft.com/office/officeart/2008/layout/LinedList"/>
    <dgm:cxn modelId="{642F960D-0202-43D4-B2C0-793F8D5A7165}" type="presParOf" srcId="{C80C8B68-34ED-4073-8E30-FEFE3A8756E5}" destId="{078D685C-3C30-40B3-8897-B5A3AB169197}" srcOrd="7" destOrd="0" presId="urn:microsoft.com/office/officeart/2008/layout/LinedList"/>
    <dgm:cxn modelId="{B1F691F0-5ADE-4F08-A295-4E0FB9E16581}" type="presParOf" srcId="{078D685C-3C30-40B3-8897-B5A3AB169197}" destId="{CAB61709-DF4F-4225-B519-A0606EA80C64}" srcOrd="0" destOrd="0" presId="urn:microsoft.com/office/officeart/2008/layout/LinedList"/>
    <dgm:cxn modelId="{E67A3FFE-BD86-4930-B4B0-24A3426D5577}" type="presParOf" srcId="{078D685C-3C30-40B3-8897-B5A3AB169197}" destId="{253F08EC-BF55-4DA5-8D10-1CE2839AEFDF}" srcOrd="1" destOrd="0" presId="urn:microsoft.com/office/officeart/2008/layout/LinedList"/>
    <dgm:cxn modelId="{F5046B5A-534F-4158-83E7-EF6168966122}" type="presParOf" srcId="{C80C8B68-34ED-4073-8E30-FEFE3A8756E5}" destId="{63C87511-EF0D-4248-B368-A0B38D461891}" srcOrd="8" destOrd="0" presId="urn:microsoft.com/office/officeart/2008/layout/LinedList"/>
    <dgm:cxn modelId="{C7BF03EC-D4DD-4C63-AAE3-21B91BADEF7B}" type="presParOf" srcId="{C80C8B68-34ED-4073-8E30-FEFE3A8756E5}" destId="{AA4A2404-C1E8-44FD-9A59-15E2AB28AEDB}" srcOrd="9" destOrd="0" presId="urn:microsoft.com/office/officeart/2008/layout/LinedList"/>
    <dgm:cxn modelId="{DD4A4012-1982-4878-A8E5-06859C41D64C}" type="presParOf" srcId="{AA4A2404-C1E8-44FD-9A59-15E2AB28AEDB}" destId="{ECBABCB7-874E-4AA6-B3AC-635312972E1F}" srcOrd="0" destOrd="0" presId="urn:microsoft.com/office/officeart/2008/layout/LinedList"/>
    <dgm:cxn modelId="{A8B8B3A1-7A56-490B-8AE5-478100575139}" type="presParOf" srcId="{AA4A2404-C1E8-44FD-9A59-15E2AB28AEDB}" destId="{EB804D00-81B2-4E27-A078-E06326BB044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9A7FB36-A187-4BD5-AECE-5075160EF387}"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04C12525-7280-4692-81A3-A8156782E8EF}">
      <dgm:prSet custT="1"/>
      <dgm:spPr/>
      <dgm:t>
        <a:bodyPr/>
        <a:lstStyle/>
        <a:p>
          <a:r>
            <a:rPr lang="en-US" sz="2200" dirty="0"/>
            <a:t>Majority of sexual assaults are committed by someone known to the complainant</a:t>
          </a:r>
        </a:p>
      </dgm:t>
    </dgm:pt>
    <dgm:pt modelId="{B8D688D7-7CBC-43A0-A60A-BA1935273EEC}" type="parTrans" cxnId="{048FDC69-DDA9-41F8-9176-E0FBD55004AD}">
      <dgm:prSet/>
      <dgm:spPr/>
      <dgm:t>
        <a:bodyPr/>
        <a:lstStyle/>
        <a:p>
          <a:endParaRPr lang="en-US"/>
        </a:p>
      </dgm:t>
    </dgm:pt>
    <dgm:pt modelId="{BEC988A7-FC75-4C23-8E01-8F85F104A0EE}" type="sibTrans" cxnId="{048FDC69-DDA9-41F8-9176-E0FBD55004AD}">
      <dgm:prSet/>
      <dgm:spPr/>
      <dgm:t>
        <a:bodyPr/>
        <a:lstStyle/>
        <a:p>
          <a:endParaRPr lang="en-US"/>
        </a:p>
      </dgm:t>
    </dgm:pt>
    <dgm:pt modelId="{75FFD791-CA02-40FF-9B36-89CD8C3A30D6}">
      <dgm:prSet custT="1"/>
      <dgm:spPr/>
      <dgm:t>
        <a:bodyPr/>
        <a:lstStyle/>
        <a:p>
          <a:r>
            <a:rPr lang="en-US" sz="2200" dirty="0"/>
            <a:t>Most common response is not physical resistance but often feelings of betrayal, confusion, disorientation, shame and self-blame</a:t>
          </a:r>
        </a:p>
      </dgm:t>
    </dgm:pt>
    <dgm:pt modelId="{EE66E938-857D-4DEA-BCDC-6AB8AF64BC88}" type="parTrans" cxnId="{BBE15C23-0D38-4779-990B-FE16CB89A180}">
      <dgm:prSet/>
      <dgm:spPr/>
      <dgm:t>
        <a:bodyPr/>
        <a:lstStyle/>
        <a:p>
          <a:endParaRPr lang="en-US"/>
        </a:p>
      </dgm:t>
    </dgm:pt>
    <dgm:pt modelId="{011E2F41-6E8B-422E-9853-5021E928C75D}" type="sibTrans" cxnId="{BBE15C23-0D38-4779-990B-FE16CB89A180}">
      <dgm:prSet/>
      <dgm:spPr/>
      <dgm:t>
        <a:bodyPr/>
        <a:lstStyle/>
        <a:p>
          <a:endParaRPr lang="en-US"/>
        </a:p>
      </dgm:t>
    </dgm:pt>
    <dgm:pt modelId="{CA28196F-DE4E-43F6-87C3-A71DE0AE4B56}">
      <dgm:prSet custT="1"/>
      <dgm:spPr/>
      <dgm:t>
        <a:bodyPr/>
        <a:lstStyle/>
        <a:p>
          <a:r>
            <a:rPr lang="en-US" sz="2200" dirty="0"/>
            <a:t>Never ask complainant:</a:t>
          </a:r>
        </a:p>
      </dgm:t>
    </dgm:pt>
    <dgm:pt modelId="{242011E8-F675-42F4-B83D-A1666FE6E79C}" type="parTrans" cxnId="{EBE6302A-E8E9-4D39-AFFB-BAE31C836579}">
      <dgm:prSet/>
      <dgm:spPr/>
      <dgm:t>
        <a:bodyPr/>
        <a:lstStyle/>
        <a:p>
          <a:endParaRPr lang="en-US"/>
        </a:p>
      </dgm:t>
    </dgm:pt>
    <dgm:pt modelId="{E6D8601F-79BA-4881-BA6B-C1E5CDC7960E}" type="sibTrans" cxnId="{EBE6302A-E8E9-4D39-AFFB-BAE31C836579}">
      <dgm:prSet/>
      <dgm:spPr/>
      <dgm:t>
        <a:bodyPr/>
        <a:lstStyle/>
        <a:p>
          <a:endParaRPr lang="en-US"/>
        </a:p>
      </dgm:t>
    </dgm:pt>
    <dgm:pt modelId="{F87B077C-19F4-40A1-85C8-70049D966AE4}">
      <dgm:prSet custT="1"/>
      <dgm:spPr/>
      <dgm:t>
        <a:bodyPr/>
        <a:lstStyle/>
        <a:p>
          <a:r>
            <a:rPr lang="en-US" sz="2000" dirty="0"/>
            <a:t>Did you fight back?</a:t>
          </a:r>
        </a:p>
      </dgm:t>
    </dgm:pt>
    <dgm:pt modelId="{6F51AABB-53F7-4775-BD36-592881B4F3A8}" type="parTrans" cxnId="{B57CB8AF-204C-48A7-9981-42B49D34F68D}">
      <dgm:prSet/>
      <dgm:spPr/>
      <dgm:t>
        <a:bodyPr/>
        <a:lstStyle/>
        <a:p>
          <a:endParaRPr lang="en-US"/>
        </a:p>
      </dgm:t>
    </dgm:pt>
    <dgm:pt modelId="{E3098F37-32E0-42A6-8B02-2730338C7827}" type="sibTrans" cxnId="{B57CB8AF-204C-48A7-9981-42B49D34F68D}">
      <dgm:prSet/>
      <dgm:spPr/>
      <dgm:t>
        <a:bodyPr/>
        <a:lstStyle/>
        <a:p>
          <a:endParaRPr lang="en-US"/>
        </a:p>
      </dgm:t>
    </dgm:pt>
    <dgm:pt modelId="{FCBF8978-B59A-4BAB-BA2A-92ECBA00BCDA}">
      <dgm:prSet custT="1"/>
      <dgm:spPr/>
      <dgm:t>
        <a:bodyPr/>
        <a:lstStyle/>
        <a:p>
          <a:r>
            <a:rPr lang="en-US" sz="2000" dirty="0"/>
            <a:t>Why didn’t you try to get away?</a:t>
          </a:r>
        </a:p>
      </dgm:t>
    </dgm:pt>
    <dgm:pt modelId="{8CA67EF8-41C2-43DE-982B-E335132E6101}" type="parTrans" cxnId="{43327D82-B01B-463F-9A66-AF274D36BC3A}">
      <dgm:prSet/>
      <dgm:spPr/>
      <dgm:t>
        <a:bodyPr/>
        <a:lstStyle/>
        <a:p>
          <a:endParaRPr lang="en-US"/>
        </a:p>
      </dgm:t>
    </dgm:pt>
    <dgm:pt modelId="{F3089E60-7EC0-4561-BD46-8C30BD58E146}" type="sibTrans" cxnId="{43327D82-B01B-463F-9A66-AF274D36BC3A}">
      <dgm:prSet/>
      <dgm:spPr/>
      <dgm:t>
        <a:bodyPr/>
        <a:lstStyle/>
        <a:p>
          <a:endParaRPr lang="en-US"/>
        </a:p>
      </dgm:t>
    </dgm:pt>
    <dgm:pt modelId="{051507BC-0A5B-4FAE-8EB3-F3D0D8BDF528}">
      <dgm:prSet custT="1"/>
      <dgm:spPr/>
      <dgm:t>
        <a:bodyPr/>
        <a:lstStyle/>
        <a:p>
          <a:r>
            <a:rPr lang="en-US" sz="2000" dirty="0"/>
            <a:t>Did you yell for help?</a:t>
          </a:r>
        </a:p>
      </dgm:t>
    </dgm:pt>
    <dgm:pt modelId="{424085CD-F52C-4DFD-BB17-0C617965479A}" type="parTrans" cxnId="{3508986B-FD15-48DF-B491-56611C48C799}">
      <dgm:prSet/>
      <dgm:spPr/>
      <dgm:t>
        <a:bodyPr/>
        <a:lstStyle/>
        <a:p>
          <a:endParaRPr lang="en-US"/>
        </a:p>
      </dgm:t>
    </dgm:pt>
    <dgm:pt modelId="{BF75A3A7-523A-4D70-9D12-AB7DF4772E15}" type="sibTrans" cxnId="{3508986B-FD15-48DF-B491-56611C48C799}">
      <dgm:prSet/>
      <dgm:spPr/>
      <dgm:t>
        <a:bodyPr/>
        <a:lstStyle/>
        <a:p>
          <a:endParaRPr lang="en-US"/>
        </a:p>
      </dgm:t>
    </dgm:pt>
    <dgm:pt modelId="{C0E66569-BFA7-4AAA-A6B4-F10BB5C695B6}">
      <dgm:prSet custT="1"/>
      <dgm:spPr/>
      <dgm:t>
        <a:bodyPr/>
        <a:lstStyle/>
        <a:p>
          <a:r>
            <a:rPr lang="en-US" sz="2200" dirty="0"/>
            <a:t>Instead ask questions like:</a:t>
          </a:r>
        </a:p>
      </dgm:t>
    </dgm:pt>
    <dgm:pt modelId="{D144949D-D4F8-4F62-BEF6-B23CD346A39B}" type="parTrans" cxnId="{E310F7DA-F534-4527-947D-8BD185A108B7}">
      <dgm:prSet/>
      <dgm:spPr/>
      <dgm:t>
        <a:bodyPr/>
        <a:lstStyle/>
        <a:p>
          <a:endParaRPr lang="en-US"/>
        </a:p>
      </dgm:t>
    </dgm:pt>
    <dgm:pt modelId="{0E57FFC5-2247-4542-88D8-55A4F362F0FA}" type="sibTrans" cxnId="{E310F7DA-F534-4527-947D-8BD185A108B7}">
      <dgm:prSet/>
      <dgm:spPr/>
      <dgm:t>
        <a:bodyPr/>
        <a:lstStyle/>
        <a:p>
          <a:endParaRPr lang="en-US"/>
        </a:p>
      </dgm:t>
    </dgm:pt>
    <dgm:pt modelId="{E640664C-D5A2-45CE-8D15-8A62F16FA04A}">
      <dgm:prSet custT="1"/>
      <dgm:spPr/>
      <dgm:t>
        <a:bodyPr/>
        <a:lstStyle/>
        <a:p>
          <a:r>
            <a:rPr lang="en-US" sz="2000" dirty="0"/>
            <a:t>What did you do next?</a:t>
          </a:r>
        </a:p>
      </dgm:t>
    </dgm:pt>
    <dgm:pt modelId="{C7292135-3A04-4768-AF32-104038E60186}" type="parTrans" cxnId="{9880222B-E264-4004-BC23-E17362715BB2}">
      <dgm:prSet/>
      <dgm:spPr/>
      <dgm:t>
        <a:bodyPr/>
        <a:lstStyle/>
        <a:p>
          <a:endParaRPr lang="en-US"/>
        </a:p>
      </dgm:t>
    </dgm:pt>
    <dgm:pt modelId="{F09B07F9-41E8-40DB-878B-041AB300BD00}" type="sibTrans" cxnId="{9880222B-E264-4004-BC23-E17362715BB2}">
      <dgm:prSet/>
      <dgm:spPr/>
      <dgm:t>
        <a:bodyPr/>
        <a:lstStyle/>
        <a:p>
          <a:endParaRPr lang="en-US"/>
        </a:p>
      </dgm:t>
    </dgm:pt>
    <dgm:pt modelId="{3404F395-2F94-48FA-9D8B-D811CFEE1B7A}">
      <dgm:prSet custT="1"/>
      <dgm:spPr/>
      <dgm:t>
        <a:bodyPr/>
        <a:lstStyle/>
        <a:p>
          <a:r>
            <a:rPr lang="en-US" sz="2000" dirty="0"/>
            <a:t>Can you tell me what you were thinking at that time?</a:t>
          </a:r>
        </a:p>
      </dgm:t>
    </dgm:pt>
    <dgm:pt modelId="{1468382B-09F1-4C57-96BB-B8DD9C0A89C5}" type="parTrans" cxnId="{8CC552DF-9916-4446-972D-37CB7A543828}">
      <dgm:prSet/>
      <dgm:spPr/>
      <dgm:t>
        <a:bodyPr/>
        <a:lstStyle/>
        <a:p>
          <a:endParaRPr lang="en-US"/>
        </a:p>
      </dgm:t>
    </dgm:pt>
    <dgm:pt modelId="{22F1DAA7-70CC-4EA7-923F-2A41C82E5C26}" type="sibTrans" cxnId="{8CC552DF-9916-4446-972D-37CB7A543828}">
      <dgm:prSet/>
      <dgm:spPr/>
      <dgm:t>
        <a:bodyPr/>
        <a:lstStyle/>
        <a:p>
          <a:endParaRPr lang="en-US"/>
        </a:p>
      </dgm:t>
    </dgm:pt>
    <dgm:pt modelId="{383574D5-92C6-47AC-9387-C0E5A87C6FC3}">
      <dgm:prSet custT="1"/>
      <dgm:spPr/>
      <dgm:t>
        <a:bodyPr/>
        <a:lstStyle/>
        <a:p>
          <a:r>
            <a:rPr lang="en-US" sz="2000" dirty="0"/>
            <a:t>Can you tell me what you were feeling when they did that?</a:t>
          </a:r>
        </a:p>
      </dgm:t>
    </dgm:pt>
    <dgm:pt modelId="{AF82D1F4-9FD3-4BFB-9C95-D847750F4FB7}" type="parTrans" cxnId="{A881D8C1-A150-4E44-90C3-72FE7E731AE0}">
      <dgm:prSet/>
      <dgm:spPr/>
      <dgm:t>
        <a:bodyPr/>
        <a:lstStyle/>
        <a:p>
          <a:endParaRPr lang="en-US"/>
        </a:p>
      </dgm:t>
    </dgm:pt>
    <dgm:pt modelId="{F9FE403E-6902-4884-845B-98C469814883}" type="sibTrans" cxnId="{A881D8C1-A150-4E44-90C3-72FE7E731AE0}">
      <dgm:prSet/>
      <dgm:spPr/>
      <dgm:t>
        <a:bodyPr/>
        <a:lstStyle/>
        <a:p>
          <a:endParaRPr lang="en-US"/>
        </a:p>
      </dgm:t>
    </dgm:pt>
    <dgm:pt modelId="{9070C868-CBDC-4A50-95C3-EACD2E40FB4A}" type="pres">
      <dgm:prSet presAssocID="{49A7FB36-A187-4BD5-AECE-5075160EF387}" presName="linear" presStyleCnt="0">
        <dgm:presLayoutVars>
          <dgm:animLvl val="lvl"/>
          <dgm:resizeHandles val="exact"/>
        </dgm:presLayoutVars>
      </dgm:prSet>
      <dgm:spPr/>
    </dgm:pt>
    <dgm:pt modelId="{6D4C497A-3AF8-4333-9A50-46414745B1C8}" type="pres">
      <dgm:prSet presAssocID="{04C12525-7280-4692-81A3-A8156782E8EF}" presName="parentText" presStyleLbl="node1" presStyleIdx="0" presStyleCnt="4" custScaleY="58459">
        <dgm:presLayoutVars>
          <dgm:chMax val="0"/>
          <dgm:bulletEnabled val="1"/>
        </dgm:presLayoutVars>
      </dgm:prSet>
      <dgm:spPr/>
    </dgm:pt>
    <dgm:pt modelId="{3AEDB5EE-F71C-4AA2-ABA4-3CA6ED562C66}" type="pres">
      <dgm:prSet presAssocID="{BEC988A7-FC75-4C23-8E01-8F85F104A0EE}" presName="spacer" presStyleCnt="0"/>
      <dgm:spPr/>
    </dgm:pt>
    <dgm:pt modelId="{EC537398-E887-4A8A-8168-E2C33405DB18}" type="pres">
      <dgm:prSet presAssocID="{75FFD791-CA02-40FF-9B36-89CD8C3A30D6}" presName="parentText" presStyleLbl="node1" presStyleIdx="1" presStyleCnt="4">
        <dgm:presLayoutVars>
          <dgm:chMax val="0"/>
          <dgm:bulletEnabled val="1"/>
        </dgm:presLayoutVars>
      </dgm:prSet>
      <dgm:spPr/>
    </dgm:pt>
    <dgm:pt modelId="{23BF1749-5A34-4CFD-BD2B-635E7799D426}" type="pres">
      <dgm:prSet presAssocID="{011E2F41-6E8B-422E-9853-5021E928C75D}" presName="spacer" presStyleCnt="0"/>
      <dgm:spPr/>
    </dgm:pt>
    <dgm:pt modelId="{93C87309-0769-4D66-910D-56EA09A4795E}" type="pres">
      <dgm:prSet presAssocID="{CA28196F-DE4E-43F6-87C3-A71DE0AE4B56}" presName="parentText" presStyleLbl="node1" presStyleIdx="2" presStyleCnt="4" custScaleY="62885">
        <dgm:presLayoutVars>
          <dgm:chMax val="0"/>
          <dgm:bulletEnabled val="1"/>
        </dgm:presLayoutVars>
      </dgm:prSet>
      <dgm:spPr/>
    </dgm:pt>
    <dgm:pt modelId="{1187E98C-ACC6-43A3-8078-81F33B63135D}" type="pres">
      <dgm:prSet presAssocID="{CA28196F-DE4E-43F6-87C3-A71DE0AE4B56}" presName="childText" presStyleLbl="revTx" presStyleIdx="0" presStyleCnt="2">
        <dgm:presLayoutVars>
          <dgm:bulletEnabled val="1"/>
        </dgm:presLayoutVars>
      </dgm:prSet>
      <dgm:spPr/>
    </dgm:pt>
    <dgm:pt modelId="{31CF6F2A-61AE-4A4B-9958-847B071A04B5}" type="pres">
      <dgm:prSet presAssocID="{C0E66569-BFA7-4AAA-A6B4-F10BB5C695B6}" presName="parentText" presStyleLbl="node1" presStyleIdx="3" presStyleCnt="4" custScaleY="51400">
        <dgm:presLayoutVars>
          <dgm:chMax val="0"/>
          <dgm:bulletEnabled val="1"/>
        </dgm:presLayoutVars>
      </dgm:prSet>
      <dgm:spPr/>
    </dgm:pt>
    <dgm:pt modelId="{A2464AB7-1AD8-4B77-9F65-47DCE547C5ED}" type="pres">
      <dgm:prSet presAssocID="{C0E66569-BFA7-4AAA-A6B4-F10BB5C695B6}" presName="childText" presStyleLbl="revTx" presStyleIdx="1" presStyleCnt="2">
        <dgm:presLayoutVars>
          <dgm:bulletEnabled val="1"/>
        </dgm:presLayoutVars>
      </dgm:prSet>
      <dgm:spPr/>
    </dgm:pt>
  </dgm:ptLst>
  <dgm:cxnLst>
    <dgm:cxn modelId="{9250C209-6EB6-4B98-A1C7-0182CE85348F}" type="presOf" srcId="{3404F395-2F94-48FA-9D8B-D811CFEE1B7A}" destId="{A2464AB7-1AD8-4B77-9F65-47DCE547C5ED}" srcOrd="0" destOrd="1" presId="urn:microsoft.com/office/officeart/2005/8/layout/vList2"/>
    <dgm:cxn modelId="{35B7DB18-C3D2-44C9-B14F-8C5DFCFC9692}" type="presOf" srcId="{04C12525-7280-4692-81A3-A8156782E8EF}" destId="{6D4C497A-3AF8-4333-9A50-46414745B1C8}" srcOrd="0" destOrd="0" presId="urn:microsoft.com/office/officeart/2005/8/layout/vList2"/>
    <dgm:cxn modelId="{BBE15C23-0D38-4779-990B-FE16CB89A180}" srcId="{49A7FB36-A187-4BD5-AECE-5075160EF387}" destId="{75FFD791-CA02-40FF-9B36-89CD8C3A30D6}" srcOrd="1" destOrd="0" parTransId="{EE66E938-857D-4DEA-BCDC-6AB8AF64BC88}" sibTransId="{011E2F41-6E8B-422E-9853-5021E928C75D}"/>
    <dgm:cxn modelId="{EBE6302A-E8E9-4D39-AFFB-BAE31C836579}" srcId="{49A7FB36-A187-4BD5-AECE-5075160EF387}" destId="{CA28196F-DE4E-43F6-87C3-A71DE0AE4B56}" srcOrd="2" destOrd="0" parTransId="{242011E8-F675-42F4-B83D-A1666FE6E79C}" sibTransId="{E6D8601F-79BA-4881-BA6B-C1E5CDC7960E}"/>
    <dgm:cxn modelId="{9880222B-E264-4004-BC23-E17362715BB2}" srcId="{C0E66569-BFA7-4AAA-A6B4-F10BB5C695B6}" destId="{E640664C-D5A2-45CE-8D15-8A62F16FA04A}" srcOrd="0" destOrd="0" parTransId="{C7292135-3A04-4768-AF32-104038E60186}" sibTransId="{F09B07F9-41E8-40DB-878B-041AB300BD00}"/>
    <dgm:cxn modelId="{96143338-C234-4857-B49C-E60AB95C24DF}" type="presOf" srcId="{E640664C-D5A2-45CE-8D15-8A62F16FA04A}" destId="{A2464AB7-1AD8-4B77-9F65-47DCE547C5ED}" srcOrd="0" destOrd="0" presId="urn:microsoft.com/office/officeart/2005/8/layout/vList2"/>
    <dgm:cxn modelId="{5A31A867-D59E-44DA-9E0E-3B70C001B10E}" type="presOf" srcId="{75FFD791-CA02-40FF-9B36-89CD8C3A30D6}" destId="{EC537398-E887-4A8A-8168-E2C33405DB18}" srcOrd="0" destOrd="0" presId="urn:microsoft.com/office/officeart/2005/8/layout/vList2"/>
    <dgm:cxn modelId="{048FDC69-DDA9-41F8-9176-E0FBD55004AD}" srcId="{49A7FB36-A187-4BD5-AECE-5075160EF387}" destId="{04C12525-7280-4692-81A3-A8156782E8EF}" srcOrd="0" destOrd="0" parTransId="{B8D688D7-7CBC-43A0-A60A-BA1935273EEC}" sibTransId="{BEC988A7-FC75-4C23-8E01-8F85F104A0EE}"/>
    <dgm:cxn modelId="{3508986B-FD15-48DF-B491-56611C48C799}" srcId="{CA28196F-DE4E-43F6-87C3-A71DE0AE4B56}" destId="{051507BC-0A5B-4FAE-8EB3-F3D0D8BDF528}" srcOrd="2" destOrd="0" parTransId="{424085CD-F52C-4DFD-BB17-0C617965479A}" sibTransId="{BF75A3A7-523A-4D70-9D12-AB7DF4772E15}"/>
    <dgm:cxn modelId="{48005550-BD2F-4922-95E5-89D1EEE1DC5F}" type="presOf" srcId="{FCBF8978-B59A-4BAB-BA2A-92ECBA00BCDA}" destId="{1187E98C-ACC6-43A3-8078-81F33B63135D}" srcOrd="0" destOrd="1" presId="urn:microsoft.com/office/officeart/2005/8/layout/vList2"/>
    <dgm:cxn modelId="{43327D82-B01B-463F-9A66-AF274D36BC3A}" srcId="{CA28196F-DE4E-43F6-87C3-A71DE0AE4B56}" destId="{FCBF8978-B59A-4BAB-BA2A-92ECBA00BCDA}" srcOrd="1" destOrd="0" parTransId="{8CA67EF8-41C2-43DE-982B-E335132E6101}" sibTransId="{F3089E60-7EC0-4561-BD46-8C30BD58E146}"/>
    <dgm:cxn modelId="{171E9A83-1EF5-4B80-88E9-34E98D27CB47}" type="presOf" srcId="{C0E66569-BFA7-4AAA-A6B4-F10BB5C695B6}" destId="{31CF6F2A-61AE-4A4B-9958-847B071A04B5}" srcOrd="0" destOrd="0" presId="urn:microsoft.com/office/officeart/2005/8/layout/vList2"/>
    <dgm:cxn modelId="{0F0C2D90-3C54-4EF5-BB02-2A827863CC82}" type="presOf" srcId="{49A7FB36-A187-4BD5-AECE-5075160EF387}" destId="{9070C868-CBDC-4A50-95C3-EACD2E40FB4A}" srcOrd="0" destOrd="0" presId="urn:microsoft.com/office/officeart/2005/8/layout/vList2"/>
    <dgm:cxn modelId="{B57CB8AF-204C-48A7-9981-42B49D34F68D}" srcId="{CA28196F-DE4E-43F6-87C3-A71DE0AE4B56}" destId="{F87B077C-19F4-40A1-85C8-70049D966AE4}" srcOrd="0" destOrd="0" parTransId="{6F51AABB-53F7-4775-BD36-592881B4F3A8}" sibTransId="{E3098F37-32E0-42A6-8B02-2730338C7827}"/>
    <dgm:cxn modelId="{A881D8C1-A150-4E44-90C3-72FE7E731AE0}" srcId="{C0E66569-BFA7-4AAA-A6B4-F10BB5C695B6}" destId="{383574D5-92C6-47AC-9387-C0E5A87C6FC3}" srcOrd="2" destOrd="0" parTransId="{AF82D1F4-9FD3-4BFB-9C95-D847750F4FB7}" sibTransId="{F9FE403E-6902-4884-845B-98C469814883}"/>
    <dgm:cxn modelId="{6B49B8CC-FA31-4444-9C45-73D94CA9FA54}" type="presOf" srcId="{CA28196F-DE4E-43F6-87C3-A71DE0AE4B56}" destId="{93C87309-0769-4D66-910D-56EA09A4795E}" srcOrd="0" destOrd="0" presId="urn:microsoft.com/office/officeart/2005/8/layout/vList2"/>
    <dgm:cxn modelId="{D3AF9CD8-8B7C-49B4-BC70-083F30D440CD}" type="presOf" srcId="{051507BC-0A5B-4FAE-8EB3-F3D0D8BDF528}" destId="{1187E98C-ACC6-43A3-8078-81F33B63135D}" srcOrd="0" destOrd="2" presId="urn:microsoft.com/office/officeart/2005/8/layout/vList2"/>
    <dgm:cxn modelId="{E310F7DA-F534-4527-947D-8BD185A108B7}" srcId="{49A7FB36-A187-4BD5-AECE-5075160EF387}" destId="{C0E66569-BFA7-4AAA-A6B4-F10BB5C695B6}" srcOrd="3" destOrd="0" parTransId="{D144949D-D4F8-4F62-BEF6-B23CD346A39B}" sibTransId="{0E57FFC5-2247-4542-88D8-55A4F362F0FA}"/>
    <dgm:cxn modelId="{8CC552DF-9916-4446-972D-37CB7A543828}" srcId="{C0E66569-BFA7-4AAA-A6B4-F10BB5C695B6}" destId="{3404F395-2F94-48FA-9D8B-D811CFEE1B7A}" srcOrd="1" destOrd="0" parTransId="{1468382B-09F1-4C57-96BB-B8DD9C0A89C5}" sibTransId="{22F1DAA7-70CC-4EA7-923F-2A41C82E5C26}"/>
    <dgm:cxn modelId="{9A50ECE4-EB49-4AC3-B433-AC397180AF3E}" type="presOf" srcId="{383574D5-92C6-47AC-9387-C0E5A87C6FC3}" destId="{A2464AB7-1AD8-4B77-9F65-47DCE547C5ED}" srcOrd="0" destOrd="2" presId="urn:microsoft.com/office/officeart/2005/8/layout/vList2"/>
    <dgm:cxn modelId="{D0BCC6F4-27BF-4BF4-8A2B-C5F0E700F58A}" type="presOf" srcId="{F87B077C-19F4-40A1-85C8-70049D966AE4}" destId="{1187E98C-ACC6-43A3-8078-81F33B63135D}" srcOrd="0" destOrd="0" presId="urn:microsoft.com/office/officeart/2005/8/layout/vList2"/>
    <dgm:cxn modelId="{CC7F7383-9B57-4E00-B447-7F3B96CD57A1}" type="presParOf" srcId="{9070C868-CBDC-4A50-95C3-EACD2E40FB4A}" destId="{6D4C497A-3AF8-4333-9A50-46414745B1C8}" srcOrd="0" destOrd="0" presId="urn:microsoft.com/office/officeart/2005/8/layout/vList2"/>
    <dgm:cxn modelId="{140CA02D-8187-46D2-B697-197F0BD4D777}" type="presParOf" srcId="{9070C868-CBDC-4A50-95C3-EACD2E40FB4A}" destId="{3AEDB5EE-F71C-4AA2-ABA4-3CA6ED562C66}" srcOrd="1" destOrd="0" presId="urn:microsoft.com/office/officeart/2005/8/layout/vList2"/>
    <dgm:cxn modelId="{C82384BE-AA81-4D62-8628-B56C290521EA}" type="presParOf" srcId="{9070C868-CBDC-4A50-95C3-EACD2E40FB4A}" destId="{EC537398-E887-4A8A-8168-E2C33405DB18}" srcOrd="2" destOrd="0" presId="urn:microsoft.com/office/officeart/2005/8/layout/vList2"/>
    <dgm:cxn modelId="{49611F64-EE41-40DE-8499-D307BD514F57}" type="presParOf" srcId="{9070C868-CBDC-4A50-95C3-EACD2E40FB4A}" destId="{23BF1749-5A34-4CFD-BD2B-635E7799D426}" srcOrd="3" destOrd="0" presId="urn:microsoft.com/office/officeart/2005/8/layout/vList2"/>
    <dgm:cxn modelId="{44A92218-E43D-4966-96BB-F8C97902312A}" type="presParOf" srcId="{9070C868-CBDC-4A50-95C3-EACD2E40FB4A}" destId="{93C87309-0769-4D66-910D-56EA09A4795E}" srcOrd="4" destOrd="0" presId="urn:microsoft.com/office/officeart/2005/8/layout/vList2"/>
    <dgm:cxn modelId="{18F65A19-B345-4A94-9A8A-4DAA2725A6C8}" type="presParOf" srcId="{9070C868-CBDC-4A50-95C3-EACD2E40FB4A}" destId="{1187E98C-ACC6-43A3-8078-81F33B63135D}" srcOrd="5" destOrd="0" presId="urn:microsoft.com/office/officeart/2005/8/layout/vList2"/>
    <dgm:cxn modelId="{F931F7A0-626E-41DD-B246-51B28757AEB3}" type="presParOf" srcId="{9070C868-CBDC-4A50-95C3-EACD2E40FB4A}" destId="{31CF6F2A-61AE-4A4B-9958-847B071A04B5}" srcOrd="6" destOrd="0" presId="urn:microsoft.com/office/officeart/2005/8/layout/vList2"/>
    <dgm:cxn modelId="{3F4918A1-A175-4FAD-90A6-C14D9246007E}" type="presParOf" srcId="{9070C868-CBDC-4A50-95C3-EACD2E40FB4A}" destId="{A2464AB7-1AD8-4B77-9F65-47DCE547C5ED}"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18D3749-75B1-4CD6-9D71-6193A7498E84}"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9E1AE77D-7327-4F24-A8CA-A53F75922BC8}">
      <dgm:prSet custT="1"/>
      <dgm:spPr/>
      <dgm:t>
        <a:bodyPr/>
        <a:lstStyle/>
        <a:p>
          <a:r>
            <a:rPr lang="en-US" sz="2400" dirty="0"/>
            <a:t>Victims need time to process what has happened to them </a:t>
          </a:r>
        </a:p>
      </dgm:t>
    </dgm:pt>
    <dgm:pt modelId="{A793D42C-13F2-4066-BF5E-DA78616680A3}" type="parTrans" cxnId="{136B4573-E9B6-4BDE-98DE-4ACC1CB9F14A}">
      <dgm:prSet/>
      <dgm:spPr/>
      <dgm:t>
        <a:bodyPr/>
        <a:lstStyle/>
        <a:p>
          <a:endParaRPr lang="en-US" sz="2800"/>
        </a:p>
      </dgm:t>
    </dgm:pt>
    <dgm:pt modelId="{1A685F3A-860C-4096-988C-6FEE0A43C59A}" type="sibTrans" cxnId="{136B4573-E9B6-4BDE-98DE-4ACC1CB9F14A}">
      <dgm:prSet/>
      <dgm:spPr/>
      <dgm:t>
        <a:bodyPr/>
        <a:lstStyle/>
        <a:p>
          <a:endParaRPr lang="en-US" sz="2800"/>
        </a:p>
      </dgm:t>
    </dgm:pt>
    <dgm:pt modelId="{AE02C30F-AFDD-4F2B-BFC2-BA32880E3F7A}">
      <dgm:prSet custT="1"/>
      <dgm:spPr/>
      <dgm:t>
        <a:bodyPr/>
        <a:lstStyle/>
        <a:p>
          <a:r>
            <a:rPr lang="en-US" sz="2400" dirty="0"/>
            <a:t>Perpetrators of sexual assault are often known to victims</a:t>
          </a:r>
        </a:p>
      </dgm:t>
    </dgm:pt>
    <dgm:pt modelId="{8EC4D3A0-BB6C-4003-9813-AD8F391FF4AD}" type="parTrans" cxnId="{2FD1CB54-E957-49FA-A487-FAD5CCE80C14}">
      <dgm:prSet/>
      <dgm:spPr/>
      <dgm:t>
        <a:bodyPr/>
        <a:lstStyle/>
        <a:p>
          <a:endParaRPr lang="en-US" sz="2800"/>
        </a:p>
      </dgm:t>
    </dgm:pt>
    <dgm:pt modelId="{955AE161-C918-413A-908F-B4022DC87AC8}" type="sibTrans" cxnId="{2FD1CB54-E957-49FA-A487-FAD5CCE80C14}">
      <dgm:prSet/>
      <dgm:spPr/>
      <dgm:t>
        <a:bodyPr/>
        <a:lstStyle/>
        <a:p>
          <a:endParaRPr lang="en-US" sz="2800"/>
        </a:p>
      </dgm:t>
    </dgm:pt>
    <dgm:pt modelId="{4DBC08FC-0634-4600-B6D1-3FC1C65EB561}">
      <dgm:prSet custT="1"/>
      <dgm:spPr/>
      <dgm:t>
        <a:bodyPr/>
        <a:lstStyle/>
        <a:p>
          <a:r>
            <a:rPr lang="en-US" sz="2400" dirty="0"/>
            <a:t>Fear</a:t>
          </a:r>
          <a:endParaRPr lang="en-US" sz="2000" dirty="0"/>
        </a:p>
      </dgm:t>
    </dgm:pt>
    <dgm:pt modelId="{5ED620F0-54CC-461A-B10C-CC8F726A4E67}" type="parTrans" cxnId="{160E9505-AE2F-436B-B74F-7770A7E02EB1}">
      <dgm:prSet/>
      <dgm:spPr/>
      <dgm:t>
        <a:bodyPr/>
        <a:lstStyle/>
        <a:p>
          <a:endParaRPr lang="en-US" sz="2800"/>
        </a:p>
      </dgm:t>
    </dgm:pt>
    <dgm:pt modelId="{5398A569-B6CC-4229-9C15-BD638F5E9FF2}" type="sibTrans" cxnId="{160E9505-AE2F-436B-B74F-7770A7E02EB1}">
      <dgm:prSet/>
      <dgm:spPr/>
      <dgm:t>
        <a:bodyPr/>
        <a:lstStyle/>
        <a:p>
          <a:endParaRPr lang="en-US" sz="2800"/>
        </a:p>
      </dgm:t>
    </dgm:pt>
    <dgm:pt modelId="{C225BC14-2F50-42B5-B35E-F33148DA3987}">
      <dgm:prSet custT="1"/>
      <dgm:spPr/>
      <dgm:t>
        <a:bodyPr/>
        <a:lstStyle/>
        <a:p>
          <a:r>
            <a:rPr lang="en-US" sz="2400" dirty="0"/>
            <a:t>Self-blame</a:t>
          </a:r>
        </a:p>
      </dgm:t>
    </dgm:pt>
    <dgm:pt modelId="{D5BF5D2A-C866-44E1-9AB6-887BE12895AE}" type="parTrans" cxnId="{8018852F-B734-4517-B6E9-F8231ADECA87}">
      <dgm:prSet/>
      <dgm:spPr/>
      <dgm:t>
        <a:bodyPr/>
        <a:lstStyle/>
        <a:p>
          <a:endParaRPr lang="en-US" sz="2800"/>
        </a:p>
      </dgm:t>
    </dgm:pt>
    <dgm:pt modelId="{39E40082-F76C-4F5A-955A-A2E5F884B565}" type="sibTrans" cxnId="{8018852F-B734-4517-B6E9-F8231ADECA87}">
      <dgm:prSet/>
      <dgm:spPr/>
      <dgm:t>
        <a:bodyPr/>
        <a:lstStyle/>
        <a:p>
          <a:endParaRPr lang="en-US" sz="2800"/>
        </a:p>
      </dgm:t>
    </dgm:pt>
    <dgm:pt modelId="{3FDF64AB-A86E-463B-BBFC-D664A43E008F}" type="pres">
      <dgm:prSet presAssocID="{F18D3749-75B1-4CD6-9D71-6193A7498E84}" presName="linear" presStyleCnt="0">
        <dgm:presLayoutVars>
          <dgm:dir/>
          <dgm:animLvl val="lvl"/>
          <dgm:resizeHandles val="exact"/>
        </dgm:presLayoutVars>
      </dgm:prSet>
      <dgm:spPr/>
    </dgm:pt>
    <dgm:pt modelId="{91256F37-451A-487E-B0EC-EC2AB9F1FB22}" type="pres">
      <dgm:prSet presAssocID="{9E1AE77D-7327-4F24-A8CA-A53F75922BC8}" presName="parentLin" presStyleCnt="0"/>
      <dgm:spPr/>
    </dgm:pt>
    <dgm:pt modelId="{A1C7082B-E96C-49E3-A696-EC62C8E9CCF0}" type="pres">
      <dgm:prSet presAssocID="{9E1AE77D-7327-4F24-A8CA-A53F75922BC8}" presName="parentLeftMargin" presStyleLbl="node1" presStyleIdx="0" presStyleCnt="4"/>
      <dgm:spPr/>
    </dgm:pt>
    <dgm:pt modelId="{9D4DFEF4-8FC7-4916-BD75-9BFDBA772CCE}" type="pres">
      <dgm:prSet presAssocID="{9E1AE77D-7327-4F24-A8CA-A53F75922BC8}" presName="parentText" presStyleLbl="node1" presStyleIdx="0" presStyleCnt="4">
        <dgm:presLayoutVars>
          <dgm:chMax val="0"/>
          <dgm:bulletEnabled val="1"/>
        </dgm:presLayoutVars>
      </dgm:prSet>
      <dgm:spPr/>
    </dgm:pt>
    <dgm:pt modelId="{D76AF828-A5DA-4960-9603-F6B2BF52ED18}" type="pres">
      <dgm:prSet presAssocID="{9E1AE77D-7327-4F24-A8CA-A53F75922BC8}" presName="negativeSpace" presStyleCnt="0"/>
      <dgm:spPr/>
    </dgm:pt>
    <dgm:pt modelId="{02CBDE9B-49C0-48BA-8DD4-F6EF9986E2EE}" type="pres">
      <dgm:prSet presAssocID="{9E1AE77D-7327-4F24-A8CA-A53F75922BC8}" presName="childText" presStyleLbl="conFgAcc1" presStyleIdx="0" presStyleCnt="4">
        <dgm:presLayoutVars>
          <dgm:bulletEnabled val="1"/>
        </dgm:presLayoutVars>
      </dgm:prSet>
      <dgm:spPr/>
    </dgm:pt>
    <dgm:pt modelId="{1FD4F211-78D6-4562-ADA9-9088CEA240FB}" type="pres">
      <dgm:prSet presAssocID="{1A685F3A-860C-4096-988C-6FEE0A43C59A}" presName="spaceBetweenRectangles" presStyleCnt="0"/>
      <dgm:spPr/>
    </dgm:pt>
    <dgm:pt modelId="{21931CCD-BF39-4F80-8BF0-66CC62415C99}" type="pres">
      <dgm:prSet presAssocID="{AE02C30F-AFDD-4F2B-BFC2-BA32880E3F7A}" presName="parentLin" presStyleCnt="0"/>
      <dgm:spPr/>
    </dgm:pt>
    <dgm:pt modelId="{95B5432C-6E05-4D70-AE18-27394E5AA3C7}" type="pres">
      <dgm:prSet presAssocID="{AE02C30F-AFDD-4F2B-BFC2-BA32880E3F7A}" presName="parentLeftMargin" presStyleLbl="node1" presStyleIdx="0" presStyleCnt="4"/>
      <dgm:spPr/>
    </dgm:pt>
    <dgm:pt modelId="{59514D2C-FCAE-4EF3-845D-5EFE27885879}" type="pres">
      <dgm:prSet presAssocID="{AE02C30F-AFDD-4F2B-BFC2-BA32880E3F7A}" presName="parentText" presStyleLbl="node1" presStyleIdx="1" presStyleCnt="4">
        <dgm:presLayoutVars>
          <dgm:chMax val="0"/>
          <dgm:bulletEnabled val="1"/>
        </dgm:presLayoutVars>
      </dgm:prSet>
      <dgm:spPr/>
    </dgm:pt>
    <dgm:pt modelId="{344AAA5D-EEA0-49ED-9ACE-9F2878CA14D4}" type="pres">
      <dgm:prSet presAssocID="{AE02C30F-AFDD-4F2B-BFC2-BA32880E3F7A}" presName="negativeSpace" presStyleCnt="0"/>
      <dgm:spPr/>
    </dgm:pt>
    <dgm:pt modelId="{F539FE83-0619-4D91-A82C-D4E4898BC40E}" type="pres">
      <dgm:prSet presAssocID="{AE02C30F-AFDD-4F2B-BFC2-BA32880E3F7A}" presName="childText" presStyleLbl="conFgAcc1" presStyleIdx="1" presStyleCnt="4">
        <dgm:presLayoutVars>
          <dgm:bulletEnabled val="1"/>
        </dgm:presLayoutVars>
      </dgm:prSet>
      <dgm:spPr/>
    </dgm:pt>
    <dgm:pt modelId="{2A9248C3-13A2-4DC3-B025-3FB192E2D0BE}" type="pres">
      <dgm:prSet presAssocID="{955AE161-C918-413A-908F-B4022DC87AC8}" presName="spaceBetweenRectangles" presStyleCnt="0"/>
      <dgm:spPr/>
    </dgm:pt>
    <dgm:pt modelId="{565E95B6-7981-40F0-8B90-FF910063FF80}" type="pres">
      <dgm:prSet presAssocID="{4DBC08FC-0634-4600-B6D1-3FC1C65EB561}" presName="parentLin" presStyleCnt="0"/>
      <dgm:spPr/>
    </dgm:pt>
    <dgm:pt modelId="{1BC266D2-1C99-40D9-9249-C6344EFDCA81}" type="pres">
      <dgm:prSet presAssocID="{4DBC08FC-0634-4600-B6D1-3FC1C65EB561}" presName="parentLeftMargin" presStyleLbl="node1" presStyleIdx="1" presStyleCnt="4"/>
      <dgm:spPr/>
    </dgm:pt>
    <dgm:pt modelId="{1B775C0D-D258-4AD6-81DF-5B18731F9260}" type="pres">
      <dgm:prSet presAssocID="{4DBC08FC-0634-4600-B6D1-3FC1C65EB561}" presName="parentText" presStyleLbl="node1" presStyleIdx="2" presStyleCnt="4">
        <dgm:presLayoutVars>
          <dgm:chMax val="0"/>
          <dgm:bulletEnabled val="1"/>
        </dgm:presLayoutVars>
      </dgm:prSet>
      <dgm:spPr/>
    </dgm:pt>
    <dgm:pt modelId="{60B7D9E6-31FF-4099-A997-864AFA460A3D}" type="pres">
      <dgm:prSet presAssocID="{4DBC08FC-0634-4600-B6D1-3FC1C65EB561}" presName="negativeSpace" presStyleCnt="0"/>
      <dgm:spPr/>
    </dgm:pt>
    <dgm:pt modelId="{F8454319-8DD1-446B-8816-D44F1736994D}" type="pres">
      <dgm:prSet presAssocID="{4DBC08FC-0634-4600-B6D1-3FC1C65EB561}" presName="childText" presStyleLbl="conFgAcc1" presStyleIdx="2" presStyleCnt="4">
        <dgm:presLayoutVars>
          <dgm:bulletEnabled val="1"/>
        </dgm:presLayoutVars>
      </dgm:prSet>
      <dgm:spPr/>
    </dgm:pt>
    <dgm:pt modelId="{8527E0CD-3CCF-4F69-989C-9EF679302508}" type="pres">
      <dgm:prSet presAssocID="{5398A569-B6CC-4229-9C15-BD638F5E9FF2}" presName="spaceBetweenRectangles" presStyleCnt="0"/>
      <dgm:spPr/>
    </dgm:pt>
    <dgm:pt modelId="{C49D6B74-566B-4BA8-A164-019E6E19F51B}" type="pres">
      <dgm:prSet presAssocID="{C225BC14-2F50-42B5-B35E-F33148DA3987}" presName="parentLin" presStyleCnt="0"/>
      <dgm:spPr/>
    </dgm:pt>
    <dgm:pt modelId="{33A183E4-002C-4CA2-A130-E17C99DD9CF6}" type="pres">
      <dgm:prSet presAssocID="{C225BC14-2F50-42B5-B35E-F33148DA3987}" presName="parentLeftMargin" presStyleLbl="node1" presStyleIdx="2" presStyleCnt="4"/>
      <dgm:spPr/>
    </dgm:pt>
    <dgm:pt modelId="{2711835A-B824-43A7-B6DF-92D5BED1C9A9}" type="pres">
      <dgm:prSet presAssocID="{C225BC14-2F50-42B5-B35E-F33148DA3987}" presName="parentText" presStyleLbl="node1" presStyleIdx="3" presStyleCnt="4">
        <dgm:presLayoutVars>
          <dgm:chMax val="0"/>
          <dgm:bulletEnabled val="1"/>
        </dgm:presLayoutVars>
      </dgm:prSet>
      <dgm:spPr/>
    </dgm:pt>
    <dgm:pt modelId="{E74F59E0-DDC8-4092-949C-B0984CA067EF}" type="pres">
      <dgm:prSet presAssocID="{C225BC14-2F50-42B5-B35E-F33148DA3987}" presName="negativeSpace" presStyleCnt="0"/>
      <dgm:spPr/>
    </dgm:pt>
    <dgm:pt modelId="{EB752A18-689F-4193-9C20-7D5402D98915}" type="pres">
      <dgm:prSet presAssocID="{C225BC14-2F50-42B5-B35E-F33148DA3987}" presName="childText" presStyleLbl="conFgAcc1" presStyleIdx="3" presStyleCnt="4">
        <dgm:presLayoutVars>
          <dgm:bulletEnabled val="1"/>
        </dgm:presLayoutVars>
      </dgm:prSet>
      <dgm:spPr/>
    </dgm:pt>
  </dgm:ptLst>
  <dgm:cxnLst>
    <dgm:cxn modelId="{160E9505-AE2F-436B-B74F-7770A7E02EB1}" srcId="{F18D3749-75B1-4CD6-9D71-6193A7498E84}" destId="{4DBC08FC-0634-4600-B6D1-3FC1C65EB561}" srcOrd="2" destOrd="0" parTransId="{5ED620F0-54CC-461A-B10C-CC8F726A4E67}" sibTransId="{5398A569-B6CC-4229-9C15-BD638F5E9FF2}"/>
    <dgm:cxn modelId="{A328AE14-39E6-407D-BA82-5D7943BF19F9}" type="presOf" srcId="{C225BC14-2F50-42B5-B35E-F33148DA3987}" destId="{33A183E4-002C-4CA2-A130-E17C99DD9CF6}" srcOrd="0" destOrd="0" presId="urn:microsoft.com/office/officeart/2005/8/layout/list1"/>
    <dgm:cxn modelId="{E49A7F18-451A-4231-A559-13A758CC706F}" type="presOf" srcId="{C225BC14-2F50-42B5-B35E-F33148DA3987}" destId="{2711835A-B824-43A7-B6DF-92D5BED1C9A9}" srcOrd="1" destOrd="0" presId="urn:microsoft.com/office/officeart/2005/8/layout/list1"/>
    <dgm:cxn modelId="{8018852F-B734-4517-B6E9-F8231ADECA87}" srcId="{F18D3749-75B1-4CD6-9D71-6193A7498E84}" destId="{C225BC14-2F50-42B5-B35E-F33148DA3987}" srcOrd="3" destOrd="0" parTransId="{D5BF5D2A-C866-44E1-9AB6-887BE12895AE}" sibTransId="{39E40082-F76C-4F5A-955A-A2E5F884B565}"/>
    <dgm:cxn modelId="{826AD446-DC1F-4681-AD03-5D2621D5930D}" type="presOf" srcId="{F18D3749-75B1-4CD6-9D71-6193A7498E84}" destId="{3FDF64AB-A86E-463B-BBFC-D664A43E008F}" srcOrd="0" destOrd="0" presId="urn:microsoft.com/office/officeart/2005/8/layout/list1"/>
    <dgm:cxn modelId="{136B4573-E9B6-4BDE-98DE-4ACC1CB9F14A}" srcId="{F18D3749-75B1-4CD6-9D71-6193A7498E84}" destId="{9E1AE77D-7327-4F24-A8CA-A53F75922BC8}" srcOrd="0" destOrd="0" parTransId="{A793D42C-13F2-4066-BF5E-DA78616680A3}" sibTransId="{1A685F3A-860C-4096-988C-6FEE0A43C59A}"/>
    <dgm:cxn modelId="{2FD1CB54-E957-49FA-A487-FAD5CCE80C14}" srcId="{F18D3749-75B1-4CD6-9D71-6193A7498E84}" destId="{AE02C30F-AFDD-4F2B-BFC2-BA32880E3F7A}" srcOrd="1" destOrd="0" parTransId="{8EC4D3A0-BB6C-4003-9813-AD8F391FF4AD}" sibTransId="{955AE161-C918-413A-908F-B4022DC87AC8}"/>
    <dgm:cxn modelId="{F6489F8B-D31D-422F-B4CA-591B05E33E6B}" type="presOf" srcId="{4DBC08FC-0634-4600-B6D1-3FC1C65EB561}" destId="{1B775C0D-D258-4AD6-81DF-5B18731F9260}" srcOrd="1" destOrd="0" presId="urn:microsoft.com/office/officeart/2005/8/layout/list1"/>
    <dgm:cxn modelId="{0F3CE391-FC86-4FDE-B24C-C50DA696065D}" type="presOf" srcId="{AE02C30F-AFDD-4F2B-BFC2-BA32880E3F7A}" destId="{59514D2C-FCAE-4EF3-845D-5EFE27885879}" srcOrd="1" destOrd="0" presId="urn:microsoft.com/office/officeart/2005/8/layout/list1"/>
    <dgm:cxn modelId="{E20199C9-935A-4590-9757-4176814C5BD0}" type="presOf" srcId="{AE02C30F-AFDD-4F2B-BFC2-BA32880E3F7A}" destId="{95B5432C-6E05-4D70-AE18-27394E5AA3C7}" srcOrd="0" destOrd="0" presId="urn:microsoft.com/office/officeart/2005/8/layout/list1"/>
    <dgm:cxn modelId="{93AC0FDC-D6CA-4CF8-B7AD-C44B9805A648}" type="presOf" srcId="{4DBC08FC-0634-4600-B6D1-3FC1C65EB561}" destId="{1BC266D2-1C99-40D9-9249-C6344EFDCA81}" srcOrd="0" destOrd="0" presId="urn:microsoft.com/office/officeart/2005/8/layout/list1"/>
    <dgm:cxn modelId="{A19F55EB-0F2D-4149-AEB1-1BA433EA7C45}" type="presOf" srcId="{9E1AE77D-7327-4F24-A8CA-A53F75922BC8}" destId="{9D4DFEF4-8FC7-4916-BD75-9BFDBA772CCE}" srcOrd="1" destOrd="0" presId="urn:microsoft.com/office/officeart/2005/8/layout/list1"/>
    <dgm:cxn modelId="{A7A4A6F9-12FE-42C4-95AD-893A792CD663}" type="presOf" srcId="{9E1AE77D-7327-4F24-A8CA-A53F75922BC8}" destId="{A1C7082B-E96C-49E3-A696-EC62C8E9CCF0}" srcOrd="0" destOrd="0" presId="urn:microsoft.com/office/officeart/2005/8/layout/list1"/>
    <dgm:cxn modelId="{56E3BD74-AA34-4E08-BAB6-9FDFC6CF6B27}" type="presParOf" srcId="{3FDF64AB-A86E-463B-BBFC-D664A43E008F}" destId="{91256F37-451A-487E-B0EC-EC2AB9F1FB22}" srcOrd="0" destOrd="0" presId="urn:microsoft.com/office/officeart/2005/8/layout/list1"/>
    <dgm:cxn modelId="{2CB87B3C-1094-46C8-ABF2-9B1BAE224798}" type="presParOf" srcId="{91256F37-451A-487E-B0EC-EC2AB9F1FB22}" destId="{A1C7082B-E96C-49E3-A696-EC62C8E9CCF0}" srcOrd="0" destOrd="0" presId="urn:microsoft.com/office/officeart/2005/8/layout/list1"/>
    <dgm:cxn modelId="{006093B9-10C7-4111-86A4-0D9EEE968148}" type="presParOf" srcId="{91256F37-451A-487E-B0EC-EC2AB9F1FB22}" destId="{9D4DFEF4-8FC7-4916-BD75-9BFDBA772CCE}" srcOrd="1" destOrd="0" presId="urn:microsoft.com/office/officeart/2005/8/layout/list1"/>
    <dgm:cxn modelId="{93BA0099-1AAE-4A81-9F81-375D59BC3294}" type="presParOf" srcId="{3FDF64AB-A86E-463B-BBFC-D664A43E008F}" destId="{D76AF828-A5DA-4960-9603-F6B2BF52ED18}" srcOrd="1" destOrd="0" presId="urn:microsoft.com/office/officeart/2005/8/layout/list1"/>
    <dgm:cxn modelId="{2A540D44-BCC4-49C1-A464-C6BFB99CA13A}" type="presParOf" srcId="{3FDF64AB-A86E-463B-BBFC-D664A43E008F}" destId="{02CBDE9B-49C0-48BA-8DD4-F6EF9986E2EE}" srcOrd="2" destOrd="0" presId="urn:microsoft.com/office/officeart/2005/8/layout/list1"/>
    <dgm:cxn modelId="{321AB4B1-FB8B-499B-80F0-FEE810A9742C}" type="presParOf" srcId="{3FDF64AB-A86E-463B-BBFC-D664A43E008F}" destId="{1FD4F211-78D6-4562-ADA9-9088CEA240FB}" srcOrd="3" destOrd="0" presId="urn:microsoft.com/office/officeart/2005/8/layout/list1"/>
    <dgm:cxn modelId="{68E11E97-7E42-4D3D-9A3D-B5D832BADA3E}" type="presParOf" srcId="{3FDF64AB-A86E-463B-BBFC-D664A43E008F}" destId="{21931CCD-BF39-4F80-8BF0-66CC62415C99}" srcOrd="4" destOrd="0" presId="urn:microsoft.com/office/officeart/2005/8/layout/list1"/>
    <dgm:cxn modelId="{0B7BC3E3-E60D-4457-BE77-CEBDD19CCF4C}" type="presParOf" srcId="{21931CCD-BF39-4F80-8BF0-66CC62415C99}" destId="{95B5432C-6E05-4D70-AE18-27394E5AA3C7}" srcOrd="0" destOrd="0" presId="urn:microsoft.com/office/officeart/2005/8/layout/list1"/>
    <dgm:cxn modelId="{963B66D2-EF27-46A8-AA7F-9626728D2752}" type="presParOf" srcId="{21931CCD-BF39-4F80-8BF0-66CC62415C99}" destId="{59514D2C-FCAE-4EF3-845D-5EFE27885879}" srcOrd="1" destOrd="0" presId="urn:microsoft.com/office/officeart/2005/8/layout/list1"/>
    <dgm:cxn modelId="{FA9F0BB8-9FB1-4F63-AC54-1A5C238861A1}" type="presParOf" srcId="{3FDF64AB-A86E-463B-BBFC-D664A43E008F}" destId="{344AAA5D-EEA0-49ED-9ACE-9F2878CA14D4}" srcOrd="5" destOrd="0" presId="urn:microsoft.com/office/officeart/2005/8/layout/list1"/>
    <dgm:cxn modelId="{28EA2049-8229-4436-8FA4-05DBD875B0A3}" type="presParOf" srcId="{3FDF64AB-A86E-463B-BBFC-D664A43E008F}" destId="{F539FE83-0619-4D91-A82C-D4E4898BC40E}" srcOrd="6" destOrd="0" presId="urn:microsoft.com/office/officeart/2005/8/layout/list1"/>
    <dgm:cxn modelId="{BC558529-7372-485E-9640-5A847124439A}" type="presParOf" srcId="{3FDF64AB-A86E-463B-BBFC-D664A43E008F}" destId="{2A9248C3-13A2-4DC3-B025-3FB192E2D0BE}" srcOrd="7" destOrd="0" presId="urn:microsoft.com/office/officeart/2005/8/layout/list1"/>
    <dgm:cxn modelId="{6A647C98-D66A-418A-B64F-EE7D7F8A5CE9}" type="presParOf" srcId="{3FDF64AB-A86E-463B-BBFC-D664A43E008F}" destId="{565E95B6-7981-40F0-8B90-FF910063FF80}" srcOrd="8" destOrd="0" presId="urn:microsoft.com/office/officeart/2005/8/layout/list1"/>
    <dgm:cxn modelId="{741931A0-B43A-46F4-84AD-B92E9203DD48}" type="presParOf" srcId="{565E95B6-7981-40F0-8B90-FF910063FF80}" destId="{1BC266D2-1C99-40D9-9249-C6344EFDCA81}" srcOrd="0" destOrd="0" presId="urn:microsoft.com/office/officeart/2005/8/layout/list1"/>
    <dgm:cxn modelId="{A6E8B5CE-A857-43E6-8043-B0A67BE08FA6}" type="presParOf" srcId="{565E95B6-7981-40F0-8B90-FF910063FF80}" destId="{1B775C0D-D258-4AD6-81DF-5B18731F9260}" srcOrd="1" destOrd="0" presId="urn:microsoft.com/office/officeart/2005/8/layout/list1"/>
    <dgm:cxn modelId="{F74F95EC-8F13-4309-84EA-CBFAC88C40FC}" type="presParOf" srcId="{3FDF64AB-A86E-463B-BBFC-D664A43E008F}" destId="{60B7D9E6-31FF-4099-A997-864AFA460A3D}" srcOrd="9" destOrd="0" presId="urn:microsoft.com/office/officeart/2005/8/layout/list1"/>
    <dgm:cxn modelId="{8015B6F1-A58C-4E1F-96CF-BC50A509E61C}" type="presParOf" srcId="{3FDF64AB-A86E-463B-BBFC-D664A43E008F}" destId="{F8454319-8DD1-446B-8816-D44F1736994D}" srcOrd="10" destOrd="0" presId="urn:microsoft.com/office/officeart/2005/8/layout/list1"/>
    <dgm:cxn modelId="{C1CB5BC1-DAD8-4E40-ACD7-4CCF3200425D}" type="presParOf" srcId="{3FDF64AB-A86E-463B-BBFC-D664A43E008F}" destId="{8527E0CD-3CCF-4F69-989C-9EF679302508}" srcOrd="11" destOrd="0" presId="urn:microsoft.com/office/officeart/2005/8/layout/list1"/>
    <dgm:cxn modelId="{2F0FDC4D-8176-4B1C-8B20-188A9A07292E}" type="presParOf" srcId="{3FDF64AB-A86E-463B-BBFC-D664A43E008F}" destId="{C49D6B74-566B-4BA8-A164-019E6E19F51B}" srcOrd="12" destOrd="0" presId="urn:microsoft.com/office/officeart/2005/8/layout/list1"/>
    <dgm:cxn modelId="{F77BC8B0-B70C-468D-8C06-EE635F5DCDB1}" type="presParOf" srcId="{C49D6B74-566B-4BA8-A164-019E6E19F51B}" destId="{33A183E4-002C-4CA2-A130-E17C99DD9CF6}" srcOrd="0" destOrd="0" presId="urn:microsoft.com/office/officeart/2005/8/layout/list1"/>
    <dgm:cxn modelId="{F7E77EDA-6369-4229-8A2E-402C3F6B6C97}" type="presParOf" srcId="{C49D6B74-566B-4BA8-A164-019E6E19F51B}" destId="{2711835A-B824-43A7-B6DF-92D5BED1C9A9}" srcOrd="1" destOrd="0" presId="urn:microsoft.com/office/officeart/2005/8/layout/list1"/>
    <dgm:cxn modelId="{44A3B34A-E908-4137-B2EA-DDC110F8B030}" type="presParOf" srcId="{3FDF64AB-A86E-463B-BBFC-D664A43E008F}" destId="{E74F59E0-DDC8-4092-949C-B0984CA067EF}" srcOrd="13" destOrd="0" presId="urn:microsoft.com/office/officeart/2005/8/layout/list1"/>
    <dgm:cxn modelId="{CA53C21E-3CA8-4E5F-B8B3-54ADCBE40853}" type="presParOf" srcId="{3FDF64AB-A86E-463B-BBFC-D664A43E008F}" destId="{EB752A18-689F-4193-9C20-7D5402D98915}"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64A71A5-DDDA-4B7C-8142-1F76F154D9C5}" type="doc">
      <dgm:prSet loTypeId="urn:microsoft.com/office/officeart/2008/layout/LinedList" loCatId="list" qsTypeId="urn:microsoft.com/office/officeart/2005/8/quickstyle/simple1" qsCatId="simple" csTypeId="urn:microsoft.com/office/officeart/2005/8/colors/accent1_1" csCatId="accent1" phldr="1"/>
      <dgm:spPr/>
      <dgm:t>
        <a:bodyPr/>
        <a:lstStyle/>
        <a:p>
          <a:endParaRPr lang="en-US"/>
        </a:p>
      </dgm:t>
    </dgm:pt>
    <dgm:pt modelId="{20C4E755-DC53-4247-959A-B46A00D5F779}">
      <dgm:prSet custT="1"/>
      <dgm:spPr/>
      <dgm:t>
        <a:bodyPr/>
        <a:lstStyle/>
        <a:p>
          <a:r>
            <a:rPr lang="en-US" sz="2600" dirty="0">
              <a:latin typeface="+mj-lt"/>
            </a:rPr>
            <a:t>Topic sentence </a:t>
          </a:r>
        </a:p>
      </dgm:t>
    </dgm:pt>
    <dgm:pt modelId="{E8D904FF-84F5-46C0-9E8E-C043FBBB8D64}" type="parTrans" cxnId="{537FAAFB-BAE0-438A-ADA9-B070ADF3DCD4}">
      <dgm:prSet/>
      <dgm:spPr/>
      <dgm:t>
        <a:bodyPr/>
        <a:lstStyle/>
        <a:p>
          <a:endParaRPr lang="en-US" sz="2800">
            <a:latin typeface="+mj-lt"/>
          </a:endParaRPr>
        </a:p>
      </dgm:t>
    </dgm:pt>
    <dgm:pt modelId="{CDEB3145-D65D-46BB-A26E-FB7E5C59FEFF}" type="sibTrans" cxnId="{537FAAFB-BAE0-438A-ADA9-B070ADF3DCD4}">
      <dgm:prSet/>
      <dgm:spPr/>
      <dgm:t>
        <a:bodyPr/>
        <a:lstStyle/>
        <a:p>
          <a:endParaRPr lang="en-US" sz="2800">
            <a:latin typeface="+mj-lt"/>
          </a:endParaRPr>
        </a:p>
      </dgm:t>
    </dgm:pt>
    <dgm:pt modelId="{72699DBF-69A5-4E20-85BC-FFC0DFB22641}">
      <dgm:prSet custT="1"/>
      <dgm:spPr/>
      <dgm:t>
        <a:bodyPr/>
        <a:lstStyle/>
        <a:p>
          <a:r>
            <a:rPr lang="en-US" sz="2600" dirty="0">
              <a:latin typeface="+mj-lt"/>
            </a:rPr>
            <a:t>Summarize Complainant’s version of events (address credibility)</a:t>
          </a:r>
        </a:p>
      </dgm:t>
    </dgm:pt>
    <dgm:pt modelId="{F558795A-45A0-4010-A14E-6ADD68C7817F}" type="parTrans" cxnId="{933B0E44-204C-4B99-9A28-4F21D3F39325}">
      <dgm:prSet/>
      <dgm:spPr/>
      <dgm:t>
        <a:bodyPr/>
        <a:lstStyle/>
        <a:p>
          <a:endParaRPr lang="en-US" sz="2800">
            <a:latin typeface="+mj-lt"/>
          </a:endParaRPr>
        </a:p>
      </dgm:t>
    </dgm:pt>
    <dgm:pt modelId="{A14EF4F9-3AE7-4C0A-855C-71E3388779DC}" type="sibTrans" cxnId="{933B0E44-204C-4B99-9A28-4F21D3F39325}">
      <dgm:prSet/>
      <dgm:spPr/>
      <dgm:t>
        <a:bodyPr/>
        <a:lstStyle/>
        <a:p>
          <a:endParaRPr lang="en-US" sz="2800">
            <a:latin typeface="+mj-lt"/>
          </a:endParaRPr>
        </a:p>
      </dgm:t>
    </dgm:pt>
    <dgm:pt modelId="{DA824EBE-DC5E-4D19-A57D-392894C1C607}">
      <dgm:prSet custT="1"/>
      <dgm:spPr/>
      <dgm:t>
        <a:bodyPr/>
        <a:lstStyle/>
        <a:p>
          <a:r>
            <a:rPr lang="en-US" sz="2600" dirty="0">
              <a:latin typeface="+mj-lt"/>
            </a:rPr>
            <a:t>Summarize Respondent’s version of events (address credibility)</a:t>
          </a:r>
        </a:p>
      </dgm:t>
    </dgm:pt>
    <dgm:pt modelId="{1C2C042A-2BE3-49EE-9C9E-0607C3B939A8}" type="parTrans" cxnId="{A1DB6FF8-1AA7-4747-9358-1C6CEC80B859}">
      <dgm:prSet/>
      <dgm:spPr/>
      <dgm:t>
        <a:bodyPr/>
        <a:lstStyle/>
        <a:p>
          <a:endParaRPr lang="en-US" sz="2800">
            <a:latin typeface="+mj-lt"/>
          </a:endParaRPr>
        </a:p>
      </dgm:t>
    </dgm:pt>
    <dgm:pt modelId="{7B21EAF7-F449-4F81-BC9B-AF291D0D1E61}" type="sibTrans" cxnId="{A1DB6FF8-1AA7-4747-9358-1C6CEC80B859}">
      <dgm:prSet/>
      <dgm:spPr/>
      <dgm:t>
        <a:bodyPr/>
        <a:lstStyle/>
        <a:p>
          <a:endParaRPr lang="en-US" sz="2800">
            <a:latin typeface="+mj-lt"/>
          </a:endParaRPr>
        </a:p>
      </dgm:t>
    </dgm:pt>
    <dgm:pt modelId="{CDA59F25-93C7-4745-A7AD-A5B1934F16BD}">
      <dgm:prSet custT="1"/>
      <dgm:spPr/>
      <dgm:t>
        <a:bodyPr/>
        <a:lstStyle/>
        <a:p>
          <a:r>
            <a:rPr lang="en-US" sz="2600" dirty="0">
              <a:latin typeface="+mj-lt"/>
            </a:rPr>
            <a:t>Summarize independent evidence (witness statements, documents, etc.) and explain how it corroborates or contradicts the parties’ version of events</a:t>
          </a:r>
        </a:p>
      </dgm:t>
    </dgm:pt>
    <dgm:pt modelId="{80D19F5C-E105-4CC6-B510-F17676F28A86}" type="parTrans" cxnId="{8A90E836-992A-45AF-88B9-AF197F9679DA}">
      <dgm:prSet/>
      <dgm:spPr/>
      <dgm:t>
        <a:bodyPr/>
        <a:lstStyle/>
        <a:p>
          <a:endParaRPr lang="en-US" sz="2800">
            <a:latin typeface="+mj-lt"/>
          </a:endParaRPr>
        </a:p>
      </dgm:t>
    </dgm:pt>
    <dgm:pt modelId="{1CC9A79E-F83E-4506-81A6-E1FADFB1F359}" type="sibTrans" cxnId="{8A90E836-992A-45AF-88B9-AF197F9679DA}">
      <dgm:prSet/>
      <dgm:spPr/>
      <dgm:t>
        <a:bodyPr/>
        <a:lstStyle/>
        <a:p>
          <a:endParaRPr lang="en-US" sz="2800">
            <a:latin typeface="+mj-lt"/>
          </a:endParaRPr>
        </a:p>
      </dgm:t>
    </dgm:pt>
    <dgm:pt modelId="{414873D6-B699-4384-865D-619236DFA970}">
      <dgm:prSet custT="1"/>
      <dgm:spPr/>
      <dgm:t>
        <a:bodyPr/>
        <a:lstStyle/>
        <a:p>
          <a:r>
            <a:rPr lang="en-US" sz="2600" dirty="0">
              <a:latin typeface="+mj-lt"/>
            </a:rPr>
            <a:t>Factual Finding (i.e., sustained, not sustained, partially sustained)</a:t>
          </a:r>
        </a:p>
      </dgm:t>
    </dgm:pt>
    <dgm:pt modelId="{5158A111-50D4-4DA9-9CB7-BB850881B367}" type="parTrans" cxnId="{1CD264E8-3ACF-4E16-8549-00075863A473}">
      <dgm:prSet/>
      <dgm:spPr/>
      <dgm:t>
        <a:bodyPr/>
        <a:lstStyle/>
        <a:p>
          <a:endParaRPr lang="en-US" sz="2800">
            <a:latin typeface="+mj-lt"/>
          </a:endParaRPr>
        </a:p>
      </dgm:t>
    </dgm:pt>
    <dgm:pt modelId="{72FC8BA9-1513-45E4-BD07-6D28D73FFBF2}" type="sibTrans" cxnId="{1CD264E8-3ACF-4E16-8549-00075863A473}">
      <dgm:prSet/>
      <dgm:spPr/>
      <dgm:t>
        <a:bodyPr/>
        <a:lstStyle/>
        <a:p>
          <a:endParaRPr lang="en-US" sz="2800">
            <a:latin typeface="+mj-lt"/>
          </a:endParaRPr>
        </a:p>
      </dgm:t>
    </dgm:pt>
    <dgm:pt modelId="{6134C490-D023-417A-AE55-B4BCA5E95FFA}" type="pres">
      <dgm:prSet presAssocID="{864A71A5-DDDA-4B7C-8142-1F76F154D9C5}" presName="vert0" presStyleCnt="0">
        <dgm:presLayoutVars>
          <dgm:dir/>
          <dgm:animOne val="branch"/>
          <dgm:animLvl val="lvl"/>
        </dgm:presLayoutVars>
      </dgm:prSet>
      <dgm:spPr/>
    </dgm:pt>
    <dgm:pt modelId="{8310399E-DB46-4541-8798-FADCA8C8BC4B}" type="pres">
      <dgm:prSet presAssocID="{20C4E755-DC53-4247-959A-B46A00D5F779}" presName="thickLine" presStyleLbl="alignNode1" presStyleIdx="0" presStyleCnt="5"/>
      <dgm:spPr/>
    </dgm:pt>
    <dgm:pt modelId="{3EAE3C50-8275-41A6-809D-6160649FA9D3}" type="pres">
      <dgm:prSet presAssocID="{20C4E755-DC53-4247-959A-B46A00D5F779}" presName="horz1" presStyleCnt="0"/>
      <dgm:spPr/>
    </dgm:pt>
    <dgm:pt modelId="{FFEB598A-A77D-40EE-8393-D6AEBF4A04D7}" type="pres">
      <dgm:prSet presAssocID="{20C4E755-DC53-4247-959A-B46A00D5F779}" presName="tx1" presStyleLbl="revTx" presStyleIdx="0" presStyleCnt="5"/>
      <dgm:spPr/>
    </dgm:pt>
    <dgm:pt modelId="{01BF0D94-3EFA-47F0-90AB-268A01D06EAA}" type="pres">
      <dgm:prSet presAssocID="{20C4E755-DC53-4247-959A-B46A00D5F779}" presName="vert1" presStyleCnt="0"/>
      <dgm:spPr/>
    </dgm:pt>
    <dgm:pt modelId="{DF2B4594-F936-4D58-A447-94B7102FB9AD}" type="pres">
      <dgm:prSet presAssocID="{72699DBF-69A5-4E20-85BC-FFC0DFB22641}" presName="thickLine" presStyleLbl="alignNode1" presStyleIdx="1" presStyleCnt="5"/>
      <dgm:spPr/>
    </dgm:pt>
    <dgm:pt modelId="{F0597A52-0F2D-4CAF-8785-D63C03BBCD62}" type="pres">
      <dgm:prSet presAssocID="{72699DBF-69A5-4E20-85BC-FFC0DFB22641}" presName="horz1" presStyleCnt="0"/>
      <dgm:spPr/>
    </dgm:pt>
    <dgm:pt modelId="{D71DA903-EEFB-475E-972C-26816A594672}" type="pres">
      <dgm:prSet presAssocID="{72699DBF-69A5-4E20-85BC-FFC0DFB22641}" presName="tx1" presStyleLbl="revTx" presStyleIdx="1" presStyleCnt="5"/>
      <dgm:spPr/>
    </dgm:pt>
    <dgm:pt modelId="{6B2D266E-E51E-4E3C-8663-7710BCA4ACE4}" type="pres">
      <dgm:prSet presAssocID="{72699DBF-69A5-4E20-85BC-FFC0DFB22641}" presName="vert1" presStyleCnt="0"/>
      <dgm:spPr/>
    </dgm:pt>
    <dgm:pt modelId="{56C5EED3-9E61-4809-A75F-9294E6B7EB06}" type="pres">
      <dgm:prSet presAssocID="{DA824EBE-DC5E-4D19-A57D-392894C1C607}" presName="thickLine" presStyleLbl="alignNode1" presStyleIdx="2" presStyleCnt="5"/>
      <dgm:spPr/>
    </dgm:pt>
    <dgm:pt modelId="{CCCEF237-DEE3-4751-81AC-16683ECA3AC7}" type="pres">
      <dgm:prSet presAssocID="{DA824EBE-DC5E-4D19-A57D-392894C1C607}" presName="horz1" presStyleCnt="0"/>
      <dgm:spPr/>
    </dgm:pt>
    <dgm:pt modelId="{0D044BC5-FCBA-4731-9DD0-C977A72FC4EF}" type="pres">
      <dgm:prSet presAssocID="{DA824EBE-DC5E-4D19-A57D-392894C1C607}" presName="tx1" presStyleLbl="revTx" presStyleIdx="2" presStyleCnt="5"/>
      <dgm:spPr/>
    </dgm:pt>
    <dgm:pt modelId="{87DB74CF-F229-4E27-88BF-93472238C8EA}" type="pres">
      <dgm:prSet presAssocID="{DA824EBE-DC5E-4D19-A57D-392894C1C607}" presName="vert1" presStyleCnt="0"/>
      <dgm:spPr/>
    </dgm:pt>
    <dgm:pt modelId="{D331334E-3D8C-4F3B-84C7-9AB5B1E84D9A}" type="pres">
      <dgm:prSet presAssocID="{CDA59F25-93C7-4745-A7AD-A5B1934F16BD}" presName="thickLine" presStyleLbl="alignNode1" presStyleIdx="3" presStyleCnt="5"/>
      <dgm:spPr/>
    </dgm:pt>
    <dgm:pt modelId="{6AE975FB-3DCB-44B3-81E3-68279C6C2627}" type="pres">
      <dgm:prSet presAssocID="{CDA59F25-93C7-4745-A7AD-A5B1934F16BD}" presName="horz1" presStyleCnt="0"/>
      <dgm:spPr/>
    </dgm:pt>
    <dgm:pt modelId="{087F4B27-E92A-4FBB-9A91-AD68D9639ED2}" type="pres">
      <dgm:prSet presAssocID="{CDA59F25-93C7-4745-A7AD-A5B1934F16BD}" presName="tx1" presStyleLbl="revTx" presStyleIdx="3" presStyleCnt="5" custScaleY="130419"/>
      <dgm:spPr/>
    </dgm:pt>
    <dgm:pt modelId="{849F85AD-FF31-4168-8619-CB29C0F59B43}" type="pres">
      <dgm:prSet presAssocID="{CDA59F25-93C7-4745-A7AD-A5B1934F16BD}" presName="vert1" presStyleCnt="0"/>
      <dgm:spPr/>
    </dgm:pt>
    <dgm:pt modelId="{3F04A1B8-7261-4AD3-9523-A690B7CB361A}" type="pres">
      <dgm:prSet presAssocID="{414873D6-B699-4384-865D-619236DFA970}" presName="thickLine" presStyleLbl="alignNode1" presStyleIdx="4" presStyleCnt="5"/>
      <dgm:spPr/>
    </dgm:pt>
    <dgm:pt modelId="{E4119BB0-F05B-4F82-ADF0-356A4C36EED2}" type="pres">
      <dgm:prSet presAssocID="{414873D6-B699-4384-865D-619236DFA970}" presName="horz1" presStyleCnt="0"/>
      <dgm:spPr/>
    </dgm:pt>
    <dgm:pt modelId="{ABC27A0F-35A6-4A7A-8CDA-902108AD8568}" type="pres">
      <dgm:prSet presAssocID="{414873D6-B699-4384-865D-619236DFA970}" presName="tx1" presStyleLbl="revTx" presStyleIdx="4" presStyleCnt="5"/>
      <dgm:spPr/>
    </dgm:pt>
    <dgm:pt modelId="{5A47667F-EADF-4F39-BEAA-A2DEE19D474A}" type="pres">
      <dgm:prSet presAssocID="{414873D6-B699-4384-865D-619236DFA970}" presName="vert1" presStyleCnt="0"/>
      <dgm:spPr/>
    </dgm:pt>
  </dgm:ptLst>
  <dgm:cxnLst>
    <dgm:cxn modelId="{96CD9322-792D-4F45-9DF1-2D15CD8DB72D}" type="presOf" srcId="{864A71A5-DDDA-4B7C-8142-1F76F154D9C5}" destId="{6134C490-D023-417A-AE55-B4BCA5E95FFA}" srcOrd="0" destOrd="0" presId="urn:microsoft.com/office/officeart/2008/layout/LinedList"/>
    <dgm:cxn modelId="{8A90E836-992A-45AF-88B9-AF197F9679DA}" srcId="{864A71A5-DDDA-4B7C-8142-1F76F154D9C5}" destId="{CDA59F25-93C7-4745-A7AD-A5B1934F16BD}" srcOrd="3" destOrd="0" parTransId="{80D19F5C-E105-4CC6-B510-F17676F28A86}" sibTransId="{1CC9A79E-F83E-4506-81A6-E1FADFB1F359}"/>
    <dgm:cxn modelId="{933B0E44-204C-4B99-9A28-4F21D3F39325}" srcId="{864A71A5-DDDA-4B7C-8142-1F76F154D9C5}" destId="{72699DBF-69A5-4E20-85BC-FFC0DFB22641}" srcOrd="1" destOrd="0" parTransId="{F558795A-45A0-4010-A14E-6ADD68C7817F}" sibTransId="{A14EF4F9-3AE7-4C0A-855C-71E3388779DC}"/>
    <dgm:cxn modelId="{63B66C73-C576-417A-902A-3574FBE30A2E}" type="presOf" srcId="{CDA59F25-93C7-4745-A7AD-A5B1934F16BD}" destId="{087F4B27-E92A-4FBB-9A91-AD68D9639ED2}" srcOrd="0" destOrd="0" presId="urn:microsoft.com/office/officeart/2008/layout/LinedList"/>
    <dgm:cxn modelId="{9A33BB79-087F-4C27-BE9B-7C8BB2441B8F}" type="presOf" srcId="{DA824EBE-DC5E-4D19-A57D-392894C1C607}" destId="{0D044BC5-FCBA-4731-9DD0-C977A72FC4EF}" srcOrd="0" destOrd="0" presId="urn:microsoft.com/office/officeart/2008/layout/LinedList"/>
    <dgm:cxn modelId="{D04C0384-E859-4998-A7C6-6C0E3E764E85}" type="presOf" srcId="{414873D6-B699-4384-865D-619236DFA970}" destId="{ABC27A0F-35A6-4A7A-8CDA-902108AD8568}" srcOrd="0" destOrd="0" presId="urn:microsoft.com/office/officeart/2008/layout/LinedList"/>
    <dgm:cxn modelId="{DE4B85B3-8A25-451C-9E9E-5CD51C6FD005}" type="presOf" srcId="{72699DBF-69A5-4E20-85BC-FFC0DFB22641}" destId="{D71DA903-EEFB-475E-972C-26816A594672}" srcOrd="0" destOrd="0" presId="urn:microsoft.com/office/officeart/2008/layout/LinedList"/>
    <dgm:cxn modelId="{32A38DE5-BB5C-44A4-9FDC-D397CEDDCD3A}" type="presOf" srcId="{20C4E755-DC53-4247-959A-B46A00D5F779}" destId="{FFEB598A-A77D-40EE-8393-D6AEBF4A04D7}" srcOrd="0" destOrd="0" presId="urn:microsoft.com/office/officeart/2008/layout/LinedList"/>
    <dgm:cxn modelId="{1CD264E8-3ACF-4E16-8549-00075863A473}" srcId="{864A71A5-DDDA-4B7C-8142-1F76F154D9C5}" destId="{414873D6-B699-4384-865D-619236DFA970}" srcOrd="4" destOrd="0" parTransId="{5158A111-50D4-4DA9-9CB7-BB850881B367}" sibTransId="{72FC8BA9-1513-45E4-BD07-6D28D73FFBF2}"/>
    <dgm:cxn modelId="{A1DB6FF8-1AA7-4747-9358-1C6CEC80B859}" srcId="{864A71A5-DDDA-4B7C-8142-1F76F154D9C5}" destId="{DA824EBE-DC5E-4D19-A57D-392894C1C607}" srcOrd="2" destOrd="0" parTransId="{1C2C042A-2BE3-49EE-9C9E-0607C3B939A8}" sibTransId="{7B21EAF7-F449-4F81-BC9B-AF291D0D1E61}"/>
    <dgm:cxn modelId="{537FAAFB-BAE0-438A-ADA9-B070ADF3DCD4}" srcId="{864A71A5-DDDA-4B7C-8142-1F76F154D9C5}" destId="{20C4E755-DC53-4247-959A-B46A00D5F779}" srcOrd="0" destOrd="0" parTransId="{E8D904FF-84F5-46C0-9E8E-C043FBBB8D64}" sibTransId="{CDEB3145-D65D-46BB-A26E-FB7E5C59FEFF}"/>
    <dgm:cxn modelId="{3A70EF8E-0270-44AF-9456-2D4DC163B96A}" type="presParOf" srcId="{6134C490-D023-417A-AE55-B4BCA5E95FFA}" destId="{8310399E-DB46-4541-8798-FADCA8C8BC4B}" srcOrd="0" destOrd="0" presId="urn:microsoft.com/office/officeart/2008/layout/LinedList"/>
    <dgm:cxn modelId="{06C4832E-D7E3-4855-8005-B09D89839622}" type="presParOf" srcId="{6134C490-D023-417A-AE55-B4BCA5E95FFA}" destId="{3EAE3C50-8275-41A6-809D-6160649FA9D3}" srcOrd="1" destOrd="0" presId="urn:microsoft.com/office/officeart/2008/layout/LinedList"/>
    <dgm:cxn modelId="{A0E6BB33-42B9-470D-9D0C-3B678094830D}" type="presParOf" srcId="{3EAE3C50-8275-41A6-809D-6160649FA9D3}" destId="{FFEB598A-A77D-40EE-8393-D6AEBF4A04D7}" srcOrd="0" destOrd="0" presId="urn:microsoft.com/office/officeart/2008/layout/LinedList"/>
    <dgm:cxn modelId="{E5F17199-DA13-48F1-8F88-860DCEBCE042}" type="presParOf" srcId="{3EAE3C50-8275-41A6-809D-6160649FA9D3}" destId="{01BF0D94-3EFA-47F0-90AB-268A01D06EAA}" srcOrd="1" destOrd="0" presId="urn:microsoft.com/office/officeart/2008/layout/LinedList"/>
    <dgm:cxn modelId="{2237F3C1-0761-4291-8EBB-63CC9888634F}" type="presParOf" srcId="{6134C490-D023-417A-AE55-B4BCA5E95FFA}" destId="{DF2B4594-F936-4D58-A447-94B7102FB9AD}" srcOrd="2" destOrd="0" presId="urn:microsoft.com/office/officeart/2008/layout/LinedList"/>
    <dgm:cxn modelId="{E362B2F1-6063-4213-AB4D-D885FFA7B03A}" type="presParOf" srcId="{6134C490-D023-417A-AE55-B4BCA5E95FFA}" destId="{F0597A52-0F2D-4CAF-8785-D63C03BBCD62}" srcOrd="3" destOrd="0" presId="urn:microsoft.com/office/officeart/2008/layout/LinedList"/>
    <dgm:cxn modelId="{6F88BA85-A647-4FC4-8281-9C6EE3A8221F}" type="presParOf" srcId="{F0597A52-0F2D-4CAF-8785-D63C03BBCD62}" destId="{D71DA903-EEFB-475E-972C-26816A594672}" srcOrd="0" destOrd="0" presId="urn:microsoft.com/office/officeart/2008/layout/LinedList"/>
    <dgm:cxn modelId="{7C060FB0-9470-4A0D-972C-6FCDCC4706FD}" type="presParOf" srcId="{F0597A52-0F2D-4CAF-8785-D63C03BBCD62}" destId="{6B2D266E-E51E-4E3C-8663-7710BCA4ACE4}" srcOrd="1" destOrd="0" presId="urn:microsoft.com/office/officeart/2008/layout/LinedList"/>
    <dgm:cxn modelId="{561DEB4A-E127-4F6A-8115-154786AE686B}" type="presParOf" srcId="{6134C490-D023-417A-AE55-B4BCA5E95FFA}" destId="{56C5EED3-9E61-4809-A75F-9294E6B7EB06}" srcOrd="4" destOrd="0" presId="urn:microsoft.com/office/officeart/2008/layout/LinedList"/>
    <dgm:cxn modelId="{EA93225E-7F45-4672-B7B0-836205B70B06}" type="presParOf" srcId="{6134C490-D023-417A-AE55-B4BCA5E95FFA}" destId="{CCCEF237-DEE3-4751-81AC-16683ECA3AC7}" srcOrd="5" destOrd="0" presId="urn:microsoft.com/office/officeart/2008/layout/LinedList"/>
    <dgm:cxn modelId="{450462B4-B839-4D49-8313-EE0E1E1DC857}" type="presParOf" srcId="{CCCEF237-DEE3-4751-81AC-16683ECA3AC7}" destId="{0D044BC5-FCBA-4731-9DD0-C977A72FC4EF}" srcOrd="0" destOrd="0" presId="urn:microsoft.com/office/officeart/2008/layout/LinedList"/>
    <dgm:cxn modelId="{B3342CEC-ABEF-48FA-97C4-09CEB032BBEC}" type="presParOf" srcId="{CCCEF237-DEE3-4751-81AC-16683ECA3AC7}" destId="{87DB74CF-F229-4E27-88BF-93472238C8EA}" srcOrd="1" destOrd="0" presId="urn:microsoft.com/office/officeart/2008/layout/LinedList"/>
    <dgm:cxn modelId="{A4C5EEED-6528-4D48-8B9F-B4B65E23EFD6}" type="presParOf" srcId="{6134C490-D023-417A-AE55-B4BCA5E95FFA}" destId="{D331334E-3D8C-4F3B-84C7-9AB5B1E84D9A}" srcOrd="6" destOrd="0" presId="urn:microsoft.com/office/officeart/2008/layout/LinedList"/>
    <dgm:cxn modelId="{2BEF2100-FE32-46A8-8C2F-221B2782827F}" type="presParOf" srcId="{6134C490-D023-417A-AE55-B4BCA5E95FFA}" destId="{6AE975FB-3DCB-44B3-81E3-68279C6C2627}" srcOrd="7" destOrd="0" presId="urn:microsoft.com/office/officeart/2008/layout/LinedList"/>
    <dgm:cxn modelId="{B9CF1C07-F9E6-4671-80FF-168EDCB5D74F}" type="presParOf" srcId="{6AE975FB-3DCB-44B3-81E3-68279C6C2627}" destId="{087F4B27-E92A-4FBB-9A91-AD68D9639ED2}" srcOrd="0" destOrd="0" presId="urn:microsoft.com/office/officeart/2008/layout/LinedList"/>
    <dgm:cxn modelId="{138CCC4C-8790-43FB-9BA0-491C11FAE2D2}" type="presParOf" srcId="{6AE975FB-3DCB-44B3-81E3-68279C6C2627}" destId="{849F85AD-FF31-4168-8619-CB29C0F59B43}" srcOrd="1" destOrd="0" presId="urn:microsoft.com/office/officeart/2008/layout/LinedList"/>
    <dgm:cxn modelId="{A80BA996-6421-4AB8-956F-7B7CC7F359A8}" type="presParOf" srcId="{6134C490-D023-417A-AE55-B4BCA5E95FFA}" destId="{3F04A1B8-7261-4AD3-9523-A690B7CB361A}" srcOrd="8" destOrd="0" presId="urn:microsoft.com/office/officeart/2008/layout/LinedList"/>
    <dgm:cxn modelId="{5B90F572-C756-4919-849A-61DF0D7CFF58}" type="presParOf" srcId="{6134C490-D023-417A-AE55-B4BCA5E95FFA}" destId="{E4119BB0-F05B-4F82-ADF0-356A4C36EED2}" srcOrd="9" destOrd="0" presId="urn:microsoft.com/office/officeart/2008/layout/LinedList"/>
    <dgm:cxn modelId="{55C73C11-B053-43F5-83D6-F1F822196FBE}" type="presParOf" srcId="{E4119BB0-F05B-4F82-ADF0-356A4C36EED2}" destId="{ABC27A0F-35A6-4A7A-8CDA-902108AD8568}" srcOrd="0" destOrd="0" presId="urn:microsoft.com/office/officeart/2008/layout/LinedList"/>
    <dgm:cxn modelId="{211B7FFE-294D-4976-A381-24BDA3F94D54}" type="presParOf" srcId="{E4119BB0-F05B-4F82-ADF0-356A4C36EED2}" destId="{5A47667F-EADF-4F39-BEAA-A2DEE19D474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B06575-FF50-4769-8CBF-A26B21EAEBC3}" type="doc">
      <dgm:prSet loTypeId="urn:microsoft.com/office/officeart/2005/8/layout/vList2" loCatId="list" qsTypeId="urn:microsoft.com/office/officeart/2005/8/quickstyle/simple1" qsCatId="simple" csTypeId="urn:microsoft.com/office/officeart/2005/8/colors/accent1_1" csCatId="accent1"/>
      <dgm:spPr/>
      <dgm:t>
        <a:bodyPr/>
        <a:lstStyle/>
        <a:p>
          <a:endParaRPr lang="en-US"/>
        </a:p>
      </dgm:t>
    </dgm:pt>
    <dgm:pt modelId="{EA4E0366-FAD7-4F76-AA21-CAE9EE59F3B8}">
      <dgm:prSet/>
      <dgm:spPr/>
      <dgm:t>
        <a:bodyPr/>
        <a:lstStyle/>
        <a:p>
          <a:r>
            <a:rPr lang="en-US" dirty="0"/>
            <a:t>Shame, humiliation, stress, anxiety, depression, loss of sleep</a:t>
          </a:r>
        </a:p>
      </dgm:t>
    </dgm:pt>
    <dgm:pt modelId="{4FA628A3-13FB-42F7-A9C1-56DB34E42D88}" type="parTrans" cxnId="{075F6DA0-B1A0-40BB-A0B9-6CA3483CEF8B}">
      <dgm:prSet/>
      <dgm:spPr/>
      <dgm:t>
        <a:bodyPr/>
        <a:lstStyle/>
        <a:p>
          <a:endParaRPr lang="en-US"/>
        </a:p>
      </dgm:t>
    </dgm:pt>
    <dgm:pt modelId="{05C740D9-927F-43A3-8DB1-B6BA986FEF7D}" type="sibTrans" cxnId="{075F6DA0-B1A0-40BB-A0B9-6CA3483CEF8B}">
      <dgm:prSet/>
      <dgm:spPr/>
      <dgm:t>
        <a:bodyPr/>
        <a:lstStyle/>
        <a:p>
          <a:endParaRPr lang="en-US"/>
        </a:p>
      </dgm:t>
    </dgm:pt>
    <dgm:pt modelId="{1FD1C7B7-CBC2-4447-B85E-D7334D2089F1}">
      <dgm:prSet/>
      <dgm:spPr/>
      <dgm:t>
        <a:bodyPr/>
        <a:lstStyle/>
        <a:p>
          <a:r>
            <a:rPr lang="en-US" dirty="0"/>
            <a:t>Impaired learning/poor work performance</a:t>
          </a:r>
        </a:p>
      </dgm:t>
    </dgm:pt>
    <dgm:pt modelId="{192E942C-904E-4C7B-BA7A-70DB37E01ADC}" type="parTrans" cxnId="{4D5B7307-53EF-4226-AC16-40F8A6C99D6D}">
      <dgm:prSet/>
      <dgm:spPr/>
      <dgm:t>
        <a:bodyPr/>
        <a:lstStyle/>
        <a:p>
          <a:endParaRPr lang="en-US"/>
        </a:p>
      </dgm:t>
    </dgm:pt>
    <dgm:pt modelId="{9FC6DBF8-2BD4-4289-BBD6-05AE9E94F4EB}" type="sibTrans" cxnId="{4D5B7307-53EF-4226-AC16-40F8A6C99D6D}">
      <dgm:prSet/>
      <dgm:spPr/>
      <dgm:t>
        <a:bodyPr/>
        <a:lstStyle/>
        <a:p>
          <a:endParaRPr lang="en-US"/>
        </a:p>
      </dgm:t>
    </dgm:pt>
    <dgm:pt modelId="{444E5719-03F4-4891-88AD-50DD7BA28212}">
      <dgm:prSet/>
      <dgm:spPr/>
      <dgm:t>
        <a:bodyPr/>
        <a:lstStyle/>
        <a:p>
          <a:r>
            <a:rPr lang="en-US"/>
            <a:t>Absenteeism/turnover</a:t>
          </a:r>
        </a:p>
      </dgm:t>
    </dgm:pt>
    <dgm:pt modelId="{71A4D09A-4E2A-4B82-B660-A86405664B0C}" type="parTrans" cxnId="{5F2A93A6-E05F-4FDB-A38F-90D9C2B35A38}">
      <dgm:prSet/>
      <dgm:spPr/>
      <dgm:t>
        <a:bodyPr/>
        <a:lstStyle/>
        <a:p>
          <a:endParaRPr lang="en-US"/>
        </a:p>
      </dgm:t>
    </dgm:pt>
    <dgm:pt modelId="{7DD92685-B1FD-4C5F-99DA-997E0FAB2DF1}" type="sibTrans" cxnId="{5F2A93A6-E05F-4FDB-A38F-90D9C2B35A38}">
      <dgm:prSet/>
      <dgm:spPr/>
      <dgm:t>
        <a:bodyPr/>
        <a:lstStyle/>
        <a:p>
          <a:endParaRPr lang="en-US"/>
        </a:p>
      </dgm:t>
    </dgm:pt>
    <dgm:pt modelId="{DFBBEDCD-0AE7-4EA2-B2C1-ED73F1B40BA6}">
      <dgm:prSet/>
      <dgm:spPr/>
      <dgm:t>
        <a:bodyPr/>
        <a:lstStyle/>
        <a:p>
          <a:r>
            <a:rPr lang="en-US"/>
            <a:t>Culture of discrimination</a:t>
          </a:r>
        </a:p>
      </dgm:t>
    </dgm:pt>
    <dgm:pt modelId="{AEABB3AF-0AA4-40AF-8E7B-5A6C5D19F8B7}" type="parTrans" cxnId="{F7319937-9B88-4AC2-989E-6742732EA4B8}">
      <dgm:prSet/>
      <dgm:spPr/>
      <dgm:t>
        <a:bodyPr/>
        <a:lstStyle/>
        <a:p>
          <a:endParaRPr lang="en-US"/>
        </a:p>
      </dgm:t>
    </dgm:pt>
    <dgm:pt modelId="{5C4183EB-EDA7-4042-B5B6-B10182380634}" type="sibTrans" cxnId="{F7319937-9B88-4AC2-989E-6742732EA4B8}">
      <dgm:prSet/>
      <dgm:spPr/>
      <dgm:t>
        <a:bodyPr/>
        <a:lstStyle/>
        <a:p>
          <a:endParaRPr lang="en-US"/>
        </a:p>
      </dgm:t>
    </dgm:pt>
    <dgm:pt modelId="{BF0E1C59-23C7-48B7-9F43-536B56BD02E5}">
      <dgm:prSet/>
      <dgm:spPr/>
      <dgm:t>
        <a:bodyPr/>
        <a:lstStyle/>
        <a:p>
          <a:r>
            <a:rPr lang="en-US"/>
            <a:t>Civil liability (monetary damages, attorney fees)</a:t>
          </a:r>
        </a:p>
      </dgm:t>
    </dgm:pt>
    <dgm:pt modelId="{FA823E79-B88F-43A4-A4CD-D24D733FF292}" type="parTrans" cxnId="{E0AC3F9A-862B-4707-BA2F-37E240406711}">
      <dgm:prSet/>
      <dgm:spPr/>
      <dgm:t>
        <a:bodyPr/>
        <a:lstStyle/>
        <a:p>
          <a:endParaRPr lang="en-US"/>
        </a:p>
      </dgm:t>
    </dgm:pt>
    <dgm:pt modelId="{75AAC5E8-5E5D-40CE-B4A2-C3615E41480B}" type="sibTrans" cxnId="{E0AC3F9A-862B-4707-BA2F-37E240406711}">
      <dgm:prSet/>
      <dgm:spPr/>
      <dgm:t>
        <a:bodyPr/>
        <a:lstStyle/>
        <a:p>
          <a:endParaRPr lang="en-US"/>
        </a:p>
      </dgm:t>
    </dgm:pt>
    <dgm:pt modelId="{FC542FE5-4B9C-4D55-BB89-339E12C35B2A}">
      <dgm:prSet/>
      <dgm:spPr/>
      <dgm:t>
        <a:bodyPr/>
        <a:lstStyle/>
        <a:p>
          <a:r>
            <a:rPr lang="en-US"/>
            <a:t>Negative media attention and public outcry </a:t>
          </a:r>
        </a:p>
      </dgm:t>
    </dgm:pt>
    <dgm:pt modelId="{2A472683-3400-4ABB-9402-6CDA0B5EFF7E}" type="parTrans" cxnId="{5D7E99D5-921F-433C-BA91-06CDCCD7134D}">
      <dgm:prSet/>
      <dgm:spPr/>
      <dgm:t>
        <a:bodyPr/>
        <a:lstStyle/>
        <a:p>
          <a:endParaRPr lang="en-US"/>
        </a:p>
      </dgm:t>
    </dgm:pt>
    <dgm:pt modelId="{255C5EB4-B425-4296-BD4C-F0C530D8E7ED}" type="sibTrans" cxnId="{5D7E99D5-921F-433C-BA91-06CDCCD7134D}">
      <dgm:prSet/>
      <dgm:spPr/>
      <dgm:t>
        <a:bodyPr/>
        <a:lstStyle/>
        <a:p>
          <a:endParaRPr lang="en-US"/>
        </a:p>
      </dgm:t>
    </dgm:pt>
    <dgm:pt modelId="{32C65C82-D4A7-4794-89CF-373CF09C23FC}">
      <dgm:prSet/>
      <dgm:spPr/>
      <dgm:t>
        <a:bodyPr/>
        <a:lstStyle/>
        <a:p>
          <a:r>
            <a:rPr lang="en-US"/>
            <a:t>OCR Resolution Agreement</a:t>
          </a:r>
        </a:p>
      </dgm:t>
    </dgm:pt>
    <dgm:pt modelId="{17AC8260-6C33-4BCD-B2D4-CAFDA469C743}" type="parTrans" cxnId="{6DBB7DE0-68E7-4F84-97A7-33BA937045B1}">
      <dgm:prSet/>
      <dgm:spPr/>
      <dgm:t>
        <a:bodyPr/>
        <a:lstStyle/>
        <a:p>
          <a:endParaRPr lang="en-US"/>
        </a:p>
      </dgm:t>
    </dgm:pt>
    <dgm:pt modelId="{ED0B22E4-8475-4172-9778-262B158F34D3}" type="sibTrans" cxnId="{6DBB7DE0-68E7-4F84-97A7-33BA937045B1}">
      <dgm:prSet/>
      <dgm:spPr/>
      <dgm:t>
        <a:bodyPr/>
        <a:lstStyle/>
        <a:p>
          <a:endParaRPr lang="en-US"/>
        </a:p>
      </dgm:t>
    </dgm:pt>
    <dgm:pt modelId="{AA4666D7-AEEB-4874-AE70-F1FAA549CD4F}">
      <dgm:prSet/>
      <dgm:spPr/>
      <dgm:t>
        <a:bodyPr/>
        <a:lstStyle/>
        <a:p>
          <a:r>
            <a:rPr lang="en-US"/>
            <a:t>Loss of federal funds</a:t>
          </a:r>
        </a:p>
      </dgm:t>
    </dgm:pt>
    <dgm:pt modelId="{FF09813E-7777-4FCC-B5FA-A288F38E0D55}" type="parTrans" cxnId="{7FA1A723-9C49-4900-869E-77A14AC246F3}">
      <dgm:prSet/>
      <dgm:spPr/>
      <dgm:t>
        <a:bodyPr/>
        <a:lstStyle/>
        <a:p>
          <a:endParaRPr lang="en-US"/>
        </a:p>
      </dgm:t>
    </dgm:pt>
    <dgm:pt modelId="{E12220C2-7172-4977-BE8F-296D5D98FBE1}" type="sibTrans" cxnId="{7FA1A723-9C49-4900-869E-77A14AC246F3}">
      <dgm:prSet/>
      <dgm:spPr/>
      <dgm:t>
        <a:bodyPr/>
        <a:lstStyle/>
        <a:p>
          <a:endParaRPr lang="en-US"/>
        </a:p>
      </dgm:t>
    </dgm:pt>
    <dgm:pt modelId="{6396674A-BB4A-44FC-A63C-99748865FA15}" type="pres">
      <dgm:prSet presAssocID="{F1B06575-FF50-4769-8CBF-A26B21EAEBC3}" presName="linear" presStyleCnt="0">
        <dgm:presLayoutVars>
          <dgm:animLvl val="lvl"/>
          <dgm:resizeHandles val="exact"/>
        </dgm:presLayoutVars>
      </dgm:prSet>
      <dgm:spPr/>
    </dgm:pt>
    <dgm:pt modelId="{3F06B727-E964-4479-BBA6-7089AD434CA1}" type="pres">
      <dgm:prSet presAssocID="{EA4E0366-FAD7-4F76-AA21-CAE9EE59F3B8}" presName="parentText" presStyleLbl="node1" presStyleIdx="0" presStyleCnt="8">
        <dgm:presLayoutVars>
          <dgm:chMax val="0"/>
          <dgm:bulletEnabled val="1"/>
        </dgm:presLayoutVars>
      </dgm:prSet>
      <dgm:spPr/>
    </dgm:pt>
    <dgm:pt modelId="{73B1FAEB-9802-4D34-AF43-20BD4A9223C8}" type="pres">
      <dgm:prSet presAssocID="{05C740D9-927F-43A3-8DB1-B6BA986FEF7D}" presName="spacer" presStyleCnt="0"/>
      <dgm:spPr/>
    </dgm:pt>
    <dgm:pt modelId="{65227B8F-F2CB-4BF6-B976-257F4D72E4A0}" type="pres">
      <dgm:prSet presAssocID="{1FD1C7B7-CBC2-4447-B85E-D7334D2089F1}" presName="parentText" presStyleLbl="node1" presStyleIdx="1" presStyleCnt="8">
        <dgm:presLayoutVars>
          <dgm:chMax val="0"/>
          <dgm:bulletEnabled val="1"/>
        </dgm:presLayoutVars>
      </dgm:prSet>
      <dgm:spPr/>
    </dgm:pt>
    <dgm:pt modelId="{30A406AC-17F1-4263-B3A2-B10A6B91D741}" type="pres">
      <dgm:prSet presAssocID="{9FC6DBF8-2BD4-4289-BBD6-05AE9E94F4EB}" presName="spacer" presStyleCnt="0"/>
      <dgm:spPr/>
    </dgm:pt>
    <dgm:pt modelId="{6AF9F213-C895-40E1-A43A-CB68060C2E2D}" type="pres">
      <dgm:prSet presAssocID="{444E5719-03F4-4891-88AD-50DD7BA28212}" presName="parentText" presStyleLbl="node1" presStyleIdx="2" presStyleCnt="8">
        <dgm:presLayoutVars>
          <dgm:chMax val="0"/>
          <dgm:bulletEnabled val="1"/>
        </dgm:presLayoutVars>
      </dgm:prSet>
      <dgm:spPr/>
    </dgm:pt>
    <dgm:pt modelId="{2D257802-9D92-4537-8A2B-1C956521D973}" type="pres">
      <dgm:prSet presAssocID="{7DD92685-B1FD-4C5F-99DA-997E0FAB2DF1}" presName="spacer" presStyleCnt="0"/>
      <dgm:spPr/>
    </dgm:pt>
    <dgm:pt modelId="{9BC7E28D-B808-48BD-9DB9-453F93ABB7D9}" type="pres">
      <dgm:prSet presAssocID="{DFBBEDCD-0AE7-4EA2-B2C1-ED73F1B40BA6}" presName="parentText" presStyleLbl="node1" presStyleIdx="3" presStyleCnt="8">
        <dgm:presLayoutVars>
          <dgm:chMax val="0"/>
          <dgm:bulletEnabled val="1"/>
        </dgm:presLayoutVars>
      </dgm:prSet>
      <dgm:spPr/>
    </dgm:pt>
    <dgm:pt modelId="{7FA700DC-7704-4019-809A-CDD3187719E8}" type="pres">
      <dgm:prSet presAssocID="{5C4183EB-EDA7-4042-B5B6-B10182380634}" presName="spacer" presStyleCnt="0"/>
      <dgm:spPr/>
    </dgm:pt>
    <dgm:pt modelId="{A3B0B0A4-E23A-40F2-86CC-E4304126FC66}" type="pres">
      <dgm:prSet presAssocID="{BF0E1C59-23C7-48B7-9F43-536B56BD02E5}" presName="parentText" presStyleLbl="node1" presStyleIdx="4" presStyleCnt="8">
        <dgm:presLayoutVars>
          <dgm:chMax val="0"/>
          <dgm:bulletEnabled val="1"/>
        </dgm:presLayoutVars>
      </dgm:prSet>
      <dgm:spPr/>
    </dgm:pt>
    <dgm:pt modelId="{89084056-E368-4365-A43F-859254C56BB0}" type="pres">
      <dgm:prSet presAssocID="{75AAC5E8-5E5D-40CE-B4A2-C3615E41480B}" presName="spacer" presStyleCnt="0"/>
      <dgm:spPr/>
    </dgm:pt>
    <dgm:pt modelId="{EEDD8316-5CBF-4F19-98A4-DE814129A4BF}" type="pres">
      <dgm:prSet presAssocID="{FC542FE5-4B9C-4D55-BB89-339E12C35B2A}" presName="parentText" presStyleLbl="node1" presStyleIdx="5" presStyleCnt="8">
        <dgm:presLayoutVars>
          <dgm:chMax val="0"/>
          <dgm:bulletEnabled val="1"/>
        </dgm:presLayoutVars>
      </dgm:prSet>
      <dgm:spPr/>
    </dgm:pt>
    <dgm:pt modelId="{02B2433C-275F-4A89-8322-77183D409AF7}" type="pres">
      <dgm:prSet presAssocID="{255C5EB4-B425-4296-BD4C-F0C530D8E7ED}" presName="spacer" presStyleCnt="0"/>
      <dgm:spPr/>
    </dgm:pt>
    <dgm:pt modelId="{5D4259A3-13C6-4C21-8861-330B9A5D5FF6}" type="pres">
      <dgm:prSet presAssocID="{32C65C82-D4A7-4794-89CF-373CF09C23FC}" presName="parentText" presStyleLbl="node1" presStyleIdx="6" presStyleCnt="8">
        <dgm:presLayoutVars>
          <dgm:chMax val="0"/>
          <dgm:bulletEnabled val="1"/>
        </dgm:presLayoutVars>
      </dgm:prSet>
      <dgm:spPr/>
    </dgm:pt>
    <dgm:pt modelId="{28D806CF-D8F0-44ED-B67D-3477DF144178}" type="pres">
      <dgm:prSet presAssocID="{ED0B22E4-8475-4172-9778-262B158F34D3}" presName="spacer" presStyleCnt="0"/>
      <dgm:spPr/>
    </dgm:pt>
    <dgm:pt modelId="{6B40D6DD-9FF4-4728-88D9-F61699A263B8}" type="pres">
      <dgm:prSet presAssocID="{AA4666D7-AEEB-4874-AE70-F1FAA549CD4F}" presName="parentText" presStyleLbl="node1" presStyleIdx="7" presStyleCnt="8">
        <dgm:presLayoutVars>
          <dgm:chMax val="0"/>
          <dgm:bulletEnabled val="1"/>
        </dgm:presLayoutVars>
      </dgm:prSet>
      <dgm:spPr/>
    </dgm:pt>
  </dgm:ptLst>
  <dgm:cxnLst>
    <dgm:cxn modelId="{4D5B7307-53EF-4226-AC16-40F8A6C99D6D}" srcId="{F1B06575-FF50-4769-8CBF-A26B21EAEBC3}" destId="{1FD1C7B7-CBC2-4447-B85E-D7334D2089F1}" srcOrd="1" destOrd="0" parTransId="{192E942C-904E-4C7B-BA7A-70DB37E01ADC}" sibTransId="{9FC6DBF8-2BD4-4289-BBD6-05AE9E94F4EB}"/>
    <dgm:cxn modelId="{21F1710B-6AA6-422A-9B01-EE29FAEAD61A}" type="presOf" srcId="{EA4E0366-FAD7-4F76-AA21-CAE9EE59F3B8}" destId="{3F06B727-E964-4479-BBA6-7089AD434CA1}" srcOrd="0" destOrd="0" presId="urn:microsoft.com/office/officeart/2005/8/layout/vList2"/>
    <dgm:cxn modelId="{3B60E30C-1487-4017-BA05-C66A32C9A4E8}" type="presOf" srcId="{AA4666D7-AEEB-4874-AE70-F1FAA549CD4F}" destId="{6B40D6DD-9FF4-4728-88D9-F61699A263B8}" srcOrd="0" destOrd="0" presId="urn:microsoft.com/office/officeart/2005/8/layout/vList2"/>
    <dgm:cxn modelId="{7FA1A723-9C49-4900-869E-77A14AC246F3}" srcId="{F1B06575-FF50-4769-8CBF-A26B21EAEBC3}" destId="{AA4666D7-AEEB-4874-AE70-F1FAA549CD4F}" srcOrd="7" destOrd="0" parTransId="{FF09813E-7777-4FCC-B5FA-A288F38E0D55}" sibTransId="{E12220C2-7172-4977-BE8F-296D5D98FBE1}"/>
    <dgm:cxn modelId="{E5E7162D-4B02-4462-BE6E-15160A668902}" type="presOf" srcId="{FC542FE5-4B9C-4D55-BB89-339E12C35B2A}" destId="{EEDD8316-5CBF-4F19-98A4-DE814129A4BF}" srcOrd="0" destOrd="0" presId="urn:microsoft.com/office/officeart/2005/8/layout/vList2"/>
    <dgm:cxn modelId="{FBCDDE2E-3F53-4D52-8579-19146D092360}" type="presOf" srcId="{1FD1C7B7-CBC2-4447-B85E-D7334D2089F1}" destId="{65227B8F-F2CB-4BF6-B976-257F4D72E4A0}" srcOrd="0" destOrd="0" presId="urn:microsoft.com/office/officeart/2005/8/layout/vList2"/>
    <dgm:cxn modelId="{F7319937-9B88-4AC2-989E-6742732EA4B8}" srcId="{F1B06575-FF50-4769-8CBF-A26B21EAEBC3}" destId="{DFBBEDCD-0AE7-4EA2-B2C1-ED73F1B40BA6}" srcOrd="3" destOrd="0" parTransId="{AEABB3AF-0AA4-40AF-8E7B-5A6C5D19F8B7}" sibTransId="{5C4183EB-EDA7-4042-B5B6-B10182380634}"/>
    <dgm:cxn modelId="{35EC8A45-3030-43C8-9F8C-BAC5D9B2B3BB}" type="presOf" srcId="{BF0E1C59-23C7-48B7-9F43-536B56BD02E5}" destId="{A3B0B0A4-E23A-40F2-86CC-E4304126FC66}" srcOrd="0" destOrd="0" presId="urn:microsoft.com/office/officeart/2005/8/layout/vList2"/>
    <dgm:cxn modelId="{5ED0A97A-FC9A-4CB3-918D-13D46C270967}" type="presOf" srcId="{F1B06575-FF50-4769-8CBF-A26B21EAEBC3}" destId="{6396674A-BB4A-44FC-A63C-99748865FA15}" srcOrd="0" destOrd="0" presId="urn:microsoft.com/office/officeart/2005/8/layout/vList2"/>
    <dgm:cxn modelId="{C85C0287-E2A8-4982-9E0F-104CDC98C09B}" type="presOf" srcId="{32C65C82-D4A7-4794-89CF-373CF09C23FC}" destId="{5D4259A3-13C6-4C21-8861-330B9A5D5FF6}" srcOrd="0" destOrd="0" presId="urn:microsoft.com/office/officeart/2005/8/layout/vList2"/>
    <dgm:cxn modelId="{E0AC3F9A-862B-4707-BA2F-37E240406711}" srcId="{F1B06575-FF50-4769-8CBF-A26B21EAEBC3}" destId="{BF0E1C59-23C7-48B7-9F43-536B56BD02E5}" srcOrd="4" destOrd="0" parTransId="{FA823E79-B88F-43A4-A4CD-D24D733FF292}" sibTransId="{75AAC5E8-5E5D-40CE-B4A2-C3615E41480B}"/>
    <dgm:cxn modelId="{075F6DA0-B1A0-40BB-A0B9-6CA3483CEF8B}" srcId="{F1B06575-FF50-4769-8CBF-A26B21EAEBC3}" destId="{EA4E0366-FAD7-4F76-AA21-CAE9EE59F3B8}" srcOrd="0" destOrd="0" parTransId="{4FA628A3-13FB-42F7-A9C1-56DB34E42D88}" sibTransId="{05C740D9-927F-43A3-8DB1-B6BA986FEF7D}"/>
    <dgm:cxn modelId="{5F2A93A6-E05F-4FDB-A38F-90D9C2B35A38}" srcId="{F1B06575-FF50-4769-8CBF-A26B21EAEBC3}" destId="{444E5719-03F4-4891-88AD-50DD7BA28212}" srcOrd="2" destOrd="0" parTransId="{71A4D09A-4E2A-4B82-B660-A86405664B0C}" sibTransId="{7DD92685-B1FD-4C5F-99DA-997E0FAB2DF1}"/>
    <dgm:cxn modelId="{5D7E99D5-921F-433C-BA91-06CDCCD7134D}" srcId="{F1B06575-FF50-4769-8CBF-A26B21EAEBC3}" destId="{FC542FE5-4B9C-4D55-BB89-339E12C35B2A}" srcOrd="5" destOrd="0" parTransId="{2A472683-3400-4ABB-9402-6CDA0B5EFF7E}" sibTransId="{255C5EB4-B425-4296-BD4C-F0C530D8E7ED}"/>
    <dgm:cxn modelId="{6DBB7DE0-68E7-4F84-97A7-33BA937045B1}" srcId="{F1B06575-FF50-4769-8CBF-A26B21EAEBC3}" destId="{32C65C82-D4A7-4794-89CF-373CF09C23FC}" srcOrd="6" destOrd="0" parTransId="{17AC8260-6C33-4BCD-B2D4-CAFDA469C743}" sibTransId="{ED0B22E4-8475-4172-9778-262B158F34D3}"/>
    <dgm:cxn modelId="{415594EB-D06C-4ED7-9CF7-A96C71CB041C}" type="presOf" srcId="{DFBBEDCD-0AE7-4EA2-B2C1-ED73F1B40BA6}" destId="{9BC7E28D-B808-48BD-9DB9-453F93ABB7D9}" srcOrd="0" destOrd="0" presId="urn:microsoft.com/office/officeart/2005/8/layout/vList2"/>
    <dgm:cxn modelId="{16C81FF5-00C6-4399-A8AB-6C2535DF1E2B}" type="presOf" srcId="{444E5719-03F4-4891-88AD-50DD7BA28212}" destId="{6AF9F213-C895-40E1-A43A-CB68060C2E2D}" srcOrd="0" destOrd="0" presId="urn:microsoft.com/office/officeart/2005/8/layout/vList2"/>
    <dgm:cxn modelId="{B7764AEB-E898-4E3E-B9DF-D05864D3D010}" type="presParOf" srcId="{6396674A-BB4A-44FC-A63C-99748865FA15}" destId="{3F06B727-E964-4479-BBA6-7089AD434CA1}" srcOrd="0" destOrd="0" presId="urn:microsoft.com/office/officeart/2005/8/layout/vList2"/>
    <dgm:cxn modelId="{46FEA9E0-4F1F-43FC-AECD-C62472F5B32C}" type="presParOf" srcId="{6396674A-BB4A-44FC-A63C-99748865FA15}" destId="{73B1FAEB-9802-4D34-AF43-20BD4A9223C8}" srcOrd="1" destOrd="0" presId="urn:microsoft.com/office/officeart/2005/8/layout/vList2"/>
    <dgm:cxn modelId="{970B46A5-E322-4C5F-B8D2-6FB61E048869}" type="presParOf" srcId="{6396674A-BB4A-44FC-A63C-99748865FA15}" destId="{65227B8F-F2CB-4BF6-B976-257F4D72E4A0}" srcOrd="2" destOrd="0" presId="urn:microsoft.com/office/officeart/2005/8/layout/vList2"/>
    <dgm:cxn modelId="{E6370259-56F8-43F7-999B-FA741C212015}" type="presParOf" srcId="{6396674A-BB4A-44FC-A63C-99748865FA15}" destId="{30A406AC-17F1-4263-B3A2-B10A6B91D741}" srcOrd="3" destOrd="0" presId="urn:microsoft.com/office/officeart/2005/8/layout/vList2"/>
    <dgm:cxn modelId="{EA269C02-AC9B-457C-9E15-0E4568A2C66C}" type="presParOf" srcId="{6396674A-BB4A-44FC-A63C-99748865FA15}" destId="{6AF9F213-C895-40E1-A43A-CB68060C2E2D}" srcOrd="4" destOrd="0" presId="urn:microsoft.com/office/officeart/2005/8/layout/vList2"/>
    <dgm:cxn modelId="{B013488F-390A-436A-8D37-599B46252FD8}" type="presParOf" srcId="{6396674A-BB4A-44FC-A63C-99748865FA15}" destId="{2D257802-9D92-4537-8A2B-1C956521D973}" srcOrd="5" destOrd="0" presId="urn:microsoft.com/office/officeart/2005/8/layout/vList2"/>
    <dgm:cxn modelId="{269E1B96-8D01-4521-AB20-1845ED22F119}" type="presParOf" srcId="{6396674A-BB4A-44FC-A63C-99748865FA15}" destId="{9BC7E28D-B808-48BD-9DB9-453F93ABB7D9}" srcOrd="6" destOrd="0" presId="urn:microsoft.com/office/officeart/2005/8/layout/vList2"/>
    <dgm:cxn modelId="{8815301F-602E-4C4A-8BBC-B9195FD2CD7C}" type="presParOf" srcId="{6396674A-BB4A-44FC-A63C-99748865FA15}" destId="{7FA700DC-7704-4019-809A-CDD3187719E8}" srcOrd="7" destOrd="0" presId="urn:microsoft.com/office/officeart/2005/8/layout/vList2"/>
    <dgm:cxn modelId="{25CC8021-1C26-4BC1-A3D3-FF0361A96687}" type="presParOf" srcId="{6396674A-BB4A-44FC-A63C-99748865FA15}" destId="{A3B0B0A4-E23A-40F2-86CC-E4304126FC66}" srcOrd="8" destOrd="0" presId="urn:microsoft.com/office/officeart/2005/8/layout/vList2"/>
    <dgm:cxn modelId="{E8D004F6-C768-4CB2-AF2D-6F3A6A1B69C3}" type="presParOf" srcId="{6396674A-BB4A-44FC-A63C-99748865FA15}" destId="{89084056-E368-4365-A43F-859254C56BB0}" srcOrd="9" destOrd="0" presId="urn:microsoft.com/office/officeart/2005/8/layout/vList2"/>
    <dgm:cxn modelId="{17D1EF5D-12EC-48C5-833E-EB0AF3976EA8}" type="presParOf" srcId="{6396674A-BB4A-44FC-A63C-99748865FA15}" destId="{EEDD8316-5CBF-4F19-98A4-DE814129A4BF}" srcOrd="10" destOrd="0" presId="urn:microsoft.com/office/officeart/2005/8/layout/vList2"/>
    <dgm:cxn modelId="{114D182C-7220-484A-B294-A53784147A7D}" type="presParOf" srcId="{6396674A-BB4A-44FC-A63C-99748865FA15}" destId="{02B2433C-275F-4A89-8322-77183D409AF7}" srcOrd="11" destOrd="0" presId="urn:microsoft.com/office/officeart/2005/8/layout/vList2"/>
    <dgm:cxn modelId="{37C43C54-51CA-4F28-8B50-2163D1729CE3}" type="presParOf" srcId="{6396674A-BB4A-44FC-A63C-99748865FA15}" destId="{5D4259A3-13C6-4C21-8861-330B9A5D5FF6}" srcOrd="12" destOrd="0" presId="urn:microsoft.com/office/officeart/2005/8/layout/vList2"/>
    <dgm:cxn modelId="{E5534692-59ED-4D65-93F9-15057BF90A3C}" type="presParOf" srcId="{6396674A-BB4A-44FC-A63C-99748865FA15}" destId="{28D806CF-D8F0-44ED-B67D-3477DF144178}" srcOrd="13" destOrd="0" presId="urn:microsoft.com/office/officeart/2005/8/layout/vList2"/>
    <dgm:cxn modelId="{84467A7C-DA73-488F-A015-F0D8617CB1FE}" type="presParOf" srcId="{6396674A-BB4A-44FC-A63C-99748865FA15}" destId="{6B40D6DD-9FF4-4728-88D9-F61699A263B8}"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0168906-F3D2-431F-A1F1-AAB31A039D92}" type="doc">
      <dgm:prSet loTypeId="urn:microsoft.com/office/officeart/2005/8/layout/orgChart1" loCatId="hierarchy" qsTypeId="urn:microsoft.com/office/officeart/2005/8/quickstyle/simple3" qsCatId="simple" csTypeId="urn:microsoft.com/office/officeart/2005/8/colors/accent1_1" csCatId="accent1" phldr="1"/>
      <dgm:spPr/>
      <dgm:t>
        <a:bodyPr/>
        <a:lstStyle/>
        <a:p>
          <a:endParaRPr lang="en-US"/>
        </a:p>
      </dgm:t>
    </dgm:pt>
    <dgm:pt modelId="{26EA0C9E-0484-4B9E-808E-F88AF0C49AE1}">
      <dgm:prSet custT="1"/>
      <dgm:spPr>
        <a:solidFill>
          <a:schemeClr val="accent1">
            <a:lumMod val="20000"/>
            <a:lumOff val="80000"/>
          </a:schemeClr>
        </a:solidFill>
      </dgm:spPr>
      <dgm:t>
        <a:bodyPr/>
        <a:lstStyle/>
        <a:p>
          <a:r>
            <a:rPr lang="en-US" sz="3000" dirty="0"/>
            <a:t>Parties may appeal the written determination on the following bases:</a:t>
          </a:r>
        </a:p>
      </dgm:t>
    </dgm:pt>
    <dgm:pt modelId="{C05B3CDE-B7F9-4214-83A4-4D977BF8072E}" type="parTrans" cxnId="{C3C98C00-5AFD-4E14-A75D-D41C19E235C3}">
      <dgm:prSet/>
      <dgm:spPr/>
      <dgm:t>
        <a:bodyPr/>
        <a:lstStyle/>
        <a:p>
          <a:endParaRPr lang="en-US"/>
        </a:p>
      </dgm:t>
    </dgm:pt>
    <dgm:pt modelId="{A2153DE4-595E-451E-8601-DFC6CB15D121}" type="sibTrans" cxnId="{C3C98C00-5AFD-4E14-A75D-D41C19E235C3}">
      <dgm:prSet/>
      <dgm:spPr/>
      <dgm:t>
        <a:bodyPr/>
        <a:lstStyle/>
        <a:p>
          <a:endParaRPr lang="en-US"/>
        </a:p>
      </dgm:t>
    </dgm:pt>
    <dgm:pt modelId="{A7934680-FBFB-47E8-86D9-7821DFD67207}">
      <dgm:prSet custT="1"/>
      <dgm:spPr/>
      <dgm:t>
        <a:bodyPr/>
        <a:lstStyle/>
        <a:p>
          <a:r>
            <a:rPr lang="en-US" sz="2600" dirty="0"/>
            <a:t>Procedural irregularity; </a:t>
          </a:r>
        </a:p>
      </dgm:t>
    </dgm:pt>
    <dgm:pt modelId="{F6502EED-56CB-4D92-8AFF-061BF0895DE1}" type="parTrans" cxnId="{988674FB-7E57-43D5-AE5A-9DA2DF00B928}">
      <dgm:prSet/>
      <dgm:spPr/>
      <dgm:t>
        <a:bodyPr/>
        <a:lstStyle/>
        <a:p>
          <a:endParaRPr lang="en-US"/>
        </a:p>
      </dgm:t>
    </dgm:pt>
    <dgm:pt modelId="{804B8F39-DE4E-4126-A67D-77516741C93F}" type="sibTrans" cxnId="{988674FB-7E57-43D5-AE5A-9DA2DF00B928}">
      <dgm:prSet/>
      <dgm:spPr/>
      <dgm:t>
        <a:bodyPr/>
        <a:lstStyle/>
        <a:p>
          <a:endParaRPr lang="en-US"/>
        </a:p>
      </dgm:t>
    </dgm:pt>
    <dgm:pt modelId="{5B95CD80-9BF6-42B4-9B49-02E7AE11BF67}">
      <dgm:prSet custT="1"/>
      <dgm:spPr/>
      <dgm:t>
        <a:bodyPr/>
        <a:lstStyle/>
        <a:p>
          <a:r>
            <a:rPr lang="en-US" sz="2600" dirty="0"/>
            <a:t>New evidence that was not reasonably available earlier; or</a:t>
          </a:r>
        </a:p>
      </dgm:t>
    </dgm:pt>
    <dgm:pt modelId="{F9596AA5-BC23-4BCA-B31F-4067E4EC8F60}" type="parTrans" cxnId="{D4EE42B3-0B14-4088-891B-C5354FC2BB30}">
      <dgm:prSet/>
      <dgm:spPr/>
      <dgm:t>
        <a:bodyPr/>
        <a:lstStyle/>
        <a:p>
          <a:endParaRPr lang="en-US"/>
        </a:p>
      </dgm:t>
    </dgm:pt>
    <dgm:pt modelId="{2E000722-A8EE-406B-B2D7-601F12D3E807}" type="sibTrans" cxnId="{D4EE42B3-0B14-4088-891B-C5354FC2BB30}">
      <dgm:prSet/>
      <dgm:spPr/>
      <dgm:t>
        <a:bodyPr/>
        <a:lstStyle/>
        <a:p>
          <a:endParaRPr lang="en-US"/>
        </a:p>
      </dgm:t>
    </dgm:pt>
    <dgm:pt modelId="{A57A531F-CBD8-491F-93AA-5432475A6D3F}">
      <dgm:prSet custT="1"/>
      <dgm:spPr/>
      <dgm:t>
        <a:bodyPr/>
        <a:lstStyle/>
        <a:p>
          <a:r>
            <a:rPr lang="en-US" sz="2600" dirty="0"/>
            <a:t>Title IX personnel had a conflict of interest or bias.</a:t>
          </a:r>
        </a:p>
      </dgm:t>
    </dgm:pt>
    <dgm:pt modelId="{FFB2FE98-5B04-4329-BEDF-C702893A78C7}" type="parTrans" cxnId="{928573E8-8C98-4F18-86A7-F7E37BC2CED8}">
      <dgm:prSet/>
      <dgm:spPr/>
      <dgm:t>
        <a:bodyPr/>
        <a:lstStyle/>
        <a:p>
          <a:endParaRPr lang="en-US"/>
        </a:p>
      </dgm:t>
    </dgm:pt>
    <dgm:pt modelId="{50DC2E73-1E60-46AB-B5C3-57B9CA39EF24}" type="sibTrans" cxnId="{928573E8-8C98-4F18-86A7-F7E37BC2CED8}">
      <dgm:prSet/>
      <dgm:spPr/>
      <dgm:t>
        <a:bodyPr/>
        <a:lstStyle/>
        <a:p>
          <a:endParaRPr lang="en-US"/>
        </a:p>
      </dgm:t>
    </dgm:pt>
    <dgm:pt modelId="{0DEA19E1-6FD0-4492-9BB7-60F0123EB730}" type="pres">
      <dgm:prSet presAssocID="{90168906-F3D2-431F-A1F1-AAB31A039D92}" presName="hierChild1" presStyleCnt="0">
        <dgm:presLayoutVars>
          <dgm:orgChart val="1"/>
          <dgm:chPref val="1"/>
          <dgm:dir/>
          <dgm:animOne val="branch"/>
          <dgm:animLvl val="lvl"/>
          <dgm:resizeHandles/>
        </dgm:presLayoutVars>
      </dgm:prSet>
      <dgm:spPr/>
    </dgm:pt>
    <dgm:pt modelId="{11262AC8-CDB4-49FB-A0A5-BBCD879D7DA7}" type="pres">
      <dgm:prSet presAssocID="{26EA0C9E-0484-4B9E-808E-F88AF0C49AE1}" presName="hierRoot1" presStyleCnt="0">
        <dgm:presLayoutVars>
          <dgm:hierBranch val="init"/>
        </dgm:presLayoutVars>
      </dgm:prSet>
      <dgm:spPr/>
    </dgm:pt>
    <dgm:pt modelId="{A59A1F17-9448-4479-AFEF-616E7ACBC7C3}" type="pres">
      <dgm:prSet presAssocID="{26EA0C9E-0484-4B9E-808E-F88AF0C49AE1}" presName="rootComposite1" presStyleCnt="0"/>
      <dgm:spPr/>
    </dgm:pt>
    <dgm:pt modelId="{BF6CEC4A-BAB3-4F0B-8A40-DC0A7DA74366}" type="pres">
      <dgm:prSet presAssocID="{26EA0C9E-0484-4B9E-808E-F88AF0C49AE1}" presName="rootText1" presStyleLbl="node0" presStyleIdx="0" presStyleCnt="1" custScaleX="149153">
        <dgm:presLayoutVars>
          <dgm:chPref val="3"/>
        </dgm:presLayoutVars>
      </dgm:prSet>
      <dgm:spPr/>
    </dgm:pt>
    <dgm:pt modelId="{1BDDDA7F-E5FB-4BC2-AE43-AC604195C932}" type="pres">
      <dgm:prSet presAssocID="{26EA0C9E-0484-4B9E-808E-F88AF0C49AE1}" presName="rootConnector1" presStyleLbl="node1" presStyleIdx="0" presStyleCnt="0"/>
      <dgm:spPr/>
    </dgm:pt>
    <dgm:pt modelId="{70D36548-2548-469F-B7F9-57266C968431}" type="pres">
      <dgm:prSet presAssocID="{26EA0C9E-0484-4B9E-808E-F88AF0C49AE1}" presName="hierChild2" presStyleCnt="0"/>
      <dgm:spPr/>
    </dgm:pt>
    <dgm:pt modelId="{0FDD1178-8D45-4901-A4C4-B2B963FB2E45}" type="pres">
      <dgm:prSet presAssocID="{F6502EED-56CB-4D92-8AFF-061BF0895DE1}" presName="Name37" presStyleLbl="parChTrans1D2" presStyleIdx="0" presStyleCnt="3"/>
      <dgm:spPr/>
    </dgm:pt>
    <dgm:pt modelId="{795C5C8C-6F08-43EA-A91A-03247482A13F}" type="pres">
      <dgm:prSet presAssocID="{A7934680-FBFB-47E8-86D9-7821DFD67207}" presName="hierRoot2" presStyleCnt="0">
        <dgm:presLayoutVars>
          <dgm:hierBranch val="init"/>
        </dgm:presLayoutVars>
      </dgm:prSet>
      <dgm:spPr/>
    </dgm:pt>
    <dgm:pt modelId="{1775515C-7A9B-4446-84FC-11014DBC0F42}" type="pres">
      <dgm:prSet presAssocID="{A7934680-FBFB-47E8-86D9-7821DFD67207}" presName="rootComposite" presStyleCnt="0"/>
      <dgm:spPr/>
    </dgm:pt>
    <dgm:pt modelId="{AAA7A090-B55E-44F6-9E47-F2F0FD66B9A0}" type="pres">
      <dgm:prSet presAssocID="{A7934680-FBFB-47E8-86D9-7821DFD67207}" presName="rootText" presStyleLbl="node2" presStyleIdx="0" presStyleCnt="3">
        <dgm:presLayoutVars>
          <dgm:chPref val="3"/>
        </dgm:presLayoutVars>
      </dgm:prSet>
      <dgm:spPr/>
    </dgm:pt>
    <dgm:pt modelId="{FC63938D-91DE-491A-B4A6-DAA69392EF17}" type="pres">
      <dgm:prSet presAssocID="{A7934680-FBFB-47E8-86D9-7821DFD67207}" presName="rootConnector" presStyleLbl="node2" presStyleIdx="0" presStyleCnt="3"/>
      <dgm:spPr/>
    </dgm:pt>
    <dgm:pt modelId="{1AF614CE-3199-4203-BEEF-22D9D045E57A}" type="pres">
      <dgm:prSet presAssocID="{A7934680-FBFB-47E8-86D9-7821DFD67207}" presName="hierChild4" presStyleCnt="0"/>
      <dgm:spPr/>
    </dgm:pt>
    <dgm:pt modelId="{B447B61D-71AD-4B46-A0A5-F5A5CC1909E0}" type="pres">
      <dgm:prSet presAssocID="{A7934680-FBFB-47E8-86D9-7821DFD67207}" presName="hierChild5" presStyleCnt="0"/>
      <dgm:spPr/>
    </dgm:pt>
    <dgm:pt modelId="{32D88D7E-2F0E-4F5B-A79D-074BCDF11CDE}" type="pres">
      <dgm:prSet presAssocID="{F9596AA5-BC23-4BCA-B31F-4067E4EC8F60}" presName="Name37" presStyleLbl="parChTrans1D2" presStyleIdx="1" presStyleCnt="3"/>
      <dgm:spPr/>
    </dgm:pt>
    <dgm:pt modelId="{B4223B9E-967C-4965-8875-7551C976EB90}" type="pres">
      <dgm:prSet presAssocID="{5B95CD80-9BF6-42B4-9B49-02E7AE11BF67}" presName="hierRoot2" presStyleCnt="0">
        <dgm:presLayoutVars>
          <dgm:hierBranch val="init"/>
        </dgm:presLayoutVars>
      </dgm:prSet>
      <dgm:spPr/>
    </dgm:pt>
    <dgm:pt modelId="{EB71C13D-2193-4589-A5D0-E4C1838E362D}" type="pres">
      <dgm:prSet presAssocID="{5B95CD80-9BF6-42B4-9B49-02E7AE11BF67}" presName="rootComposite" presStyleCnt="0"/>
      <dgm:spPr/>
    </dgm:pt>
    <dgm:pt modelId="{58AEB3E9-8894-4183-A5C5-82FB081838FF}" type="pres">
      <dgm:prSet presAssocID="{5B95CD80-9BF6-42B4-9B49-02E7AE11BF67}" presName="rootText" presStyleLbl="node2" presStyleIdx="1" presStyleCnt="3">
        <dgm:presLayoutVars>
          <dgm:chPref val="3"/>
        </dgm:presLayoutVars>
      </dgm:prSet>
      <dgm:spPr/>
    </dgm:pt>
    <dgm:pt modelId="{E1E3D3C1-AE75-41D5-BA81-B51C8304573C}" type="pres">
      <dgm:prSet presAssocID="{5B95CD80-9BF6-42B4-9B49-02E7AE11BF67}" presName="rootConnector" presStyleLbl="node2" presStyleIdx="1" presStyleCnt="3"/>
      <dgm:spPr/>
    </dgm:pt>
    <dgm:pt modelId="{32AF118C-99BA-4604-AAAE-23B53689B691}" type="pres">
      <dgm:prSet presAssocID="{5B95CD80-9BF6-42B4-9B49-02E7AE11BF67}" presName="hierChild4" presStyleCnt="0"/>
      <dgm:spPr/>
    </dgm:pt>
    <dgm:pt modelId="{956D7361-1F04-4CD2-85E0-A8E96FDEC873}" type="pres">
      <dgm:prSet presAssocID="{5B95CD80-9BF6-42B4-9B49-02E7AE11BF67}" presName="hierChild5" presStyleCnt="0"/>
      <dgm:spPr/>
    </dgm:pt>
    <dgm:pt modelId="{06CD3074-5631-4F81-A60F-2E85F3456E64}" type="pres">
      <dgm:prSet presAssocID="{FFB2FE98-5B04-4329-BEDF-C702893A78C7}" presName="Name37" presStyleLbl="parChTrans1D2" presStyleIdx="2" presStyleCnt="3"/>
      <dgm:spPr/>
    </dgm:pt>
    <dgm:pt modelId="{EB055543-5790-47A2-80B1-746E8EA5B364}" type="pres">
      <dgm:prSet presAssocID="{A57A531F-CBD8-491F-93AA-5432475A6D3F}" presName="hierRoot2" presStyleCnt="0">
        <dgm:presLayoutVars>
          <dgm:hierBranch val="init"/>
        </dgm:presLayoutVars>
      </dgm:prSet>
      <dgm:spPr/>
    </dgm:pt>
    <dgm:pt modelId="{86E4F852-ACA6-47C0-892D-F30B060101AE}" type="pres">
      <dgm:prSet presAssocID="{A57A531F-CBD8-491F-93AA-5432475A6D3F}" presName="rootComposite" presStyleCnt="0"/>
      <dgm:spPr/>
    </dgm:pt>
    <dgm:pt modelId="{534004E6-FE69-47C8-8017-6411DC686CC4}" type="pres">
      <dgm:prSet presAssocID="{A57A531F-CBD8-491F-93AA-5432475A6D3F}" presName="rootText" presStyleLbl="node2" presStyleIdx="2" presStyleCnt="3">
        <dgm:presLayoutVars>
          <dgm:chPref val="3"/>
        </dgm:presLayoutVars>
      </dgm:prSet>
      <dgm:spPr/>
    </dgm:pt>
    <dgm:pt modelId="{B7CE0988-61D7-4F5D-A9B2-DD5E522F7639}" type="pres">
      <dgm:prSet presAssocID="{A57A531F-CBD8-491F-93AA-5432475A6D3F}" presName="rootConnector" presStyleLbl="node2" presStyleIdx="2" presStyleCnt="3"/>
      <dgm:spPr/>
    </dgm:pt>
    <dgm:pt modelId="{8478F9D7-9C7F-4E00-893C-33164D52B502}" type="pres">
      <dgm:prSet presAssocID="{A57A531F-CBD8-491F-93AA-5432475A6D3F}" presName="hierChild4" presStyleCnt="0"/>
      <dgm:spPr/>
    </dgm:pt>
    <dgm:pt modelId="{A5BED72A-F946-4BCB-846D-67ACD0E43DCB}" type="pres">
      <dgm:prSet presAssocID="{A57A531F-CBD8-491F-93AA-5432475A6D3F}" presName="hierChild5" presStyleCnt="0"/>
      <dgm:spPr/>
    </dgm:pt>
    <dgm:pt modelId="{C7F4EBA3-5473-4BFC-AC4B-E1192A9E33D3}" type="pres">
      <dgm:prSet presAssocID="{26EA0C9E-0484-4B9E-808E-F88AF0C49AE1}" presName="hierChild3" presStyleCnt="0"/>
      <dgm:spPr/>
    </dgm:pt>
  </dgm:ptLst>
  <dgm:cxnLst>
    <dgm:cxn modelId="{C3C98C00-5AFD-4E14-A75D-D41C19E235C3}" srcId="{90168906-F3D2-431F-A1F1-AAB31A039D92}" destId="{26EA0C9E-0484-4B9E-808E-F88AF0C49AE1}" srcOrd="0" destOrd="0" parTransId="{C05B3CDE-B7F9-4214-83A4-4D977BF8072E}" sibTransId="{A2153DE4-595E-451E-8601-DFC6CB15D121}"/>
    <dgm:cxn modelId="{F4DCFF15-AFAE-44A4-804F-A025D7220745}" type="presOf" srcId="{26EA0C9E-0484-4B9E-808E-F88AF0C49AE1}" destId="{1BDDDA7F-E5FB-4BC2-AE43-AC604195C932}" srcOrd="1" destOrd="0" presId="urn:microsoft.com/office/officeart/2005/8/layout/orgChart1"/>
    <dgm:cxn modelId="{EE2B2920-7F06-4A0F-A0B5-EC673008D924}" type="presOf" srcId="{90168906-F3D2-431F-A1F1-AAB31A039D92}" destId="{0DEA19E1-6FD0-4492-9BB7-60F0123EB730}" srcOrd="0" destOrd="0" presId="urn:microsoft.com/office/officeart/2005/8/layout/orgChart1"/>
    <dgm:cxn modelId="{5241AD27-0486-4658-A97B-160173405D39}" type="presOf" srcId="{26EA0C9E-0484-4B9E-808E-F88AF0C49AE1}" destId="{BF6CEC4A-BAB3-4F0B-8A40-DC0A7DA74366}" srcOrd="0" destOrd="0" presId="urn:microsoft.com/office/officeart/2005/8/layout/orgChart1"/>
    <dgm:cxn modelId="{284C8839-C2B3-4A3A-8C75-4867EC214495}" type="presOf" srcId="{5B95CD80-9BF6-42B4-9B49-02E7AE11BF67}" destId="{E1E3D3C1-AE75-41D5-BA81-B51C8304573C}" srcOrd="1" destOrd="0" presId="urn:microsoft.com/office/officeart/2005/8/layout/orgChart1"/>
    <dgm:cxn modelId="{720B953D-E682-4AB8-A720-A7C128AD7564}" type="presOf" srcId="{A7934680-FBFB-47E8-86D9-7821DFD67207}" destId="{FC63938D-91DE-491A-B4A6-DAA69392EF17}" srcOrd="1" destOrd="0" presId="urn:microsoft.com/office/officeart/2005/8/layout/orgChart1"/>
    <dgm:cxn modelId="{2C91F65C-E37A-479F-92DB-A86997E67FA5}" type="presOf" srcId="{A57A531F-CBD8-491F-93AA-5432475A6D3F}" destId="{B7CE0988-61D7-4F5D-A9B2-DD5E522F7639}" srcOrd="1" destOrd="0" presId="urn:microsoft.com/office/officeart/2005/8/layout/orgChart1"/>
    <dgm:cxn modelId="{80C2DC45-BA62-47C3-9687-2810B1426174}" type="presOf" srcId="{FFB2FE98-5B04-4329-BEDF-C702893A78C7}" destId="{06CD3074-5631-4F81-A60F-2E85F3456E64}" srcOrd="0" destOrd="0" presId="urn:microsoft.com/office/officeart/2005/8/layout/orgChart1"/>
    <dgm:cxn modelId="{8CD52E68-55E8-4E80-889F-22033BE00FAF}" type="presOf" srcId="{A7934680-FBFB-47E8-86D9-7821DFD67207}" destId="{AAA7A090-B55E-44F6-9E47-F2F0FD66B9A0}" srcOrd="0" destOrd="0" presId="urn:microsoft.com/office/officeart/2005/8/layout/orgChart1"/>
    <dgm:cxn modelId="{5F28EF54-6465-4600-B0BC-680B3657F117}" type="presOf" srcId="{A57A531F-CBD8-491F-93AA-5432475A6D3F}" destId="{534004E6-FE69-47C8-8017-6411DC686CC4}" srcOrd="0" destOrd="0" presId="urn:microsoft.com/office/officeart/2005/8/layout/orgChart1"/>
    <dgm:cxn modelId="{D4EE42B3-0B14-4088-891B-C5354FC2BB30}" srcId="{26EA0C9E-0484-4B9E-808E-F88AF0C49AE1}" destId="{5B95CD80-9BF6-42B4-9B49-02E7AE11BF67}" srcOrd="1" destOrd="0" parTransId="{F9596AA5-BC23-4BCA-B31F-4067E4EC8F60}" sibTransId="{2E000722-A8EE-406B-B2D7-601F12D3E807}"/>
    <dgm:cxn modelId="{C505D0BA-2623-4510-97A4-07B840FA9D6D}" type="presOf" srcId="{F6502EED-56CB-4D92-8AFF-061BF0895DE1}" destId="{0FDD1178-8D45-4901-A4C4-B2B963FB2E45}" srcOrd="0" destOrd="0" presId="urn:microsoft.com/office/officeart/2005/8/layout/orgChart1"/>
    <dgm:cxn modelId="{1A0D1FD9-2FDB-43CD-A4B2-417D52DE3E54}" type="presOf" srcId="{5B95CD80-9BF6-42B4-9B49-02E7AE11BF67}" destId="{58AEB3E9-8894-4183-A5C5-82FB081838FF}" srcOrd="0" destOrd="0" presId="urn:microsoft.com/office/officeart/2005/8/layout/orgChart1"/>
    <dgm:cxn modelId="{928573E8-8C98-4F18-86A7-F7E37BC2CED8}" srcId="{26EA0C9E-0484-4B9E-808E-F88AF0C49AE1}" destId="{A57A531F-CBD8-491F-93AA-5432475A6D3F}" srcOrd="2" destOrd="0" parTransId="{FFB2FE98-5B04-4329-BEDF-C702893A78C7}" sibTransId="{50DC2E73-1E60-46AB-B5C3-57B9CA39EF24}"/>
    <dgm:cxn modelId="{79116DEB-20DA-4A50-9FE8-26D1F98C92A2}" type="presOf" srcId="{F9596AA5-BC23-4BCA-B31F-4067E4EC8F60}" destId="{32D88D7E-2F0E-4F5B-A79D-074BCDF11CDE}" srcOrd="0" destOrd="0" presId="urn:microsoft.com/office/officeart/2005/8/layout/orgChart1"/>
    <dgm:cxn modelId="{988674FB-7E57-43D5-AE5A-9DA2DF00B928}" srcId="{26EA0C9E-0484-4B9E-808E-F88AF0C49AE1}" destId="{A7934680-FBFB-47E8-86D9-7821DFD67207}" srcOrd="0" destOrd="0" parTransId="{F6502EED-56CB-4D92-8AFF-061BF0895DE1}" sibTransId="{804B8F39-DE4E-4126-A67D-77516741C93F}"/>
    <dgm:cxn modelId="{BDB3B55B-B569-4123-B5F1-2318DF560240}" type="presParOf" srcId="{0DEA19E1-6FD0-4492-9BB7-60F0123EB730}" destId="{11262AC8-CDB4-49FB-A0A5-BBCD879D7DA7}" srcOrd="0" destOrd="0" presId="urn:microsoft.com/office/officeart/2005/8/layout/orgChart1"/>
    <dgm:cxn modelId="{2C6632D3-2FA5-4C5F-8780-BB813B585DBA}" type="presParOf" srcId="{11262AC8-CDB4-49FB-A0A5-BBCD879D7DA7}" destId="{A59A1F17-9448-4479-AFEF-616E7ACBC7C3}" srcOrd="0" destOrd="0" presId="urn:microsoft.com/office/officeart/2005/8/layout/orgChart1"/>
    <dgm:cxn modelId="{58037464-0406-47F5-96C8-C1A994389327}" type="presParOf" srcId="{A59A1F17-9448-4479-AFEF-616E7ACBC7C3}" destId="{BF6CEC4A-BAB3-4F0B-8A40-DC0A7DA74366}" srcOrd="0" destOrd="0" presId="urn:microsoft.com/office/officeart/2005/8/layout/orgChart1"/>
    <dgm:cxn modelId="{35E3ACB9-51B5-428D-9194-735DDCEDBE2F}" type="presParOf" srcId="{A59A1F17-9448-4479-AFEF-616E7ACBC7C3}" destId="{1BDDDA7F-E5FB-4BC2-AE43-AC604195C932}" srcOrd="1" destOrd="0" presId="urn:microsoft.com/office/officeart/2005/8/layout/orgChart1"/>
    <dgm:cxn modelId="{E34C9EAC-230B-4B7B-A36D-F45EDC6BDF44}" type="presParOf" srcId="{11262AC8-CDB4-49FB-A0A5-BBCD879D7DA7}" destId="{70D36548-2548-469F-B7F9-57266C968431}" srcOrd="1" destOrd="0" presId="urn:microsoft.com/office/officeart/2005/8/layout/orgChart1"/>
    <dgm:cxn modelId="{2243BF0D-6C43-4FC4-98D4-A34F438B517B}" type="presParOf" srcId="{70D36548-2548-469F-B7F9-57266C968431}" destId="{0FDD1178-8D45-4901-A4C4-B2B963FB2E45}" srcOrd="0" destOrd="0" presId="urn:microsoft.com/office/officeart/2005/8/layout/orgChart1"/>
    <dgm:cxn modelId="{F7A10923-A773-4957-9EBB-A260813BB611}" type="presParOf" srcId="{70D36548-2548-469F-B7F9-57266C968431}" destId="{795C5C8C-6F08-43EA-A91A-03247482A13F}" srcOrd="1" destOrd="0" presId="urn:microsoft.com/office/officeart/2005/8/layout/orgChart1"/>
    <dgm:cxn modelId="{75272D63-085E-4AEB-B73C-63DACFE88FFE}" type="presParOf" srcId="{795C5C8C-6F08-43EA-A91A-03247482A13F}" destId="{1775515C-7A9B-4446-84FC-11014DBC0F42}" srcOrd="0" destOrd="0" presId="urn:microsoft.com/office/officeart/2005/8/layout/orgChart1"/>
    <dgm:cxn modelId="{1853A4D5-58E3-4509-BC59-90440BF98C68}" type="presParOf" srcId="{1775515C-7A9B-4446-84FC-11014DBC0F42}" destId="{AAA7A090-B55E-44F6-9E47-F2F0FD66B9A0}" srcOrd="0" destOrd="0" presId="urn:microsoft.com/office/officeart/2005/8/layout/orgChart1"/>
    <dgm:cxn modelId="{7308A226-F42A-472E-91C9-02975FF339C3}" type="presParOf" srcId="{1775515C-7A9B-4446-84FC-11014DBC0F42}" destId="{FC63938D-91DE-491A-B4A6-DAA69392EF17}" srcOrd="1" destOrd="0" presId="urn:microsoft.com/office/officeart/2005/8/layout/orgChart1"/>
    <dgm:cxn modelId="{08DB8BF1-4691-4CF9-8DBC-52D083E92EFD}" type="presParOf" srcId="{795C5C8C-6F08-43EA-A91A-03247482A13F}" destId="{1AF614CE-3199-4203-BEEF-22D9D045E57A}" srcOrd="1" destOrd="0" presId="urn:microsoft.com/office/officeart/2005/8/layout/orgChart1"/>
    <dgm:cxn modelId="{B49BF166-6B9E-4302-9337-9AD9D84F14B5}" type="presParOf" srcId="{795C5C8C-6F08-43EA-A91A-03247482A13F}" destId="{B447B61D-71AD-4B46-A0A5-F5A5CC1909E0}" srcOrd="2" destOrd="0" presId="urn:microsoft.com/office/officeart/2005/8/layout/orgChart1"/>
    <dgm:cxn modelId="{22DB9CE2-BE4E-4CB5-B0B3-1397260B9859}" type="presParOf" srcId="{70D36548-2548-469F-B7F9-57266C968431}" destId="{32D88D7E-2F0E-4F5B-A79D-074BCDF11CDE}" srcOrd="2" destOrd="0" presId="urn:microsoft.com/office/officeart/2005/8/layout/orgChart1"/>
    <dgm:cxn modelId="{DD849916-3E4B-489B-9125-F2C07A42B696}" type="presParOf" srcId="{70D36548-2548-469F-B7F9-57266C968431}" destId="{B4223B9E-967C-4965-8875-7551C976EB90}" srcOrd="3" destOrd="0" presId="urn:microsoft.com/office/officeart/2005/8/layout/orgChart1"/>
    <dgm:cxn modelId="{559F0956-2DB6-4B37-8435-97456FB671FA}" type="presParOf" srcId="{B4223B9E-967C-4965-8875-7551C976EB90}" destId="{EB71C13D-2193-4589-A5D0-E4C1838E362D}" srcOrd="0" destOrd="0" presId="urn:microsoft.com/office/officeart/2005/8/layout/orgChart1"/>
    <dgm:cxn modelId="{ECD0A993-CA9E-45D8-9143-12438D3CECF7}" type="presParOf" srcId="{EB71C13D-2193-4589-A5D0-E4C1838E362D}" destId="{58AEB3E9-8894-4183-A5C5-82FB081838FF}" srcOrd="0" destOrd="0" presId="urn:microsoft.com/office/officeart/2005/8/layout/orgChart1"/>
    <dgm:cxn modelId="{D3255C4F-99A8-4714-B355-3F08B2247A54}" type="presParOf" srcId="{EB71C13D-2193-4589-A5D0-E4C1838E362D}" destId="{E1E3D3C1-AE75-41D5-BA81-B51C8304573C}" srcOrd="1" destOrd="0" presId="urn:microsoft.com/office/officeart/2005/8/layout/orgChart1"/>
    <dgm:cxn modelId="{25AEDDEA-C5FB-41A6-979B-D3B307DB2C99}" type="presParOf" srcId="{B4223B9E-967C-4965-8875-7551C976EB90}" destId="{32AF118C-99BA-4604-AAAE-23B53689B691}" srcOrd="1" destOrd="0" presId="urn:microsoft.com/office/officeart/2005/8/layout/orgChart1"/>
    <dgm:cxn modelId="{A8BC0D13-79EC-4A64-A4EE-06FD4C08DEE0}" type="presParOf" srcId="{B4223B9E-967C-4965-8875-7551C976EB90}" destId="{956D7361-1F04-4CD2-85E0-A8E96FDEC873}" srcOrd="2" destOrd="0" presId="urn:microsoft.com/office/officeart/2005/8/layout/orgChart1"/>
    <dgm:cxn modelId="{B2A5D71E-30B6-4967-BACA-D91BC3C0FCDF}" type="presParOf" srcId="{70D36548-2548-469F-B7F9-57266C968431}" destId="{06CD3074-5631-4F81-A60F-2E85F3456E64}" srcOrd="4" destOrd="0" presId="urn:microsoft.com/office/officeart/2005/8/layout/orgChart1"/>
    <dgm:cxn modelId="{735F522F-307E-4E85-BAC1-D332D58AFA50}" type="presParOf" srcId="{70D36548-2548-469F-B7F9-57266C968431}" destId="{EB055543-5790-47A2-80B1-746E8EA5B364}" srcOrd="5" destOrd="0" presId="urn:microsoft.com/office/officeart/2005/8/layout/orgChart1"/>
    <dgm:cxn modelId="{FE3CE05A-0BAE-4DD2-A815-872388E58B40}" type="presParOf" srcId="{EB055543-5790-47A2-80B1-746E8EA5B364}" destId="{86E4F852-ACA6-47C0-892D-F30B060101AE}" srcOrd="0" destOrd="0" presId="urn:microsoft.com/office/officeart/2005/8/layout/orgChart1"/>
    <dgm:cxn modelId="{EE492CDD-4260-4762-8ED3-9F2EF2EAB73E}" type="presParOf" srcId="{86E4F852-ACA6-47C0-892D-F30B060101AE}" destId="{534004E6-FE69-47C8-8017-6411DC686CC4}" srcOrd="0" destOrd="0" presId="urn:microsoft.com/office/officeart/2005/8/layout/orgChart1"/>
    <dgm:cxn modelId="{BCBA0CA6-E1CA-42BC-8B95-E395A7A6BA3D}" type="presParOf" srcId="{86E4F852-ACA6-47C0-892D-F30B060101AE}" destId="{B7CE0988-61D7-4F5D-A9B2-DD5E522F7639}" srcOrd="1" destOrd="0" presId="urn:microsoft.com/office/officeart/2005/8/layout/orgChart1"/>
    <dgm:cxn modelId="{2BB98B66-1601-44A6-B708-6101FD57126E}" type="presParOf" srcId="{EB055543-5790-47A2-80B1-746E8EA5B364}" destId="{8478F9D7-9C7F-4E00-893C-33164D52B502}" srcOrd="1" destOrd="0" presId="urn:microsoft.com/office/officeart/2005/8/layout/orgChart1"/>
    <dgm:cxn modelId="{2BEA7D80-F4C6-4803-A558-FB9D11147385}" type="presParOf" srcId="{EB055543-5790-47A2-80B1-746E8EA5B364}" destId="{A5BED72A-F946-4BCB-846D-67ACD0E43DCB}" srcOrd="2" destOrd="0" presId="urn:microsoft.com/office/officeart/2005/8/layout/orgChart1"/>
    <dgm:cxn modelId="{23EC8C0A-2BB3-485C-9081-CC478C1A84E5}" type="presParOf" srcId="{11262AC8-CDB4-49FB-A0A5-BBCD879D7DA7}" destId="{C7F4EBA3-5473-4BFC-AC4B-E1192A9E33D3}"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D4BF67-03BC-400A-8A43-EF7C1A66E918}" type="doc">
      <dgm:prSet loTypeId="urn:microsoft.com/office/officeart/2008/layout/HorizontalMultiLevelHierarchy" loCatId="hierarchy" qsTypeId="urn:microsoft.com/office/officeart/2005/8/quickstyle/simple1" qsCatId="simple" csTypeId="urn:microsoft.com/office/officeart/2005/8/colors/accent1_1" csCatId="accent1" phldr="1"/>
      <dgm:spPr/>
      <dgm:t>
        <a:bodyPr/>
        <a:lstStyle/>
        <a:p>
          <a:endParaRPr lang="en-US"/>
        </a:p>
      </dgm:t>
    </dgm:pt>
    <dgm:pt modelId="{2FC8B1FA-ADA4-4195-99C1-95D95B832EA4}">
      <dgm:prSet custT="1"/>
      <dgm:spPr/>
      <dgm:t>
        <a:bodyPr/>
        <a:lstStyle/>
        <a:p>
          <a:r>
            <a:rPr lang="en-US" sz="2400" b="1" dirty="0"/>
            <a:t>Sexual Harassment </a:t>
          </a:r>
          <a:r>
            <a:rPr lang="en-US" sz="2400" dirty="0"/>
            <a:t>is conduct on the basis of sex that satisfies one or more of the following:</a:t>
          </a:r>
        </a:p>
      </dgm:t>
    </dgm:pt>
    <dgm:pt modelId="{28DBE4AD-1C60-4AAC-92FF-B0D9D7D05D9B}" type="parTrans" cxnId="{FF4BC109-0586-407F-A74F-0BF562CEB959}">
      <dgm:prSet/>
      <dgm:spPr/>
      <dgm:t>
        <a:bodyPr/>
        <a:lstStyle/>
        <a:p>
          <a:endParaRPr lang="en-US"/>
        </a:p>
      </dgm:t>
    </dgm:pt>
    <dgm:pt modelId="{7C7C81F7-DD39-4F7A-914C-9C557E79E680}" type="sibTrans" cxnId="{FF4BC109-0586-407F-A74F-0BF562CEB959}">
      <dgm:prSet/>
      <dgm:spPr/>
      <dgm:t>
        <a:bodyPr/>
        <a:lstStyle/>
        <a:p>
          <a:endParaRPr lang="en-US"/>
        </a:p>
      </dgm:t>
    </dgm:pt>
    <dgm:pt modelId="{7D49BDF3-2ED4-41DC-AF41-434516E7B82C}">
      <dgm:prSet custT="1"/>
      <dgm:spPr/>
      <dgm:t>
        <a:bodyPr/>
        <a:lstStyle/>
        <a:p>
          <a:r>
            <a:rPr lang="en-US" sz="1800" dirty="0"/>
            <a:t>An </a:t>
          </a:r>
          <a:r>
            <a:rPr lang="en-US" sz="1800" b="1" i="1" dirty="0"/>
            <a:t>employee</a:t>
          </a:r>
          <a:r>
            <a:rPr lang="en-US" sz="1800" dirty="0"/>
            <a:t> conditioning the provision of an aid, benefit, or service of the district on the complainant’s participation in unwelcome sexual conduct;</a:t>
          </a:r>
        </a:p>
      </dgm:t>
    </dgm:pt>
    <dgm:pt modelId="{CDCBA58A-3666-4359-A6E5-C3B81C765FA8}" type="parTrans" cxnId="{EDF9B4B9-9CAD-4E52-BB34-76A100DB8F14}">
      <dgm:prSet/>
      <dgm:spPr/>
      <dgm:t>
        <a:bodyPr/>
        <a:lstStyle/>
        <a:p>
          <a:endParaRPr lang="en-US"/>
        </a:p>
      </dgm:t>
    </dgm:pt>
    <dgm:pt modelId="{ACBB4A1A-010E-4069-A4C7-FD00D506AA83}" type="sibTrans" cxnId="{EDF9B4B9-9CAD-4E52-BB34-76A100DB8F14}">
      <dgm:prSet/>
      <dgm:spPr/>
      <dgm:t>
        <a:bodyPr/>
        <a:lstStyle/>
        <a:p>
          <a:endParaRPr lang="en-US"/>
        </a:p>
      </dgm:t>
    </dgm:pt>
    <dgm:pt modelId="{577E5ADA-0D6D-441D-816F-E5CFD8D1405C}">
      <dgm:prSet custT="1"/>
      <dgm:spPr/>
      <dgm:t>
        <a:bodyPr/>
        <a:lstStyle/>
        <a:p>
          <a:r>
            <a:rPr lang="en-US" sz="1800" dirty="0"/>
            <a:t>Unwelcome conduct determined by a reasonable person to be </a:t>
          </a:r>
          <a:r>
            <a:rPr lang="en-US" sz="1800" b="1" i="1" dirty="0"/>
            <a:t>so severe, pervasive, </a:t>
          </a:r>
          <a:r>
            <a:rPr lang="en-US" sz="1800" b="1" i="1" u="sng" dirty="0"/>
            <a:t>and</a:t>
          </a:r>
          <a:r>
            <a:rPr lang="en-US" sz="1800" b="1" i="1" dirty="0"/>
            <a:t> objectively offensive</a:t>
          </a:r>
          <a:r>
            <a:rPr lang="en-US" sz="1800" dirty="0"/>
            <a:t> that it effectively denies a person equal access to the district’s education program or activity; or</a:t>
          </a:r>
        </a:p>
      </dgm:t>
    </dgm:pt>
    <dgm:pt modelId="{08456DAC-1D02-46EA-901D-D224CDC81DCE}" type="parTrans" cxnId="{8D0FC5DD-B0CF-474D-A6B1-0BD4DD5F6912}">
      <dgm:prSet/>
      <dgm:spPr/>
      <dgm:t>
        <a:bodyPr/>
        <a:lstStyle/>
        <a:p>
          <a:endParaRPr lang="en-US"/>
        </a:p>
      </dgm:t>
    </dgm:pt>
    <dgm:pt modelId="{6B1DDE86-7F29-400D-9DAF-B019F24C0724}" type="sibTrans" cxnId="{8D0FC5DD-B0CF-474D-A6B1-0BD4DD5F6912}">
      <dgm:prSet/>
      <dgm:spPr/>
      <dgm:t>
        <a:bodyPr/>
        <a:lstStyle/>
        <a:p>
          <a:endParaRPr lang="en-US"/>
        </a:p>
      </dgm:t>
    </dgm:pt>
    <dgm:pt modelId="{C236EE5C-7BC4-4E87-A545-7C4F3BA22BB6}">
      <dgm:prSet custT="1"/>
      <dgm:spPr/>
      <dgm:t>
        <a:bodyPr/>
        <a:lstStyle/>
        <a:p>
          <a:r>
            <a:rPr lang="en-US" sz="1800" dirty="0"/>
            <a:t>“</a:t>
          </a:r>
          <a:r>
            <a:rPr lang="en-US" sz="1800" b="1" i="1" dirty="0"/>
            <a:t>Sexual assault</a:t>
          </a:r>
          <a:r>
            <a:rPr lang="en-US" sz="1800" dirty="0"/>
            <a:t>” as defined in 20 U.S.C. 1092(f)(6)(A)(v), “</a:t>
          </a:r>
          <a:r>
            <a:rPr lang="en-US" sz="1800" b="1" i="1" dirty="0"/>
            <a:t>dating violence</a:t>
          </a:r>
          <a:r>
            <a:rPr lang="en-US" sz="1800" dirty="0"/>
            <a:t>” as defined in 34 U.S.C. 12291(a)(10), “</a:t>
          </a:r>
          <a:r>
            <a:rPr lang="en-US" sz="1800" b="1" i="1" dirty="0"/>
            <a:t>domestic violence</a:t>
          </a:r>
          <a:r>
            <a:rPr lang="en-US" sz="1800" dirty="0"/>
            <a:t>” as defined in 34 U.S.C. 12291(a)(8), or “</a:t>
          </a:r>
          <a:r>
            <a:rPr lang="en-US" sz="1800" b="1" i="1" dirty="0"/>
            <a:t>stalking</a:t>
          </a:r>
          <a:r>
            <a:rPr lang="en-US" sz="1800" dirty="0"/>
            <a:t>” as defined in 34 U.S.C. 12291(a)(30).</a:t>
          </a:r>
        </a:p>
      </dgm:t>
    </dgm:pt>
    <dgm:pt modelId="{B05C4A08-1B21-4580-A2A0-48DC821802BB}" type="parTrans" cxnId="{EA5944CB-C498-421E-8EF6-10A9550388E5}">
      <dgm:prSet/>
      <dgm:spPr/>
      <dgm:t>
        <a:bodyPr/>
        <a:lstStyle/>
        <a:p>
          <a:endParaRPr lang="en-US"/>
        </a:p>
      </dgm:t>
    </dgm:pt>
    <dgm:pt modelId="{C71B6CDF-B167-4661-97D0-29BEC157E754}" type="sibTrans" cxnId="{EA5944CB-C498-421E-8EF6-10A9550388E5}">
      <dgm:prSet/>
      <dgm:spPr/>
      <dgm:t>
        <a:bodyPr/>
        <a:lstStyle/>
        <a:p>
          <a:endParaRPr lang="en-US"/>
        </a:p>
      </dgm:t>
    </dgm:pt>
    <dgm:pt modelId="{2DEE9D82-80B6-462A-AFE5-1D83FAB5559F}" type="pres">
      <dgm:prSet presAssocID="{27D4BF67-03BC-400A-8A43-EF7C1A66E918}" presName="Name0" presStyleCnt="0">
        <dgm:presLayoutVars>
          <dgm:chPref val="1"/>
          <dgm:dir/>
          <dgm:animOne val="branch"/>
          <dgm:animLvl val="lvl"/>
          <dgm:resizeHandles val="exact"/>
        </dgm:presLayoutVars>
      </dgm:prSet>
      <dgm:spPr/>
    </dgm:pt>
    <dgm:pt modelId="{828F3B45-8C9A-4ED3-B407-FCB974557618}" type="pres">
      <dgm:prSet presAssocID="{2FC8B1FA-ADA4-4195-99C1-95D95B832EA4}" presName="root1" presStyleCnt="0"/>
      <dgm:spPr/>
    </dgm:pt>
    <dgm:pt modelId="{DFCA143F-DCA2-4102-8976-CE76BEB6497B}" type="pres">
      <dgm:prSet presAssocID="{2FC8B1FA-ADA4-4195-99C1-95D95B832EA4}" presName="LevelOneTextNode" presStyleLbl="node0" presStyleIdx="0" presStyleCnt="1" custAng="5400000" custScaleX="358394" custScaleY="73744">
        <dgm:presLayoutVars>
          <dgm:chPref val="3"/>
        </dgm:presLayoutVars>
      </dgm:prSet>
      <dgm:spPr/>
    </dgm:pt>
    <dgm:pt modelId="{22125C99-CA9B-4359-885E-044789A42BE5}" type="pres">
      <dgm:prSet presAssocID="{2FC8B1FA-ADA4-4195-99C1-95D95B832EA4}" presName="level2hierChild" presStyleCnt="0"/>
      <dgm:spPr/>
    </dgm:pt>
    <dgm:pt modelId="{14F32621-1161-475E-936E-4E4CF7C003B2}" type="pres">
      <dgm:prSet presAssocID="{CDCBA58A-3666-4359-A6E5-C3B81C765FA8}" presName="conn2-1" presStyleLbl="parChTrans1D2" presStyleIdx="0" presStyleCnt="3"/>
      <dgm:spPr/>
    </dgm:pt>
    <dgm:pt modelId="{2A1FD679-F247-4EC1-AD56-3814CAF9AD53}" type="pres">
      <dgm:prSet presAssocID="{CDCBA58A-3666-4359-A6E5-C3B81C765FA8}" presName="connTx" presStyleLbl="parChTrans1D2" presStyleIdx="0" presStyleCnt="3"/>
      <dgm:spPr/>
    </dgm:pt>
    <dgm:pt modelId="{613507B1-B599-4CA4-8C7B-BC0F4876E296}" type="pres">
      <dgm:prSet presAssocID="{7D49BDF3-2ED4-41DC-AF41-434516E7B82C}" presName="root2" presStyleCnt="0"/>
      <dgm:spPr/>
    </dgm:pt>
    <dgm:pt modelId="{EA46C6B3-3CAE-4CAA-B596-CD1A23C45B15}" type="pres">
      <dgm:prSet presAssocID="{7D49BDF3-2ED4-41DC-AF41-434516E7B82C}" presName="LevelTwoTextNode" presStyleLbl="node2" presStyleIdx="0" presStyleCnt="3" custScaleX="247867" custScaleY="134903">
        <dgm:presLayoutVars>
          <dgm:chPref val="3"/>
        </dgm:presLayoutVars>
      </dgm:prSet>
      <dgm:spPr/>
    </dgm:pt>
    <dgm:pt modelId="{6603684E-EF13-43DB-8925-4592FF678FFD}" type="pres">
      <dgm:prSet presAssocID="{7D49BDF3-2ED4-41DC-AF41-434516E7B82C}" presName="level3hierChild" presStyleCnt="0"/>
      <dgm:spPr/>
    </dgm:pt>
    <dgm:pt modelId="{11255D1A-99E6-46F1-958C-F79DC1A16FCC}" type="pres">
      <dgm:prSet presAssocID="{08456DAC-1D02-46EA-901D-D224CDC81DCE}" presName="conn2-1" presStyleLbl="parChTrans1D2" presStyleIdx="1" presStyleCnt="3"/>
      <dgm:spPr/>
    </dgm:pt>
    <dgm:pt modelId="{7980B736-BE3C-43B0-8C10-7650A70472A0}" type="pres">
      <dgm:prSet presAssocID="{08456DAC-1D02-46EA-901D-D224CDC81DCE}" presName="connTx" presStyleLbl="parChTrans1D2" presStyleIdx="1" presStyleCnt="3"/>
      <dgm:spPr/>
    </dgm:pt>
    <dgm:pt modelId="{11E8E62D-A785-4990-8716-AC27B6B14B73}" type="pres">
      <dgm:prSet presAssocID="{577E5ADA-0D6D-441D-816F-E5CFD8D1405C}" presName="root2" presStyleCnt="0"/>
      <dgm:spPr/>
    </dgm:pt>
    <dgm:pt modelId="{F67E9CB1-7143-4CE2-AA09-9E65B6F872AE}" type="pres">
      <dgm:prSet presAssocID="{577E5ADA-0D6D-441D-816F-E5CFD8D1405C}" presName="LevelTwoTextNode" presStyleLbl="node2" presStyleIdx="1" presStyleCnt="3" custScaleX="247867" custScaleY="134903">
        <dgm:presLayoutVars>
          <dgm:chPref val="3"/>
        </dgm:presLayoutVars>
      </dgm:prSet>
      <dgm:spPr/>
    </dgm:pt>
    <dgm:pt modelId="{E78FAA13-F44B-4565-9FC0-02751D748FD7}" type="pres">
      <dgm:prSet presAssocID="{577E5ADA-0D6D-441D-816F-E5CFD8D1405C}" presName="level3hierChild" presStyleCnt="0"/>
      <dgm:spPr/>
    </dgm:pt>
    <dgm:pt modelId="{0F776B85-9032-45ED-AE95-4BF3CC3DA5FE}" type="pres">
      <dgm:prSet presAssocID="{B05C4A08-1B21-4580-A2A0-48DC821802BB}" presName="conn2-1" presStyleLbl="parChTrans1D2" presStyleIdx="2" presStyleCnt="3"/>
      <dgm:spPr/>
    </dgm:pt>
    <dgm:pt modelId="{579D24BB-B4D0-454B-B54D-1F52E17AF16F}" type="pres">
      <dgm:prSet presAssocID="{B05C4A08-1B21-4580-A2A0-48DC821802BB}" presName="connTx" presStyleLbl="parChTrans1D2" presStyleIdx="2" presStyleCnt="3"/>
      <dgm:spPr/>
    </dgm:pt>
    <dgm:pt modelId="{7CA090AD-A4C7-43B5-8507-34A87A7B0DC1}" type="pres">
      <dgm:prSet presAssocID="{C236EE5C-7BC4-4E87-A545-7C4F3BA22BB6}" presName="root2" presStyleCnt="0"/>
      <dgm:spPr/>
    </dgm:pt>
    <dgm:pt modelId="{355AB994-BEB0-4811-8567-5FC60746DFB4}" type="pres">
      <dgm:prSet presAssocID="{C236EE5C-7BC4-4E87-A545-7C4F3BA22BB6}" presName="LevelTwoTextNode" presStyleLbl="node2" presStyleIdx="2" presStyleCnt="3" custScaleX="247867" custScaleY="134903">
        <dgm:presLayoutVars>
          <dgm:chPref val="3"/>
        </dgm:presLayoutVars>
      </dgm:prSet>
      <dgm:spPr/>
    </dgm:pt>
    <dgm:pt modelId="{13F162DE-8F96-44BF-8279-53B75078913F}" type="pres">
      <dgm:prSet presAssocID="{C236EE5C-7BC4-4E87-A545-7C4F3BA22BB6}" presName="level3hierChild" presStyleCnt="0"/>
      <dgm:spPr/>
    </dgm:pt>
  </dgm:ptLst>
  <dgm:cxnLst>
    <dgm:cxn modelId="{4394AB04-E992-4CEC-BA8C-DCE7176483E6}" type="presOf" srcId="{CDCBA58A-3666-4359-A6E5-C3B81C765FA8}" destId="{14F32621-1161-475E-936E-4E4CF7C003B2}" srcOrd="0" destOrd="0" presId="urn:microsoft.com/office/officeart/2008/layout/HorizontalMultiLevelHierarchy"/>
    <dgm:cxn modelId="{DBA2D604-008E-4590-A47D-63BCC6635935}" type="presOf" srcId="{7D49BDF3-2ED4-41DC-AF41-434516E7B82C}" destId="{EA46C6B3-3CAE-4CAA-B596-CD1A23C45B15}" srcOrd="0" destOrd="0" presId="urn:microsoft.com/office/officeart/2008/layout/HorizontalMultiLevelHierarchy"/>
    <dgm:cxn modelId="{FF4BC109-0586-407F-A74F-0BF562CEB959}" srcId="{27D4BF67-03BC-400A-8A43-EF7C1A66E918}" destId="{2FC8B1FA-ADA4-4195-99C1-95D95B832EA4}" srcOrd="0" destOrd="0" parTransId="{28DBE4AD-1C60-4AAC-92FF-B0D9D7D05D9B}" sibTransId="{7C7C81F7-DD39-4F7A-914C-9C557E79E680}"/>
    <dgm:cxn modelId="{26A1AB0D-24DD-4551-9570-4E3D238389CD}" type="presOf" srcId="{577E5ADA-0D6D-441D-816F-E5CFD8D1405C}" destId="{F67E9CB1-7143-4CE2-AA09-9E65B6F872AE}" srcOrd="0" destOrd="0" presId="urn:microsoft.com/office/officeart/2008/layout/HorizontalMultiLevelHierarchy"/>
    <dgm:cxn modelId="{C2290D1E-7233-447A-BE62-772769FB83A9}" type="presOf" srcId="{C236EE5C-7BC4-4E87-A545-7C4F3BA22BB6}" destId="{355AB994-BEB0-4811-8567-5FC60746DFB4}" srcOrd="0" destOrd="0" presId="urn:microsoft.com/office/officeart/2008/layout/HorizontalMultiLevelHierarchy"/>
    <dgm:cxn modelId="{65BBE629-730C-42DE-B841-6482B3582F90}" type="presOf" srcId="{27D4BF67-03BC-400A-8A43-EF7C1A66E918}" destId="{2DEE9D82-80B6-462A-AFE5-1D83FAB5559F}" srcOrd="0" destOrd="0" presId="urn:microsoft.com/office/officeart/2008/layout/HorizontalMultiLevelHierarchy"/>
    <dgm:cxn modelId="{3B506031-4183-4F58-8641-1E0312BF0380}" type="presOf" srcId="{CDCBA58A-3666-4359-A6E5-C3B81C765FA8}" destId="{2A1FD679-F247-4EC1-AD56-3814CAF9AD53}" srcOrd="1" destOrd="0" presId="urn:microsoft.com/office/officeart/2008/layout/HorizontalMultiLevelHierarchy"/>
    <dgm:cxn modelId="{F2E8DC60-FBED-48CB-9C99-2A5A26A8E93D}" type="presOf" srcId="{B05C4A08-1B21-4580-A2A0-48DC821802BB}" destId="{0F776B85-9032-45ED-AE95-4BF3CC3DA5FE}" srcOrd="0" destOrd="0" presId="urn:microsoft.com/office/officeart/2008/layout/HorizontalMultiLevelHierarchy"/>
    <dgm:cxn modelId="{EA90EF78-5036-4BF9-8045-E78D8844B3FA}" type="presOf" srcId="{08456DAC-1D02-46EA-901D-D224CDC81DCE}" destId="{7980B736-BE3C-43B0-8C10-7650A70472A0}" srcOrd="1" destOrd="0" presId="urn:microsoft.com/office/officeart/2008/layout/HorizontalMultiLevelHierarchy"/>
    <dgm:cxn modelId="{EDF9B4B9-9CAD-4E52-BB34-76A100DB8F14}" srcId="{2FC8B1FA-ADA4-4195-99C1-95D95B832EA4}" destId="{7D49BDF3-2ED4-41DC-AF41-434516E7B82C}" srcOrd="0" destOrd="0" parTransId="{CDCBA58A-3666-4359-A6E5-C3B81C765FA8}" sibTransId="{ACBB4A1A-010E-4069-A4C7-FD00D506AA83}"/>
    <dgm:cxn modelId="{22933DBE-14DD-4496-8547-16621A90DB64}" type="presOf" srcId="{08456DAC-1D02-46EA-901D-D224CDC81DCE}" destId="{11255D1A-99E6-46F1-958C-F79DC1A16FCC}" srcOrd="0" destOrd="0" presId="urn:microsoft.com/office/officeart/2008/layout/HorizontalMultiLevelHierarchy"/>
    <dgm:cxn modelId="{EA5944CB-C498-421E-8EF6-10A9550388E5}" srcId="{2FC8B1FA-ADA4-4195-99C1-95D95B832EA4}" destId="{C236EE5C-7BC4-4E87-A545-7C4F3BA22BB6}" srcOrd="2" destOrd="0" parTransId="{B05C4A08-1B21-4580-A2A0-48DC821802BB}" sibTransId="{C71B6CDF-B167-4661-97D0-29BEC157E754}"/>
    <dgm:cxn modelId="{B3C17DD7-C35F-452C-935A-195EF2DCBBBD}" type="presOf" srcId="{2FC8B1FA-ADA4-4195-99C1-95D95B832EA4}" destId="{DFCA143F-DCA2-4102-8976-CE76BEB6497B}" srcOrd="0" destOrd="0" presId="urn:microsoft.com/office/officeart/2008/layout/HorizontalMultiLevelHierarchy"/>
    <dgm:cxn modelId="{8D0FC5DD-B0CF-474D-A6B1-0BD4DD5F6912}" srcId="{2FC8B1FA-ADA4-4195-99C1-95D95B832EA4}" destId="{577E5ADA-0D6D-441D-816F-E5CFD8D1405C}" srcOrd="1" destOrd="0" parTransId="{08456DAC-1D02-46EA-901D-D224CDC81DCE}" sibTransId="{6B1DDE86-7F29-400D-9DAF-B019F24C0724}"/>
    <dgm:cxn modelId="{97CC27FE-07BB-4F6E-B1C1-D528F74424BF}" type="presOf" srcId="{B05C4A08-1B21-4580-A2A0-48DC821802BB}" destId="{579D24BB-B4D0-454B-B54D-1F52E17AF16F}" srcOrd="1" destOrd="0" presId="urn:microsoft.com/office/officeart/2008/layout/HorizontalMultiLevelHierarchy"/>
    <dgm:cxn modelId="{1A494813-D18C-4146-AB29-8BAABEA4C8D7}" type="presParOf" srcId="{2DEE9D82-80B6-462A-AFE5-1D83FAB5559F}" destId="{828F3B45-8C9A-4ED3-B407-FCB974557618}" srcOrd="0" destOrd="0" presId="urn:microsoft.com/office/officeart/2008/layout/HorizontalMultiLevelHierarchy"/>
    <dgm:cxn modelId="{D98F4C04-8EE6-42EB-8345-736BFC1473C1}" type="presParOf" srcId="{828F3B45-8C9A-4ED3-B407-FCB974557618}" destId="{DFCA143F-DCA2-4102-8976-CE76BEB6497B}" srcOrd="0" destOrd="0" presId="urn:microsoft.com/office/officeart/2008/layout/HorizontalMultiLevelHierarchy"/>
    <dgm:cxn modelId="{5B439A37-DD62-4366-A4F9-E3AFF07B8C1A}" type="presParOf" srcId="{828F3B45-8C9A-4ED3-B407-FCB974557618}" destId="{22125C99-CA9B-4359-885E-044789A42BE5}" srcOrd="1" destOrd="0" presId="urn:microsoft.com/office/officeart/2008/layout/HorizontalMultiLevelHierarchy"/>
    <dgm:cxn modelId="{F4641DA9-612E-49A0-9AD8-2B9C56CF4720}" type="presParOf" srcId="{22125C99-CA9B-4359-885E-044789A42BE5}" destId="{14F32621-1161-475E-936E-4E4CF7C003B2}" srcOrd="0" destOrd="0" presId="urn:microsoft.com/office/officeart/2008/layout/HorizontalMultiLevelHierarchy"/>
    <dgm:cxn modelId="{2D5552C8-5740-4B7A-9170-D7E14A906679}" type="presParOf" srcId="{14F32621-1161-475E-936E-4E4CF7C003B2}" destId="{2A1FD679-F247-4EC1-AD56-3814CAF9AD53}" srcOrd="0" destOrd="0" presId="urn:microsoft.com/office/officeart/2008/layout/HorizontalMultiLevelHierarchy"/>
    <dgm:cxn modelId="{F5142A49-ED1D-4D21-BBD3-690CF5D02A5E}" type="presParOf" srcId="{22125C99-CA9B-4359-885E-044789A42BE5}" destId="{613507B1-B599-4CA4-8C7B-BC0F4876E296}" srcOrd="1" destOrd="0" presId="urn:microsoft.com/office/officeart/2008/layout/HorizontalMultiLevelHierarchy"/>
    <dgm:cxn modelId="{0FE001BD-7BA7-475C-BF68-997CFC746503}" type="presParOf" srcId="{613507B1-B599-4CA4-8C7B-BC0F4876E296}" destId="{EA46C6B3-3CAE-4CAA-B596-CD1A23C45B15}" srcOrd="0" destOrd="0" presId="urn:microsoft.com/office/officeart/2008/layout/HorizontalMultiLevelHierarchy"/>
    <dgm:cxn modelId="{2DB38115-0E05-4819-97F7-40445B6A9B5D}" type="presParOf" srcId="{613507B1-B599-4CA4-8C7B-BC0F4876E296}" destId="{6603684E-EF13-43DB-8925-4592FF678FFD}" srcOrd="1" destOrd="0" presId="urn:microsoft.com/office/officeart/2008/layout/HorizontalMultiLevelHierarchy"/>
    <dgm:cxn modelId="{13005AF0-1C4B-4C6D-BB20-704B2E4640C1}" type="presParOf" srcId="{22125C99-CA9B-4359-885E-044789A42BE5}" destId="{11255D1A-99E6-46F1-958C-F79DC1A16FCC}" srcOrd="2" destOrd="0" presId="urn:microsoft.com/office/officeart/2008/layout/HorizontalMultiLevelHierarchy"/>
    <dgm:cxn modelId="{6ED29A28-9565-4D3E-B9B2-4FDDE6B00F8C}" type="presParOf" srcId="{11255D1A-99E6-46F1-958C-F79DC1A16FCC}" destId="{7980B736-BE3C-43B0-8C10-7650A70472A0}" srcOrd="0" destOrd="0" presId="urn:microsoft.com/office/officeart/2008/layout/HorizontalMultiLevelHierarchy"/>
    <dgm:cxn modelId="{ED005FFF-D88A-43B2-A476-E78BCEDD8545}" type="presParOf" srcId="{22125C99-CA9B-4359-885E-044789A42BE5}" destId="{11E8E62D-A785-4990-8716-AC27B6B14B73}" srcOrd="3" destOrd="0" presId="urn:microsoft.com/office/officeart/2008/layout/HorizontalMultiLevelHierarchy"/>
    <dgm:cxn modelId="{0097865F-FA89-455C-B30C-94F28FF6B76F}" type="presParOf" srcId="{11E8E62D-A785-4990-8716-AC27B6B14B73}" destId="{F67E9CB1-7143-4CE2-AA09-9E65B6F872AE}" srcOrd="0" destOrd="0" presId="urn:microsoft.com/office/officeart/2008/layout/HorizontalMultiLevelHierarchy"/>
    <dgm:cxn modelId="{83B958A5-1248-4A6B-99D7-83F5C620189F}" type="presParOf" srcId="{11E8E62D-A785-4990-8716-AC27B6B14B73}" destId="{E78FAA13-F44B-4565-9FC0-02751D748FD7}" srcOrd="1" destOrd="0" presId="urn:microsoft.com/office/officeart/2008/layout/HorizontalMultiLevelHierarchy"/>
    <dgm:cxn modelId="{DB3A7C4F-6131-4F46-A2B8-EB1E77328286}" type="presParOf" srcId="{22125C99-CA9B-4359-885E-044789A42BE5}" destId="{0F776B85-9032-45ED-AE95-4BF3CC3DA5FE}" srcOrd="4" destOrd="0" presId="urn:microsoft.com/office/officeart/2008/layout/HorizontalMultiLevelHierarchy"/>
    <dgm:cxn modelId="{79455B6E-ACCC-465F-AD49-7F43827F8A2D}" type="presParOf" srcId="{0F776B85-9032-45ED-AE95-4BF3CC3DA5FE}" destId="{579D24BB-B4D0-454B-B54D-1F52E17AF16F}" srcOrd="0" destOrd="0" presId="urn:microsoft.com/office/officeart/2008/layout/HorizontalMultiLevelHierarchy"/>
    <dgm:cxn modelId="{74105891-143B-43C2-9802-99DDD3C8722D}" type="presParOf" srcId="{22125C99-CA9B-4359-885E-044789A42BE5}" destId="{7CA090AD-A4C7-43B5-8507-34A87A7B0DC1}" srcOrd="5" destOrd="0" presId="urn:microsoft.com/office/officeart/2008/layout/HorizontalMultiLevelHierarchy"/>
    <dgm:cxn modelId="{BEB5456F-28BF-42C4-BB0F-3AB275B6DDB3}" type="presParOf" srcId="{7CA090AD-A4C7-43B5-8507-34A87A7B0DC1}" destId="{355AB994-BEB0-4811-8567-5FC60746DFB4}" srcOrd="0" destOrd="0" presId="urn:microsoft.com/office/officeart/2008/layout/HorizontalMultiLevelHierarchy"/>
    <dgm:cxn modelId="{A8D7FA8B-18D2-4A54-B210-9736CC9CFF90}" type="presParOf" srcId="{7CA090AD-A4C7-43B5-8507-34A87A7B0DC1}" destId="{13F162DE-8F96-44BF-8279-53B75078913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743AAE-CCF3-4412-B2D2-9C017B42C91A}"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F72F2026-28A4-481A-8C9D-8C495A75AA27}">
      <dgm:prSet custT="1"/>
      <dgm:spPr/>
      <dgm:t>
        <a:bodyPr/>
        <a:lstStyle/>
        <a:p>
          <a:r>
            <a:rPr lang="en-US" sz="1800" dirty="0">
              <a:solidFill>
                <a:schemeClr val="tx1"/>
              </a:solidFill>
            </a:rPr>
            <a:t>The conduct occurs against a person </a:t>
          </a:r>
          <a:r>
            <a:rPr lang="en-US" sz="1800" b="1" i="1" dirty="0">
              <a:solidFill>
                <a:schemeClr val="tx1"/>
              </a:solidFill>
            </a:rPr>
            <a:t>in the United States</a:t>
          </a:r>
          <a:r>
            <a:rPr lang="en-US" sz="1800" dirty="0">
              <a:solidFill>
                <a:schemeClr val="tx1"/>
              </a:solidFill>
            </a:rPr>
            <a:t>;</a:t>
          </a:r>
        </a:p>
      </dgm:t>
    </dgm:pt>
    <dgm:pt modelId="{F9958FCF-C993-46AB-BA99-84EC9129CF78}" type="parTrans" cxnId="{AE971C57-AC1C-49C8-985B-C6C7F740FEBD}">
      <dgm:prSet/>
      <dgm:spPr/>
      <dgm:t>
        <a:bodyPr/>
        <a:lstStyle/>
        <a:p>
          <a:endParaRPr lang="en-US">
            <a:solidFill>
              <a:schemeClr val="tx1"/>
            </a:solidFill>
          </a:endParaRPr>
        </a:p>
      </dgm:t>
    </dgm:pt>
    <dgm:pt modelId="{E1736B3F-FCF0-44E5-9E74-53728B7B2685}" type="sibTrans" cxnId="{AE971C57-AC1C-49C8-985B-C6C7F740FEBD}">
      <dgm:prSet/>
      <dgm:spPr/>
      <dgm:t>
        <a:bodyPr/>
        <a:lstStyle/>
        <a:p>
          <a:endParaRPr lang="en-US">
            <a:solidFill>
              <a:schemeClr val="tx1"/>
            </a:solidFill>
          </a:endParaRPr>
        </a:p>
      </dgm:t>
    </dgm:pt>
    <dgm:pt modelId="{25D6F423-460D-4E32-A13B-E07C5D0B1A9D}">
      <dgm:prSet custT="1"/>
      <dgm:spPr/>
      <dgm:t>
        <a:bodyPr/>
        <a:lstStyle/>
        <a:p>
          <a:r>
            <a:rPr lang="en-US" sz="1750" dirty="0">
              <a:solidFill>
                <a:schemeClr val="tx1"/>
              </a:solidFill>
            </a:rPr>
            <a:t>The conduct occurs in an education program or activity over which the District exercised </a:t>
          </a:r>
          <a:r>
            <a:rPr lang="en-US" sz="1750" b="1" i="1" dirty="0">
              <a:solidFill>
                <a:schemeClr val="tx1"/>
              </a:solidFill>
            </a:rPr>
            <a:t>substantial control </a:t>
          </a:r>
          <a:r>
            <a:rPr lang="en-US" sz="1750" dirty="0">
              <a:solidFill>
                <a:schemeClr val="tx1"/>
              </a:solidFill>
            </a:rPr>
            <a:t>over both:</a:t>
          </a:r>
        </a:p>
      </dgm:t>
    </dgm:pt>
    <dgm:pt modelId="{14DE7F58-FDF2-4A67-995C-43BDF1C5C2A6}" type="parTrans" cxnId="{34F5A381-29CD-4A61-B99E-4C8D69CD9C57}">
      <dgm:prSet/>
      <dgm:spPr/>
      <dgm:t>
        <a:bodyPr/>
        <a:lstStyle/>
        <a:p>
          <a:endParaRPr lang="en-US">
            <a:solidFill>
              <a:schemeClr val="tx1"/>
            </a:solidFill>
          </a:endParaRPr>
        </a:p>
      </dgm:t>
    </dgm:pt>
    <dgm:pt modelId="{65F17690-1752-4A60-AABF-278EC5AD274F}" type="sibTrans" cxnId="{34F5A381-29CD-4A61-B99E-4C8D69CD9C57}">
      <dgm:prSet/>
      <dgm:spPr/>
      <dgm:t>
        <a:bodyPr/>
        <a:lstStyle/>
        <a:p>
          <a:endParaRPr lang="en-US">
            <a:solidFill>
              <a:schemeClr val="tx1"/>
            </a:solidFill>
          </a:endParaRPr>
        </a:p>
      </dgm:t>
    </dgm:pt>
    <dgm:pt modelId="{33C08CC2-612B-4A62-A205-F7BB71A19F4E}">
      <dgm:prSet custT="1"/>
      <dgm:spPr/>
      <dgm:t>
        <a:bodyPr/>
        <a:lstStyle/>
        <a:p>
          <a:r>
            <a:rPr lang="en-US" sz="1800" dirty="0">
              <a:solidFill>
                <a:schemeClr val="tx1"/>
              </a:solidFill>
            </a:rPr>
            <a:t>1) the </a:t>
          </a:r>
          <a:r>
            <a:rPr lang="en-US" sz="1800" b="1" i="1" dirty="0">
              <a:solidFill>
                <a:schemeClr val="tx1"/>
              </a:solidFill>
            </a:rPr>
            <a:t>respondent</a:t>
          </a:r>
          <a:r>
            <a:rPr lang="en-US" sz="1800" dirty="0">
              <a:solidFill>
                <a:schemeClr val="tx1"/>
              </a:solidFill>
            </a:rPr>
            <a:t> and </a:t>
          </a:r>
        </a:p>
      </dgm:t>
    </dgm:pt>
    <dgm:pt modelId="{D8C81EDC-D99C-4DF0-B0BB-01E43A4A75E3}" type="parTrans" cxnId="{4D026E41-0232-4D2F-9A0A-9CF7FA80CD8B}">
      <dgm:prSet/>
      <dgm:spPr/>
      <dgm:t>
        <a:bodyPr/>
        <a:lstStyle/>
        <a:p>
          <a:endParaRPr lang="en-US">
            <a:solidFill>
              <a:schemeClr val="tx1"/>
            </a:solidFill>
          </a:endParaRPr>
        </a:p>
      </dgm:t>
    </dgm:pt>
    <dgm:pt modelId="{B7346CB3-1332-4D7E-B722-FE851DF0F16C}" type="sibTrans" cxnId="{4D026E41-0232-4D2F-9A0A-9CF7FA80CD8B}">
      <dgm:prSet/>
      <dgm:spPr/>
      <dgm:t>
        <a:bodyPr/>
        <a:lstStyle/>
        <a:p>
          <a:endParaRPr lang="en-US">
            <a:solidFill>
              <a:schemeClr val="tx1"/>
            </a:solidFill>
          </a:endParaRPr>
        </a:p>
      </dgm:t>
    </dgm:pt>
    <dgm:pt modelId="{85BFD9CE-245B-4B45-A2B6-B672F44D2CBF}">
      <dgm:prSet custT="1"/>
      <dgm:spPr/>
      <dgm:t>
        <a:bodyPr/>
        <a:lstStyle/>
        <a:p>
          <a:r>
            <a:rPr lang="en-US" sz="1800" dirty="0">
              <a:solidFill>
                <a:schemeClr val="tx1"/>
              </a:solidFill>
            </a:rPr>
            <a:t>2) the </a:t>
          </a:r>
          <a:r>
            <a:rPr lang="en-US" sz="1800" b="1" i="1" dirty="0">
              <a:solidFill>
                <a:schemeClr val="tx1"/>
              </a:solidFill>
            </a:rPr>
            <a:t>context</a:t>
          </a:r>
          <a:r>
            <a:rPr lang="en-US" sz="1800" dirty="0">
              <a:solidFill>
                <a:schemeClr val="tx1"/>
              </a:solidFill>
            </a:rPr>
            <a:t> in which the sexual harassment occurs; </a:t>
          </a:r>
          <a:r>
            <a:rPr lang="en-US" sz="1800" u="sng" dirty="0">
              <a:solidFill>
                <a:schemeClr val="tx1"/>
              </a:solidFill>
            </a:rPr>
            <a:t>and</a:t>
          </a:r>
          <a:endParaRPr lang="en-US" sz="1800" dirty="0">
            <a:solidFill>
              <a:schemeClr val="tx1"/>
            </a:solidFill>
          </a:endParaRPr>
        </a:p>
      </dgm:t>
    </dgm:pt>
    <dgm:pt modelId="{312F3D73-51B5-4CFD-A64B-75DE2C398B3E}" type="parTrans" cxnId="{91645833-7981-4A51-AE3C-4AA1DEF0E36A}">
      <dgm:prSet/>
      <dgm:spPr/>
      <dgm:t>
        <a:bodyPr/>
        <a:lstStyle/>
        <a:p>
          <a:endParaRPr lang="en-US">
            <a:solidFill>
              <a:schemeClr val="tx1"/>
            </a:solidFill>
          </a:endParaRPr>
        </a:p>
      </dgm:t>
    </dgm:pt>
    <dgm:pt modelId="{256429D3-2576-4810-8E71-46636051D5BB}" type="sibTrans" cxnId="{91645833-7981-4A51-AE3C-4AA1DEF0E36A}">
      <dgm:prSet/>
      <dgm:spPr/>
      <dgm:t>
        <a:bodyPr/>
        <a:lstStyle/>
        <a:p>
          <a:endParaRPr lang="en-US">
            <a:solidFill>
              <a:schemeClr val="tx1"/>
            </a:solidFill>
          </a:endParaRPr>
        </a:p>
      </dgm:t>
    </dgm:pt>
    <dgm:pt modelId="{297A9BC0-02ED-481F-9EC9-97864C52397C}">
      <dgm:prSet custT="1"/>
      <dgm:spPr/>
      <dgm:t>
        <a:bodyPr/>
        <a:lstStyle/>
        <a:p>
          <a:r>
            <a:rPr lang="en-US" sz="1750" dirty="0">
              <a:solidFill>
                <a:schemeClr val="tx1"/>
              </a:solidFill>
            </a:rPr>
            <a:t>The complainant was </a:t>
          </a:r>
          <a:r>
            <a:rPr lang="en-US" sz="1750" b="1" i="1" dirty="0">
              <a:solidFill>
                <a:schemeClr val="tx1"/>
              </a:solidFill>
            </a:rPr>
            <a:t>participating/attempting to participate in </a:t>
          </a:r>
          <a:r>
            <a:rPr lang="en-US" sz="1750" dirty="0">
              <a:solidFill>
                <a:schemeClr val="tx1"/>
              </a:solidFill>
            </a:rPr>
            <a:t>the educational program or activity at the time the complaint was filed.</a:t>
          </a:r>
        </a:p>
      </dgm:t>
    </dgm:pt>
    <dgm:pt modelId="{330F46BE-6B5C-477E-81CB-1326E44076B8}" type="parTrans" cxnId="{825594D1-3F01-4003-8320-105644B11636}">
      <dgm:prSet/>
      <dgm:spPr/>
      <dgm:t>
        <a:bodyPr/>
        <a:lstStyle/>
        <a:p>
          <a:endParaRPr lang="en-US">
            <a:solidFill>
              <a:schemeClr val="tx1"/>
            </a:solidFill>
          </a:endParaRPr>
        </a:p>
      </dgm:t>
    </dgm:pt>
    <dgm:pt modelId="{6588BF43-3D3A-4FC8-AFB1-91115102DABE}" type="sibTrans" cxnId="{825594D1-3F01-4003-8320-105644B11636}">
      <dgm:prSet/>
      <dgm:spPr/>
      <dgm:t>
        <a:bodyPr/>
        <a:lstStyle/>
        <a:p>
          <a:endParaRPr lang="en-US">
            <a:solidFill>
              <a:schemeClr val="tx1"/>
            </a:solidFill>
          </a:endParaRPr>
        </a:p>
      </dgm:t>
    </dgm:pt>
    <dgm:pt modelId="{D307304F-88E1-4927-8596-03F4EA901DDF}" type="pres">
      <dgm:prSet presAssocID="{ED743AAE-CCF3-4412-B2D2-9C017B42C91A}" presName="Name0" presStyleCnt="0">
        <dgm:presLayoutVars>
          <dgm:chPref val="3"/>
          <dgm:dir/>
          <dgm:animLvl val="lvl"/>
          <dgm:resizeHandles/>
        </dgm:presLayoutVars>
      </dgm:prSet>
      <dgm:spPr/>
    </dgm:pt>
    <dgm:pt modelId="{9F8675C5-0C9D-4F45-8095-0BD601413367}" type="pres">
      <dgm:prSet presAssocID="{F72F2026-28A4-481A-8C9D-8C495A75AA27}" presName="horFlow" presStyleCnt="0"/>
      <dgm:spPr/>
    </dgm:pt>
    <dgm:pt modelId="{EBE44133-C6FC-48A8-8155-1CCD9EA1C86A}" type="pres">
      <dgm:prSet presAssocID="{F72F2026-28A4-481A-8C9D-8C495A75AA27}" presName="bigChev" presStyleLbl="node1" presStyleIdx="0" presStyleCnt="3" custScaleX="181895" custScaleY="119104"/>
      <dgm:spPr/>
    </dgm:pt>
    <dgm:pt modelId="{EADE7B04-709B-4A1A-841F-3EE2D5A42690}" type="pres">
      <dgm:prSet presAssocID="{F72F2026-28A4-481A-8C9D-8C495A75AA27}" presName="vSp" presStyleCnt="0"/>
      <dgm:spPr/>
    </dgm:pt>
    <dgm:pt modelId="{DA24DC21-10DB-4DE7-A66C-AC9565548AD8}" type="pres">
      <dgm:prSet presAssocID="{25D6F423-460D-4E32-A13B-E07C5D0B1A9D}" presName="horFlow" presStyleCnt="0"/>
      <dgm:spPr/>
    </dgm:pt>
    <dgm:pt modelId="{6CF7E6B5-731C-4A9A-BF90-4E5788F41876}" type="pres">
      <dgm:prSet presAssocID="{25D6F423-460D-4E32-A13B-E07C5D0B1A9D}" presName="bigChev" presStyleLbl="node1" presStyleIdx="1" presStyleCnt="3" custScaleX="174471" custScaleY="121042"/>
      <dgm:spPr/>
    </dgm:pt>
    <dgm:pt modelId="{6E3B8906-61EA-4028-B1D4-86777186797B}" type="pres">
      <dgm:prSet presAssocID="{D8C81EDC-D99C-4DF0-B0BB-01E43A4A75E3}" presName="parTrans" presStyleCnt="0"/>
      <dgm:spPr/>
    </dgm:pt>
    <dgm:pt modelId="{A1D3AA38-07FE-4332-BE6D-D8004B50EDB3}" type="pres">
      <dgm:prSet presAssocID="{33C08CC2-612B-4A62-A205-F7BB71A19F4E}" presName="node" presStyleLbl="alignAccFollowNode1" presStyleIdx="0" presStyleCnt="2" custScaleX="140592" custScaleY="118235">
        <dgm:presLayoutVars>
          <dgm:bulletEnabled val="1"/>
        </dgm:presLayoutVars>
      </dgm:prSet>
      <dgm:spPr/>
    </dgm:pt>
    <dgm:pt modelId="{BC297C17-FAE4-487E-B018-E4195E2F56C4}" type="pres">
      <dgm:prSet presAssocID="{B7346CB3-1332-4D7E-B722-FE851DF0F16C}" presName="sibTrans" presStyleCnt="0"/>
      <dgm:spPr/>
    </dgm:pt>
    <dgm:pt modelId="{488A1D57-90E6-4DFD-8A3B-34B2F5668C65}" type="pres">
      <dgm:prSet presAssocID="{85BFD9CE-245B-4B45-A2B6-B672F44D2CBF}" presName="node" presStyleLbl="alignAccFollowNode1" presStyleIdx="1" presStyleCnt="2" custScaleX="140592" custScaleY="115893">
        <dgm:presLayoutVars>
          <dgm:bulletEnabled val="1"/>
        </dgm:presLayoutVars>
      </dgm:prSet>
      <dgm:spPr/>
    </dgm:pt>
    <dgm:pt modelId="{39D06435-2154-44B4-8C1E-F8E99E46147E}" type="pres">
      <dgm:prSet presAssocID="{25D6F423-460D-4E32-A13B-E07C5D0B1A9D}" presName="vSp" presStyleCnt="0"/>
      <dgm:spPr/>
    </dgm:pt>
    <dgm:pt modelId="{4A87481B-D45C-423E-9537-196D9FA8BF39}" type="pres">
      <dgm:prSet presAssocID="{297A9BC0-02ED-481F-9EC9-97864C52397C}" presName="horFlow" presStyleCnt="0"/>
      <dgm:spPr/>
    </dgm:pt>
    <dgm:pt modelId="{13BE8AED-E354-4D3E-9ABC-CDB39A401C29}" type="pres">
      <dgm:prSet presAssocID="{297A9BC0-02ED-481F-9EC9-97864C52397C}" presName="bigChev" presStyleLbl="node1" presStyleIdx="2" presStyleCnt="3" custScaleX="180717" custScaleY="129371"/>
      <dgm:spPr/>
    </dgm:pt>
  </dgm:ptLst>
  <dgm:cxnLst>
    <dgm:cxn modelId="{79B3DE03-AB39-4809-930B-22BA8258FBC1}" type="presOf" srcId="{ED743AAE-CCF3-4412-B2D2-9C017B42C91A}" destId="{D307304F-88E1-4927-8596-03F4EA901DDF}" srcOrd="0" destOrd="0" presId="urn:microsoft.com/office/officeart/2005/8/layout/lProcess3"/>
    <dgm:cxn modelId="{91645833-7981-4A51-AE3C-4AA1DEF0E36A}" srcId="{25D6F423-460D-4E32-A13B-E07C5D0B1A9D}" destId="{85BFD9CE-245B-4B45-A2B6-B672F44D2CBF}" srcOrd="1" destOrd="0" parTransId="{312F3D73-51B5-4CFD-A64B-75DE2C398B3E}" sibTransId="{256429D3-2576-4810-8E71-46636051D5BB}"/>
    <dgm:cxn modelId="{CCE6CB5D-C65B-454B-B53E-80F56729FD43}" type="presOf" srcId="{85BFD9CE-245B-4B45-A2B6-B672F44D2CBF}" destId="{488A1D57-90E6-4DFD-8A3B-34B2F5668C65}" srcOrd="0" destOrd="0" presId="urn:microsoft.com/office/officeart/2005/8/layout/lProcess3"/>
    <dgm:cxn modelId="{4D026E41-0232-4D2F-9A0A-9CF7FA80CD8B}" srcId="{25D6F423-460D-4E32-A13B-E07C5D0B1A9D}" destId="{33C08CC2-612B-4A62-A205-F7BB71A19F4E}" srcOrd="0" destOrd="0" parTransId="{D8C81EDC-D99C-4DF0-B0BB-01E43A4A75E3}" sibTransId="{B7346CB3-1332-4D7E-B722-FE851DF0F16C}"/>
    <dgm:cxn modelId="{E3EF9041-853D-48FD-9324-5F30FDF4FB21}" type="presOf" srcId="{297A9BC0-02ED-481F-9EC9-97864C52397C}" destId="{13BE8AED-E354-4D3E-9ABC-CDB39A401C29}" srcOrd="0" destOrd="0" presId="urn:microsoft.com/office/officeart/2005/8/layout/lProcess3"/>
    <dgm:cxn modelId="{AE971C57-AC1C-49C8-985B-C6C7F740FEBD}" srcId="{ED743AAE-CCF3-4412-B2D2-9C017B42C91A}" destId="{F72F2026-28A4-481A-8C9D-8C495A75AA27}" srcOrd="0" destOrd="0" parTransId="{F9958FCF-C993-46AB-BA99-84EC9129CF78}" sibTransId="{E1736B3F-FCF0-44E5-9E74-53728B7B2685}"/>
    <dgm:cxn modelId="{34F5A381-29CD-4A61-B99E-4C8D69CD9C57}" srcId="{ED743AAE-CCF3-4412-B2D2-9C017B42C91A}" destId="{25D6F423-460D-4E32-A13B-E07C5D0B1A9D}" srcOrd="1" destOrd="0" parTransId="{14DE7F58-FDF2-4A67-995C-43BDF1C5C2A6}" sibTransId="{65F17690-1752-4A60-AABF-278EC5AD274F}"/>
    <dgm:cxn modelId="{C2FA12C6-DBB1-496A-8708-FA3FC6456553}" type="presOf" srcId="{25D6F423-460D-4E32-A13B-E07C5D0B1A9D}" destId="{6CF7E6B5-731C-4A9A-BF90-4E5788F41876}" srcOrd="0" destOrd="0" presId="urn:microsoft.com/office/officeart/2005/8/layout/lProcess3"/>
    <dgm:cxn modelId="{825594D1-3F01-4003-8320-105644B11636}" srcId="{ED743AAE-CCF3-4412-B2D2-9C017B42C91A}" destId="{297A9BC0-02ED-481F-9EC9-97864C52397C}" srcOrd="2" destOrd="0" parTransId="{330F46BE-6B5C-477E-81CB-1326E44076B8}" sibTransId="{6588BF43-3D3A-4FC8-AFB1-91115102DABE}"/>
    <dgm:cxn modelId="{7E1DCFD6-C5AF-400D-A24A-A9B42A7F2A99}" type="presOf" srcId="{F72F2026-28A4-481A-8C9D-8C495A75AA27}" destId="{EBE44133-C6FC-48A8-8155-1CCD9EA1C86A}" srcOrd="0" destOrd="0" presId="urn:microsoft.com/office/officeart/2005/8/layout/lProcess3"/>
    <dgm:cxn modelId="{0306E5E0-6DC9-46DF-9D8F-15C6FB841833}" type="presOf" srcId="{33C08CC2-612B-4A62-A205-F7BB71A19F4E}" destId="{A1D3AA38-07FE-4332-BE6D-D8004B50EDB3}" srcOrd="0" destOrd="0" presId="urn:microsoft.com/office/officeart/2005/8/layout/lProcess3"/>
    <dgm:cxn modelId="{17597821-FCF4-4E1B-B162-00E9DEA81392}" type="presParOf" srcId="{D307304F-88E1-4927-8596-03F4EA901DDF}" destId="{9F8675C5-0C9D-4F45-8095-0BD601413367}" srcOrd="0" destOrd="0" presId="urn:microsoft.com/office/officeart/2005/8/layout/lProcess3"/>
    <dgm:cxn modelId="{9ADE0B88-8349-493C-B440-2575794A00A8}" type="presParOf" srcId="{9F8675C5-0C9D-4F45-8095-0BD601413367}" destId="{EBE44133-C6FC-48A8-8155-1CCD9EA1C86A}" srcOrd="0" destOrd="0" presId="urn:microsoft.com/office/officeart/2005/8/layout/lProcess3"/>
    <dgm:cxn modelId="{B3CC4594-128D-4AF9-BB66-6D236D4E3CCC}" type="presParOf" srcId="{D307304F-88E1-4927-8596-03F4EA901DDF}" destId="{EADE7B04-709B-4A1A-841F-3EE2D5A42690}" srcOrd="1" destOrd="0" presId="urn:microsoft.com/office/officeart/2005/8/layout/lProcess3"/>
    <dgm:cxn modelId="{3D7DE44E-5CD4-48B8-ADCF-4D4DB1F91ADE}" type="presParOf" srcId="{D307304F-88E1-4927-8596-03F4EA901DDF}" destId="{DA24DC21-10DB-4DE7-A66C-AC9565548AD8}" srcOrd="2" destOrd="0" presId="urn:microsoft.com/office/officeart/2005/8/layout/lProcess3"/>
    <dgm:cxn modelId="{54397193-B9CF-4D02-8572-445B60DEBDC5}" type="presParOf" srcId="{DA24DC21-10DB-4DE7-A66C-AC9565548AD8}" destId="{6CF7E6B5-731C-4A9A-BF90-4E5788F41876}" srcOrd="0" destOrd="0" presId="urn:microsoft.com/office/officeart/2005/8/layout/lProcess3"/>
    <dgm:cxn modelId="{5B6D1F01-D6AC-4CA7-85AE-0EDC4ECEC4D6}" type="presParOf" srcId="{DA24DC21-10DB-4DE7-A66C-AC9565548AD8}" destId="{6E3B8906-61EA-4028-B1D4-86777186797B}" srcOrd="1" destOrd="0" presId="urn:microsoft.com/office/officeart/2005/8/layout/lProcess3"/>
    <dgm:cxn modelId="{4DA79F7E-96B6-4AED-83E3-BBFC17DCB518}" type="presParOf" srcId="{DA24DC21-10DB-4DE7-A66C-AC9565548AD8}" destId="{A1D3AA38-07FE-4332-BE6D-D8004B50EDB3}" srcOrd="2" destOrd="0" presId="urn:microsoft.com/office/officeart/2005/8/layout/lProcess3"/>
    <dgm:cxn modelId="{8DDAE89D-A0FD-4EAC-B22C-9FB6371E8169}" type="presParOf" srcId="{DA24DC21-10DB-4DE7-A66C-AC9565548AD8}" destId="{BC297C17-FAE4-487E-B018-E4195E2F56C4}" srcOrd="3" destOrd="0" presId="urn:microsoft.com/office/officeart/2005/8/layout/lProcess3"/>
    <dgm:cxn modelId="{1BE72A21-CA11-4E3A-821E-409806CDDD77}" type="presParOf" srcId="{DA24DC21-10DB-4DE7-A66C-AC9565548AD8}" destId="{488A1D57-90E6-4DFD-8A3B-34B2F5668C65}" srcOrd="4" destOrd="0" presId="urn:microsoft.com/office/officeart/2005/8/layout/lProcess3"/>
    <dgm:cxn modelId="{5A430511-EECE-4ED0-9799-0EEA667D8011}" type="presParOf" srcId="{D307304F-88E1-4927-8596-03F4EA901DDF}" destId="{39D06435-2154-44B4-8C1E-F8E99E46147E}" srcOrd="3" destOrd="0" presId="urn:microsoft.com/office/officeart/2005/8/layout/lProcess3"/>
    <dgm:cxn modelId="{90ACF02A-3164-4B05-A947-B0F1F67FC817}" type="presParOf" srcId="{D307304F-88E1-4927-8596-03F4EA901DDF}" destId="{4A87481B-D45C-423E-9537-196D9FA8BF39}" srcOrd="4" destOrd="0" presId="urn:microsoft.com/office/officeart/2005/8/layout/lProcess3"/>
    <dgm:cxn modelId="{74F325E6-3EF5-4CC8-A1BD-18BDC2D36BA7}" type="presParOf" srcId="{4A87481B-D45C-423E-9537-196D9FA8BF39}" destId="{13BE8AED-E354-4D3E-9ABC-CDB39A401C29}"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66042B-8605-4CD1-A409-F08D75E7458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1188B23-4BFF-439A-AE56-B442D50C2A28}">
      <dgm:prSet/>
      <dgm:spPr/>
      <dgm:t>
        <a:bodyPr/>
        <a:lstStyle/>
        <a:p>
          <a:r>
            <a:rPr lang="en-US" dirty="0">
              <a:latin typeface="+mj-lt"/>
            </a:rPr>
            <a:t>BP/AR 1312.3 – Uniform Complaint Procedures</a:t>
          </a:r>
        </a:p>
      </dgm:t>
    </dgm:pt>
    <dgm:pt modelId="{B3A621B5-64A0-4C90-9EDB-8B75E24F1EF9}" type="parTrans" cxnId="{67F01215-665B-4CA0-AF46-7B9B546AAFC2}">
      <dgm:prSet/>
      <dgm:spPr/>
      <dgm:t>
        <a:bodyPr/>
        <a:lstStyle/>
        <a:p>
          <a:endParaRPr lang="en-US">
            <a:latin typeface="+mj-lt"/>
          </a:endParaRPr>
        </a:p>
      </dgm:t>
    </dgm:pt>
    <dgm:pt modelId="{CC8B6D9A-B6C5-4B3D-B3A6-0F3F4D0CDEFF}" type="sibTrans" cxnId="{67F01215-665B-4CA0-AF46-7B9B546AAFC2}">
      <dgm:prSet/>
      <dgm:spPr/>
      <dgm:t>
        <a:bodyPr/>
        <a:lstStyle/>
        <a:p>
          <a:endParaRPr lang="en-US">
            <a:latin typeface="+mj-lt"/>
          </a:endParaRPr>
        </a:p>
      </dgm:t>
    </dgm:pt>
    <dgm:pt modelId="{BBEEDD87-917B-48EC-B31B-DB257F378CBF}">
      <dgm:prSet/>
      <dgm:spPr/>
      <dgm:t>
        <a:bodyPr/>
        <a:lstStyle/>
        <a:p>
          <a:r>
            <a:rPr lang="en-US" dirty="0">
              <a:latin typeface="+mj-lt"/>
            </a:rPr>
            <a:t>BP 4030 – Nondiscrimination in Employment</a:t>
          </a:r>
        </a:p>
      </dgm:t>
    </dgm:pt>
    <dgm:pt modelId="{C3CD3CCA-70E9-4A50-A12E-CFB4D872CD92}" type="parTrans" cxnId="{B5C8FD4B-E8D2-43AA-8679-475247BB5205}">
      <dgm:prSet/>
      <dgm:spPr/>
      <dgm:t>
        <a:bodyPr/>
        <a:lstStyle/>
        <a:p>
          <a:endParaRPr lang="en-US">
            <a:latin typeface="+mj-lt"/>
          </a:endParaRPr>
        </a:p>
      </dgm:t>
    </dgm:pt>
    <dgm:pt modelId="{35A80E90-363A-4EB9-A2D9-C209EE24A11F}" type="sibTrans" cxnId="{B5C8FD4B-E8D2-43AA-8679-475247BB5205}">
      <dgm:prSet/>
      <dgm:spPr/>
      <dgm:t>
        <a:bodyPr/>
        <a:lstStyle/>
        <a:p>
          <a:endParaRPr lang="en-US">
            <a:latin typeface="+mj-lt"/>
          </a:endParaRPr>
        </a:p>
      </dgm:t>
    </dgm:pt>
    <dgm:pt modelId="{41BB613A-11D8-40AF-A048-197ACC09DBDE}">
      <dgm:prSet/>
      <dgm:spPr/>
      <dgm:t>
        <a:bodyPr/>
        <a:lstStyle/>
        <a:p>
          <a:r>
            <a:rPr lang="en-US" dirty="0">
              <a:latin typeface="+mj-lt"/>
            </a:rPr>
            <a:t>BP/AR 4119.11 – Sexual Harassment (Employee)</a:t>
          </a:r>
        </a:p>
      </dgm:t>
    </dgm:pt>
    <dgm:pt modelId="{A947574A-7381-4F59-AAC3-3322879E69C4}" type="parTrans" cxnId="{7181AC3C-776A-4582-A6A4-EEFF9D532B6A}">
      <dgm:prSet/>
      <dgm:spPr/>
      <dgm:t>
        <a:bodyPr/>
        <a:lstStyle/>
        <a:p>
          <a:endParaRPr lang="en-US">
            <a:latin typeface="+mj-lt"/>
          </a:endParaRPr>
        </a:p>
      </dgm:t>
    </dgm:pt>
    <dgm:pt modelId="{637BFE59-4B89-4D2C-A5B9-F24D7566844D}" type="sibTrans" cxnId="{7181AC3C-776A-4582-A6A4-EEFF9D532B6A}">
      <dgm:prSet/>
      <dgm:spPr/>
      <dgm:t>
        <a:bodyPr/>
        <a:lstStyle/>
        <a:p>
          <a:endParaRPr lang="en-US">
            <a:latin typeface="+mj-lt"/>
          </a:endParaRPr>
        </a:p>
      </dgm:t>
    </dgm:pt>
    <dgm:pt modelId="{E0DF7AED-6688-42A2-8B7D-1714585ECB76}">
      <dgm:prSet/>
      <dgm:spPr/>
      <dgm:t>
        <a:bodyPr/>
        <a:lstStyle/>
        <a:p>
          <a:r>
            <a:rPr lang="en-US" dirty="0">
              <a:latin typeface="+mj-lt"/>
            </a:rPr>
            <a:t>BP/AR 5145.7 – Sexual Harassment (Students)</a:t>
          </a:r>
        </a:p>
      </dgm:t>
    </dgm:pt>
    <dgm:pt modelId="{A5B3A48D-D032-4E43-9532-B62F353585F7}" type="parTrans" cxnId="{6833B4C3-10EF-4EBE-B08C-00E651D22528}">
      <dgm:prSet/>
      <dgm:spPr/>
      <dgm:t>
        <a:bodyPr/>
        <a:lstStyle/>
        <a:p>
          <a:endParaRPr lang="en-US">
            <a:latin typeface="+mj-lt"/>
          </a:endParaRPr>
        </a:p>
      </dgm:t>
    </dgm:pt>
    <dgm:pt modelId="{29829BDA-0390-40C6-80F9-DE994A708116}" type="sibTrans" cxnId="{6833B4C3-10EF-4EBE-B08C-00E651D22528}">
      <dgm:prSet/>
      <dgm:spPr/>
      <dgm:t>
        <a:bodyPr/>
        <a:lstStyle/>
        <a:p>
          <a:endParaRPr lang="en-US">
            <a:latin typeface="+mj-lt"/>
          </a:endParaRPr>
        </a:p>
      </dgm:t>
    </dgm:pt>
    <dgm:pt modelId="{74EF9F3F-D8B9-4032-97FE-8CD746C81F31}">
      <dgm:prSet/>
      <dgm:spPr/>
      <dgm:t>
        <a:bodyPr/>
        <a:lstStyle/>
        <a:p>
          <a:r>
            <a:rPr lang="en-US" dirty="0">
              <a:latin typeface="+mj-lt"/>
            </a:rPr>
            <a:t>AR 5145.71 – Title IX Sexual Harassment Complaint Procedures (Student)</a:t>
          </a:r>
        </a:p>
      </dgm:t>
    </dgm:pt>
    <dgm:pt modelId="{6C7238C9-EDA6-4022-8260-1B5CCA3AC601}" type="parTrans" cxnId="{1EB799F9-B8FA-4334-9A4B-BB7C11DCF323}">
      <dgm:prSet/>
      <dgm:spPr/>
      <dgm:t>
        <a:bodyPr/>
        <a:lstStyle/>
        <a:p>
          <a:endParaRPr lang="en-US">
            <a:latin typeface="+mj-lt"/>
          </a:endParaRPr>
        </a:p>
      </dgm:t>
    </dgm:pt>
    <dgm:pt modelId="{1E53D3B6-FD9A-4C81-85BA-DA778932D805}" type="sibTrans" cxnId="{1EB799F9-B8FA-4334-9A4B-BB7C11DCF323}">
      <dgm:prSet/>
      <dgm:spPr/>
      <dgm:t>
        <a:bodyPr/>
        <a:lstStyle/>
        <a:p>
          <a:endParaRPr lang="en-US">
            <a:latin typeface="+mj-lt"/>
          </a:endParaRPr>
        </a:p>
      </dgm:t>
    </dgm:pt>
    <dgm:pt modelId="{56ED3610-F598-4939-A43E-3E64930A58EE}">
      <dgm:prSet/>
      <dgm:spPr/>
      <dgm:t>
        <a:bodyPr/>
        <a:lstStyle/>
        <a:p>
          <a:endParaRPr lang="en-US" dirty="0">
            <a:latin typeface="+mj-lt"/>
          </a:endParaRPr>
        </a:p>
      </dgm:t>
    </dgm:pt>
    <dgm:pt modelId="{C1C9CB87-8A94-4C0A-8C2E-90DEBC05B2A2}" type="parTrans" cxnId="{E74EBFFA-7B00-4EFC-9DFD-80493D0D688F}">
      <dgm:prSet/>
      <dgm:spPr/>
      <dgm:t>
        <a:bodyPr/>
        <a:lstStyle/>
        <a:p>
          <a:endParaRPr lang="en-US">
            <a:latin typeface="+mj-lt"/>
          </a:endParaRPr>
        </a:p>
      </dgm:t>
    </dgm:pt>
    <dgm:pt modelId="{4B90EB01-17B3-4AD3-BDC8-12F062FA8A25}" type="sibTrans" cxnId="{E74EBFFA-7B00-4EFC-9DFD-80493D0D688F}">
      <dgm:prSet/>
      <dgm:spPr/>
      <dgm:t>
        <a:bodyPr/>
        <a:lstStyle/>
        <a:p>
          <a:endParaRPr lang="en-US">
            <a:latin typeface="+mj-lt"/>
          </a:endParaRPr>
        </a:p>
      </dgm:t>
    </dgm:pt>
    <dgm:pt modelId="{C0D39899-9212-448A-9979-A1F2B5AF382A}">
      <dgm:prSet/>
      <dgm:spPr/>
      <dgm:t>
        <a:bodyPr/>
        <a:lstStyle/>
        <a:p>
          <a:r>
            <a:rPr lang="en-US" dirty="0">
              <a:latin typeface="+mj-lt"/>
            </a:rPr>
            <a:t>AR 4031 – Complaints Concerning Discrimination in Employment</a:t>
          </a:r>
        </a:p>
      </dgm:t>
    </dgm:pt>
    <dgm:pt modelId="{A25E9E4F-E83B-4693-82ED-851B67F55858}" type="parTrans" cxnId="{5A6768B1-F9C2-44B9-9E4C-F626464FE935}">
      <dgm:prSet/>
      <dgm:spPr/>
      <dgm:t>
        <a:bodyPr/>
        <a:lstStyle/>
        <a:p>
          <a:endParaRPr lang="en-US"/>
        </a:p>
      </dgm:t>
    </dgm:pt>
    <dgm:pt modelId="{B2BDB0CE-7299-46AB-B827-44315E31F709}" type="sibTrans" cxnId="{5A6768B1-F9C2-44B9-9E4C-F626464FE935}">
      <dgm:prSet/>
      <dgm:spPr/>
      <dgm:t>
        <a:bodyPr/>
        <a:lstStyle/>
        <a:p>
          <a:endParaRPr lang="en-US"/>
        </a:p>
      </dgm:t>
    </dgm:pt>
    <dgm:pt modelId="{CEC3094C-36C1-4F88-9435-54E9CE774135}" type="pres">
      <dgm:prSet presAssocID="{A666042B-8605-4CD1-A409-F08D75E7458C}" presName="vert0" presStyleCnt="0">
        <dgm:presLayoutVars>
          <dgm:dir/>
          <dgm:animOne val="branch"/>
          <dgm:animLvl val="lvl"/>
        </dgm:presLayoutVars>
      </dgm:prSet>
      <dgm:spPr/>
    </dgm:pt>
    <dgm:pt modelId="{7BCF6997-9412-4E24-9566-C391C2FA690C}" type="pres">
      <dgm:prSet presAssocID="{E1188B23-4BFF-439A-AE56-B442D50C2A28}" presName="thickLine" presStyleLbl="alignNode1" presStyleIdx="0" presStyleCnt="7"/>
      <dgm:spPr/>
    </dgm:pt>
    <dgm:pt modelId="{C1D3007D-161F-44F9-9759-A8AAB37BDD67}" type="pres">
      <dgm:prSet presAssocID="{E1188B23-4BFF-439A-AE56-B442D50C2A28}" presName="horz1" presStyleCnt="0"/>
      <dgm:spPr/>
    </dgm:pt>
    <dgm:pt modelId="{476E6986-3C3B-443A-BB54-67FD179F378A}" type="pres">
      <dgm:prSet presAssocID="{E1188B23-4BFF-439A-AE56-B442D50C2A28}" presName="tx1" presStyleLbl="revTx" presStyleIdx="0" presStyleCnt="7"/>
      <dgm:spPr/>
    </dgm:pt>
    <dgm:pt modelId="{F412F837-E419-466E-BDC2-63DABAB00872}" type="pres">
      <dgm:prSet presAssocID="{E1188B23-4BFF-439A-AE56-B442D50C2A28}" presName="vert1" presStyleCnt="0"/>
      <dgm:spPr/>
    </dgm:pt>
    <dgm:pt modelId="{F84348C7-9EBE-402F-B901-35FD3EA63917}" type="pres">
      <dgm:prSet presAssocID="{BBEEDD87-917B-48EC-B31B-DB257F378CBF}" presName="thickLine" presStyleLbl="alignNode1" presStyleIdx="1" presStyleCnt="7"/>
      <dgm:spPr/>
    </dgm:pt>
    <dgm:pt modelId="{87A1CB4A-A8F5-4723-B02E-037C68FCC1C4}" type="pres">
      <dgm:prSet presAssocID="{BBEEDD87-917B-48EC-B31B-DB257F378CBF}" presName="horz1" presStyleCnt="0"/>
      <dgm:spPr/>
    </dgm:pt>
    <dgm:pt modelId="{AC6D541B-7419-4F4A-9045-6B6D3313C534}" type="pres">
      <dgm:prSet presAssocID="{BBEEDD87-917B-48EC-B31B-DB257F378CBF}" presName="tx1" presStyleLbl="revTx" presStyleIdx="1" presStyleCnt="7"/>
      <dgm:spPr/>
    </dgm:pt>
    <dgm:pt modelId="{6F7058F5-BB9E-40B8-8B7B-F64E18DDC1BB}" type="pres">
      <dgm:prSet presAssocID="{BBEEDD87-917B-48EC-B31B-DB257F378CBF}" presName="vert1" presStyleCnt="0"/>
      <dgm:spPr/>
    </dgm:pt>
    <dgm:pt modelId="{E03906DE-A225-4BCC-AF77-F8DBE34C254A}" type="pres">
      <dgm:prSet presAssocID="{C0D39899-9212-448A-9979-A1F2B5AF382A}" presName="thickLine" presStyleLbl="alignNode1" presStyleIdx="2" presStyleCnt="7"/>
      <dgm:spPr/>
    </dgm:pt>
    <dgm:pt modelId="{16D20733-7CD6-40C0-A321-BFA6B5B8F8C8}" type="pres">
      <dgm:prSet presAssocID="{C0D39899-9212-448A-9979-A1F2B5AF382A}" presName="horz1" presStyleCnt="0"/>
      <dgm:spPr/>
    </dgm:pt>
    <dgm:pt modelId="{005FC381-E7DA-412C-A747-F79BD69C712E}" type="pres">
      <dgm:prSet presAssocID="{C0D39899-9212-448A-9979-A1F2B5AF382A}" presName="tx1" presStyleLbl="revTx" presStyleIdx="2" presStyleCnt="7"/>
      <dgm:spPr/>
    </dgm:pt>
    <dgm:pt modelId="{0FDEDB8A-E4CA-4BDE-B624-B0BE1EBC62F3}" type="pres">
      <dgm:prSet presAssocID="{C0D39899-9212-448A-9979-A1F2B5AF382A}" presName="vert1" presStyleCnt="0"/>
      <dgm:spPr/>
    </dgm:pt>
    <dgm:pt modelId="{9138DC71-554B-427A-88DE-E6FA91F90447}" type="pres">
      <dgm:prSet presAssocID="{41BB613A-11D8-40AF-A048-197ACC09DBDE}" presName="thickLine" presStyleLbl="alignNode1" presStyleIdx="3" presStyleCnt="7"/>
      <dgm:spPr/>
    </dgm:pt>
    <dgm:pt modelId="{D0F987F0-D89F-4F5B-AC78-FA54DE8D92BC}" type="pres">
      <dgm:prSet presAssocID="{41BB613A-11D8-40AF-A048-197ACC09DBDE}" presName="horz1" presStyleCnt="0"/>
      <dgm:spPr/>
    </dgm:pt>
    <dgm:pt modelId="{F9BCCC07-7346-4502-B0EF-59DA5613B6B3}" type="pres">
      <dgm:prSet presAssocID="{41BB613A-11D8-40AF-A048-197ACC09DBDE}" presName="tx1" presStyleLbl="revTx" presStyleIdx="3" presStyleCnt="7"/>
      <dgm:spPr/>
    </dgm:pt>
    <dgm:pt modelId="{EAFD0CD9-9BFA-4AEA-A20B-2CC1E536244E}" type="pres">
      <dgm:prSet presAssocID="{41BB613A-11D8-40AF-A048-197ACC09DBDE}" presName="vert1" presStyleCnt="0"/>
      <dgm:spPr/>
    </dgm:pt>
    <dgm:pt modelId="{7144FA3E-E7A7-49BF-8117-CBB48AA2F9F2}" type="pres">
      <dgm:prSet presAssocID="{E0DF7AED-6688-42A2-8B7D-1714585ECB76}" presName="thickLine" presStyleLbl="alignNode1" presStyleIdx="4" presStyleCnt="7"/>
      <dgm:spPr/>
    </dgm:pt>
    <dgm:pt modelId="{D17B10F7-3EE8-4343-A233-5316563DC8DC}" type="pres">
      <dgm:prSet presAssocID="{E0DF7AED-6688-42A2-8B7D-1714585ECB76}" presName="horz1" presStyleCnt="0"/>
      <dgm:spPr/>
    </dgm:pt>
    <dgm:pt modelId="{B3EDE2BD-8EFE-4A55-8B58-FF3F207675B7}" type="pres">
      <dgm:prSet presAssocID="{E0DF7AED-6688-42A2-8B7D-1714585ECB76}" presName="tx1" presStyleLbl="revTx" presStyleIdx="4" presStyleCnt="7"/>
      <dgm:spPr/>
    </dgm:pt>
    <dgm:pt modelId="{3AFF71BE-8D5C-41DC-B72D-A136F81A0F44}" type="pres">
      <dgm:prSet presAssocID="{E0DF7AED-6688-42A2-8B7D-1714585ECB76}" presName="vert1" presStyleCnt="0"/>
      <dgm:spPr/>
    </dgm:pt>
    <dgm:pt modelId="{3C845637-8F19-43C4-9634-AEECFA79FADC}" type="pres">
      <dgm:prSet presAssocID="{74EF9F3F-D8B9-4032-97FE-8CD746C81F31}" presName="thickLine" presStyleLbl="alignNode1" presStyleIdx="5" presStyleCnt="7"/>
      <dgm:spPr/>
    </dgm:pt>
    <dgm:pt modelId="{05DFB2A1-74C4-4EB0-9D1F-B923AFE6AF83}" type="pres">
      <dgm:prSet presAssocID="{74EF9F3F-D8B9-4032-97FE-8CD746C81F31}" presName="horz1" presStyleCnt="0"/>
      <dgm:spPr/>
    </dgm:pt>
    <dgm:pt modelId="{4B81353D-2E04-4FE5-A3C2-8593ABFBB1CC}" type="pres">
      <dgm:prSet presAssocID="{74EF9F3F-D8B9-4032-97FE-8CD746C81F31}" presName="tx1" presStyleLbl="revTx" presStyleIdx="5" presStyleCnt="7"/>
      <dgm:spPr/>
    </dgm:pt>
    <dgm:pt modelId="{43DCAB20-C2A3-4601-8ADB-5351FFF03476}" type="pres">
      <dgm:prSet presAssocID="{74EF9F3F-D8B9-4032-97FE-8CD746C81F31}" presName="vert1" presStyleCnt="0"/>
      <dgm:spPr/>
    </dgm:pt>
    <dgm:pt modelId="{80ABBFA3-92CF-4674-837D-C3E4712F9F59}" type="pres">
      <dgm:prSet presAssocID="{56ED3610-F598-4939-A43E-3E64930A58EE}" presName="thickLine" presStyleLbl="alignNode1" presStyleIdx="6" presStyleCnt="7"/>
      <dgm:spPr/>
    </dgm:pt>
    <dgm:pt modelId="{DA449D9D-8F06-4336-8DE0-F84DFBA9229E}" type="pres">
      <dgm:prSet presAssocID="{56ED3610-F598-4939-A43E-3E64930A58EE}" presName="horz1" presStyleCnt="0"/>
      <dgm:spPr/>
    </dgm:pt>
    <dgm:pt modelId="{CAFDD8AD-2CD8-4FE7-82BD-4E89E23AA818}" type="pres">
      <dgm:prSet presAssocID="{56ED3610-F598-4939-A43E-3E64930A58EE}" presName="tx1" presStyleLbl="revTx" presStyleIdx="6" presStyleCnt="7"/>
      <dgm:spPr/>
    </dgm:pt>
    <dgm:pt modelId="{62887451-D100-4958-AC62-B94A0B9AEB06}" type="pres">
      <dgm:prSet presAssocID="{56ED3610-F598-4939-A43E-3E64930A58EE}" presName="vert1" presStyleCnt="0"/>
      <dgm:spPr/>
    </dgm:pt>
  </dgm:ptLst>
  <dgm:cxnLst>
    <dgm:cxn modelId="{67F01215-665B-4CA0-AF46-7B9B546AAFC2}" srcId="{A666042B-8605-4CD1-A409-F08D75E7458C}" destId="{E1188B23-4BFF-439A-AE56-B442D50C2A28}" srcOrd="0" destOrd="0" parTransId="{B3A621B5-64A0-4C90-9EDB-8B75E24F1EF9}" sibTransId="{CC8B6D9A-B6C5-4B3D-B3A6-0F3F4D0CDEFF}"/>
    <dgm:cxn modelId="{7181AC3C-776A-4582-A6A4-EEFF9D532B6A}" srcId="{A666042B-8605-4CD1-A409-F08D75E7458C}" destId="{41BB613A-11D8-40AF-A048-197ACC09DBDE}" srcOrd="3" destOrd="0" parTransId="{A947574A-7381-4F59-AAC3-3322879E69C4}" sibTransId="{637BFE59-4B89-4D2C-A5B9-F24D7566844D}"/>
    <dgm:cxn modelId="{A0AE9345-ACDD-4A0B-92C1-E50436DFC155}" type="presOf" srcId="{74EF9F3F-D8B9-4032-97FE-8CD746C81F31}" destId="{4B81353D-2E04-4FE5-A3C2-8593ABFBB1CC}" srcOrd="0" destOrd="0" presId="urn:microsoft.com/office/officeart/2008/layout/LinedList"/>
    <dgm:cxn modelId="{6CDDB367-AD79-41CB-BF84-0B1B6F5CCD15}" type="presOf" srcId="{56ED3610-F598-4939-A43E-3E64930A58EE}" destId="{CAFDD8AD-2CD8-4FE7-82BD-4E89E23AA818}" srcOrd="0" destOrd="0" presId="urn:microsoft.com/office/officeart/2008/layout/LinedList"/>
    <dgm:cxn modelId="{B5C8FD4B-E8D2-43AA-8679-475247BB5205}" srcId="{A666042B-8605-4CD1-A409-F08D75E7458C}" destId="{BBEEDD87-917B-48EC-B31B-DB257F378CBF}" srcOrd="1" destOrd="0" parTransId="{C3CD3CCA-70E9-4A50-A12E-CFB4D872CD92}" sibTransId="{35A80E90-363A-4EB9-A2D9-C209EE24A11F}"/>
    <dgm:cxn modelId="{4BF8996F-426C-4F91-8C4D-A357D0E1174C}" type="presOf" srcId="{BBEEDD87-917B-48EC-B31B-DB257F378CBF}" destId="{AC6D541B-7419-4F4A-9045-6B6D3313C534}" srcOrd="0" destOrd="0" presId="urn:microsoft.com/office/officeart/2008/layout/LinedList"/>
    <dgm:cxn modelId="{7DF56374-CE5B-4587-B758-D818B7852EC3}" type="presOf" srcId="{E1188B23-4BFF-439A-AE56-B442D50C2A28}" destId="{476E6986-3C3B-443A-BB54-67FD179F378A}" srcOrd="0" destOrd="0" presId="urn:microsoft.com/office/officeart/2008/layout/LinedList"/>
    <dgm:cxn modelId="{74E2AB56-F6BA-41BF-B74D-0BFE5E574CBD}" type="presOf" srcId="{C0D39899-9212-448A-9979-A1F2B5AF382A}" destId="{005FC381-E7DA-412C-A747-F79BD69C712E}" srcOrd="0" destOrd="0" presId="urn:microsoft.com/office/officeart/2008/layout/LinedList"/>
    <dgm:cxn modelId="{98383DAF-3098-4504-BCB4-71416CBC0485}" type="presOf" srcId="{E0DF7AED-6688-42A2-8B7D-1714585ECB76}" destId="{B3EDE2BD-8EFE-4A55-8B58-FF3F207675B7}" srcOrd="0" destOrd="0" presId="urn:microsoft.com/office/officeart/2008/layout/LinedList"/>
    <dgm:cxn modelId="{5A6768B1-F9C2-44B9-9E4C-F626464FE935}" srcId="{A666042B-8605-4CD1-A409-F08D75E7458C}" destId="{C0D39899-9212-448A-9979-A1F2B5AF382A}" srcOrd="2" destOrd="0" parTransId="{A25E9E4F-E83B-4693-82ED-851B67F55858}" sibTransId="{B2BDB0CE-7299-46AB-B827-44315E31F709}"/>
    <dgm:cxn modelId="{472FD2B1-18D8-419D-A3C9-D6FA4E5E81C8}" type="presOf" srcId="{A666042B-8605-4CD1-A409-F08D75E7458C}" destId="{CEC3094C-36C1-4F88-9435-54E9CE774135}" srcOrd="0" destOrd="0" presId="urn:microsoft.com/office/officeart/2008/layout/LinedList"/>
    <dgm:cxn modelId="{6833B4C3-10EF-4EBE-B08C-00E651D22528}" srcId="{A666042B-8605-4CD1-A409-F08D75E7458C}" destId="{E0DF7AED-6688-42A2-8B7D-1714585ECB76}" srcOrd="4" destOrd="0" parTransId="{A5B3A48D-D032-4E43-9532-B62F353585F7}" sibTransId="{29829BDA-0390-40C6-80F9-DE994A708116}"/>
    <dgm:cxn modelId="{DD4881D2-0DE7-4F99-9CF1-A5EC607B32B5}" type="presOf" srcId="{41BB613A-11D8-40AF-A048-197ACC09DBDE}" destId="{F9BCCC07-7346-4502-B0EF-59DA5613B6B3}" srcOrd="0" destOrd="0" presId="urn:microsoft.com/office/officeart/2008/layout/LinedList"/>
    <dgm:cxn modelId="{1EB799F9-B8FA-4334-9A4B-BB7C11DCF323}" srcId="{A666042B-8605-4CD1-A409-F08D75E7458C}" destId="{74EF9F3F-D8B9-4032-97FE-8CD746C81F31}" srcOrd="5" destOrd="0" parTransId="{6C7238C9-EDA6-4022-8260-1B5CCA3AC601}" sibTransId="{1E53D3B6-FD9A-4C81-85BA-DA778932D805}"/>
    <dgm:cxn modelId="{E74EBFFA-7B00-4EFC-9DFD-80493D0D688F}" srcId="{A666042B-8605-4CD1-A409-F08D75E7458C}" destId="{56ED3610-F598-4939-A43E-3E64930A58EE}" srcOrd="6" destOrd="0" parTransId="{C1C9CB87-8A94-4C0A-8C2E-90DEBC05B2A2}" sibTransId="{4B90EB01-17B3-4AD3-BDC8-12F062FA8A25}"/>
    <dgm:cxn modelId="{D085C416-861E-4FC0-99EB-8828482C6214}" type="presParOf" srcId="{CEC3094C-36C1-4F88-9435-54E9CE774135}" destId="{7BCF6997-9412-4E24-9566-C391C2FA690C}" srcOrd="0" destOrd="0" presId="urn:microsoft.com/office/officeart/2008/layout/LinedList"/>
    <dgm:cxn modelId="{B1DBF61B-614F-4508-AB90-84D61D3FFC52}" type="presParOf" srcId="{CEC3094C-36C1-4F88-9435-54E9CE774135}" destId="{C1D3007D-161F-44F9-9759-A8AAB37BDD67}" srcOrd="1" destOrd="0" presId="urn:microsoft.com/office/officeart/2008/layout/LinedList"/>
    <dgm:cxn modelId="{AD190660-DB9F-4C25-AC90-670E3AEAA0F3}" type="presParOf" srcId="{C1D3007D-161F-44F9-9759-A8AAB37BDD67}" destId="{476E6986-3C3B-443A-BB54-67FD179F378A}" srcOrd="0" destOrd="0" presId="urn:microsoft.com/office/officeart/2008/layout/LinedList"/>
    <dgm:cxn modelId="{5EC34805-EB5E-472A-8CBC-4594CAC06326}" type="presParOf" srcId="{C1D3007D-161F-44F9-9759-A8AAB37BDD67}" destId="{F412F837-E419-466E-BDC2-63DABAB00872}" srcOrd="1" destOrd="0" presId="urn:microsoft.com/office/officeart/2008/layout/LinedList"/>
    <dgm:cxn modelId="{954B29BE-88DF-47F4-AA9D-5A0B6120BD74}" type="presParOf" srcId="{CEC3094C-36C1-4F88-9435-54E9CE774135}" destId="{F84348C7-9EBE-402F-B901-35FD3EA63917}" srcOrd="2" destOrd="0" presId="urn:microsoft.com/office/officeart/2008/layout/LinedList"/>
    <dgm:cxn modelId="{03BC08DD-0DFF-44F7-9116-2C292A27CA17}" type="presParOf" srcId="{CEC3094C-36C1-4F88-9435-54E9CE774135}" destId="{87A1CB4A-A8F5-4723-B02E-037C68FCC1C4}" srcOrd="3" destOrd="0" presId="urn:microsoft.com/office/officeart/2008/layout/LinedList"/>
    <dgm:cxn modelId="{3B0D28D1-5BCB-47FE-8265-4BDAB0844C5B}" type="presParOf" srcId="{87A1CB4A-A8F5-4723-B02E-037C68FCC1C4}" destId="{AC6D541B-7419-4F4A-9045-6B6D3313C534}" srcOrd="0" destOrd="0" presId="urn:microsoft.com/office/officeart/2008/layout/LinedList"/>
    <dgm:cxn modelId="{C1667838-ACD9-4716-A7C9-7DDD9E249DFE}" type="presParOf" srcId="{87A1CB4A-A8F5-4723-B02E-037C68FCC1C4}" destId="{6F7058F5-BB9E-40B8-8B7B-F64E18DDC1BB}" srcOrd="1" destOrd="0" presId="urn:microsoft.com/office/officeart/2008/layout/LinedList"/>
    <dgm:cxn modelId="{EA092386-AE2B-4FBA-913D-E5EBC2CA8E04}" type="presParOf" srcId="{CEC3094C-36C1-4F88-9435-54E9CE774135}" destId="{E03906DE-A225-4BCC-AF77-F8DBE34C254A}" srcOrd="4" destOrd="0" presId="urn:microsoft.com/office/officeart/2008/layout/LinedList"/>
    <dgm:cxn modelId="{5630E50E-F537-4DB4-8A9E-8D0F621B14D5}" type="presParOf" srcId="{CEC3094C-36C1-4F88-9435-54E9CE774135}" destId="{16D20733-7CD6-40C0-A321-BFA6B5B8F8C8}" srcOrd="5" destOrd="0" presId="urn:microsoft.com/office/officeart/2008/layout/LinedList"/>
    <dgm:cxn modelId="{BBC82265-C331-4D17-8D16-4934E321700B}" type="presParOf" srcId="{16D20733-7CD6-40C0-A321-BFA6B5B8F8C8}" destId="{005FC381-E7DA-412C-A747-F79BD69C712E}" srcOrd="0" destOrd="0" presId="urn:microsoft.com/office/officeart/2008/layout/LinedList"/>
    <dgm:cxn modelId="{37025BA5-7DE0-4610-B4C8-1F4C57B221A4}" type="presParOf" srcId="{16D20733-7CD6-40C0-A321-BFA6B5B8F8C8}" destId="{0FDEDB8A-E4CA-4BDE-B624-B0BE1EBC62F3}" srcOrd="1" destOrd="0" presId="urn:microsoft.com/office/officeart/2008/layout/LinedList"/>
    <dgm:cxn modelId="{4548661F-A035-406F-A473-9B63A89C204F}" type="presParOf" srcId="{CEC3094C-36C1-4F88-9435-54E9CE774135}" destId="{9138DC71-554B-427A-88DE-E6FA91F90447}" srcOrd="6" destOrd="0" presId="urn:microsoft.com/office/officeart/2008/layout/LinedList"/>
    <dgm:cxn modelId="{D38EC852-A6DA-4A03-A836-1FD00C40F14D}" type="presParOf" srcId="{CEC3094C-36C1-4F88-9435-54E9CE774135}" destId="{D0F987F0-D89F-4F5B-AC78-FA54DE8D92BC}" srcOrd="7" destOrd="0" presId="urn:microsoft.com/office/officeart/2008/layout/LinedList"/>
    <dgm:cxn modelId="{2A900DF9-1F1E-410C-9F39-A0ADB35FB515}" type="presParOf" srcId="{D0F987F0-D89F-4F5B-AC78-FA54DE8D92BC}" destId="{F9BCCC07-7346-4502-B0EF-59DA5613B6B3}" srcOrd="0" destOrd="0" presId="urn:microsoft.com/office/officeart/2008/layout/LinedList"/>
    <dgm:cxn modelId="{B81338B6-CFE0-490E-9019-3924182C18D1}" type="presParOf" srcId="{D0F987F0-D89F-4F5B-AC78-FA54DE8D92BC}" destId="{EAFD0CD9-9BFA-4AEA-A20B-2CC1E536244E}" srcOrd="1" destOrd="0" presId="urn:microsoft.com/office/officeart/2008/layout/LinedList"/>
    <dgm:cxn modelId="{9AA91DBD-CAE5-44F0-BE7D-907885CDA6FE}" type="presParOf" srcId="{CEC3094C-36C1-4F88-9435-54E9CE774135}" destId="{7144FA3E-E7A7-49BF-8117-CBB48AA2F9F2}" srcOrd="8" destOrd="0" presId="urn:microsoft.com/office/officeart/2008/layout/LinedList"/>
    <dgm:cxn modelId="{06B48B5E-0AD1-4A92-A13B-22B1E6FC9BD3}" type="presParOf" srcId="{CEC3094C-36C1-4F88-9435-54E9CE774135}" destId="{D17B10F7-3EE8-4343-A233-5316563DC8DC}" srcOrd="9" destOrd="0" presId="urn:microsoft.com/office/officeart/2008/layout/LinedList"/>
    <dgm:cxn modelId="{1677EFB9-E82D-461D-95F0-2C7788271AE5}" type="presParOf" srcId="{D17B10F7-3EE8-4343-A233-5316563DC8DC}" destId="{B3EDE2BD-8EFE-4A55-8B58-FF3F207675B7}" srcOrd="0" destOrd="0" presId="urn:microsoft.com/office/officeart/2008/layout/LinedList"/>
    <dgm:cxn modelId="{671E622C-083A-4D32-9998-DAD5C5FB741F}" type="presParOf" srcId="{D17B10F7-3EE8-4343-A233-5316563DC8DC}" destId="{3AFF71BE-8D5C-41DC-B72D-A136F81A0F44}" srcOrd="1" destOrd="0" presId="urn:microsoft.com/office/officeart/2008/layout/LinedList"/>
    <dgm:cxn modelId="{C2970E01-3A58-4B0F-9E01-1D55967C85A2}" type="presParOf" srcId="{CEC3094C-36C1-4F88-9435-54E9CE774135}" destId="{3C845637-8F19-43C4-9634-AEECFA79FADC}" srcOrd="10" destOrd="0" presId="urn:microsoft.com/office/officeart/2008/layout/LinedList"/>
    <dgm:cxn modelId="{9231CFB9-64D2-462A-91D2-B12B50A00F62}" type="presParOf" srcId="{CEC3094C-36C1-4F88-9435-54E9CE774135}" destId="{05DFB2A1-74C4-4EB0-9D1F-B923AFE6AF83}" srcOrd="11" destOrd="0" presId="urn:microsoft.com/office/officeart/2008/layout/LinedList"/>
    <dgm:cxn modelId="{E699F3A0-1D15-4839-9D3A-26A26CDFBB70}" type="presParOf" srcId="{05DFB2A1-74C4-4EB0-9D1F-B923AFE6AF83}" destId="{4B81353D-2E04-4FE5-A3C2-8593ABFBB1CC}" srcOrd="0" destOrd="0" presId="urn:microsoft.com/office/officeart/2008/layout/LinedList"/>
    <dgm:cxn modelId="{58C377DF-8023-4AA0-9846-333D63F48C46}" type="presParOf" srcId="{05DFB2A1-74C4-4EB0-9D1F-B923AFE6AF83}" destId="{43DCAB20-C2A3-4601-8ADB-5351FFF03476}" srcOrd="1" destOrd="0" presId="urn:microsoft.com/office/officeart/2008/layout/LinedList"/>
    <dgm:cxn modelId="{82467A66-CDDC-4B77-B1D7-5D1E8F09F8E7}" type="presParOf" srcId="{CEC3094C-36C1-4F88-9435-54E9CE774135}" destId="{80ABBFA3-92CF-4674-837D-C3E4712F9F59}" srcOrd="12" destOrd="0" presId="urn:microsoft.com/office/officeart/2008/layout/LinedList"/>
    <dgm:cxn modelId="{3DB7C6C6-DEBA-4A00-8BE0-22ABC26B8C49}" type="presParOf" srcId="{CEC3094C-36C1-4F88-9435-54E9CE774135}" destId="{DA449D9D-8F06-4336-8DE0-F84DFBA9229E}" srcOrd="13" destOrd="0" presId="urn:microsoft.com/office/officeart/2008/layout/LinedList"/>
    <dgm:cxn modelId="{AFAAA796-D2D7-4060-B47D-A957488B8ACC}" type="presParOf" srcId="{DA449D9D-8F06-4336-8DE0-F84DFBA9229E}" destId="{CAFDD8AD-2CD8-4FE7-82BD-4E89E23AA818}" srcOrd="0" destOrd="0" presId="urn:microsoft.com/office/officeart/2008/layout/LinedList"/>
    <dgm:cxn modelId="{0D008A6E-160B-4591-A455-318C909EFCD4}" type="presParOf" srcId="{DA449D9D-8F06-4336-8DE0-F84DFBA9229E}" destId="{62887451-D100-4958-AC62-B94A0B9AEB0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DAAE87-A65C-4F81-9784-19D6B43D54FF}" type="doc">
      <dgm:prSet loTypeId="urn:microsoft.com/office/officeart/2005/8/layout/cycle6" loCatId="relationship" qsTypeId="urn:microsoft.com/office/officeart/2005/8/quickstyle/simple1" qsCatId="simple" csTypeId="urn:microsoft.com/office/officeart/2005/8/colors/accent1_2" csCatId="accent1"/>
      <dgm:spPr/>
      <dgm:t>
        <a:bodyPr/>
        <a:lstStyle/>
        <a:p>
          <a:endParaRPr lang="en-US"/>
        </a:p>
      </dgm:t>
    </dgm:pt>
    <dgm:pt modelId="{8BE61544-9B31-405B-851F-1507CD62D028}">
      <dgm:prSet custT="1"/>
      <dgm:spPr/>
      <dgm:t>
        <a:bodyPr/>
        <a:lstStyle/>
        <a:p>
          <a:r>
            <a:rPr lang="en-US" sz="2000" dirty="0">
              <a:solidFill>
                <a:schemeClr val="tx1"/>
              </a:solidFill>
            </a:rPr>
            <a:t>Title IX Coordinator</a:t>
          </a:r>
        </a:p>
      </dgm:t>
    </dgm:pt>
    <dgm:pt modelId="{A8234355-ACEC-4C55-8E5B-77437791CAE8}" type="parTrans" cxnId="{8C82EF3D-5B0C-4F0E-BFE0-5211AB8D1797}">
      <dgm:prSet/>
      <dgm:spPr/>
      <dgm:t>
        <a:bodyPr/>
        <a:lstStyle/>
        <a:p>
          <a:endParaRPr lang="en-US">
            <a:solidFill>
              <a:schemeClr val="tx1"/>
            </a:solidFill>
          </a:endParaRPr>
        </a:p>
      </dgm:t>
    </dgm:pt>
    <dgm:pt modelId="{BF26F1E8-D11E-4EEB-BE8B-AC7C25A7EFA5}" type="sibTrans" cxnId="{8C82EF3D-5B0C-4F0E-BFE0-5211AB8D1797}">
      <dgm:prSet/>
      <dgm:spPr/>
      <dgm:t>
        <a:bodyPr/>
        <a:lstStyle/>
        <a:p>
          <a:endParaRPr lang="en-US">
            <a:solidFill>
              <a:schemeClr val="tx1"/>
            </a:solidFill>
          </a:endParaRPr>
        </a:p>
      </dgm:t>
    </dgm:pt>
    <dgm:pt modelId="{A0B45283-EF35-4D81-B6B4-FDE4CE95A923}">
      <dgm:prSet custT="1"/>
      <dgm:spPr/>
      <dgm:t>
        <a:bodyPr/>
        <a:lstStyle/>
        <a:p>
          <a:r>
            <a:rPr lang="en-US" sz="2000" dirty="0">
              <a:solidFill>
                <a:schemeClr val="tx1"/>
              </a:solidFill>
            </a:rPr>
            <a:t>Investigator</a:t>
          </a:r>
        </a:p>
      </dgm:t>
    </dgm:pt>
    <dgm:pt modelId="{A7EAF6F5-DD16-4796-A8A3-2BA8C0E6914E}" type="parTrans" cxnId="{CD1CD2AC-2FB4-45DE-A1D0-80BA03483AD7}">
      <dgm:prSet/>
      <dgm:spPr/>
      <dgm:t>
        <a:bodyPr/>
        <a:lstStyle/>
        <a:p>
          <a:endParaRPr lang="en-US">
            <a:solidFill>
              <a:schemeClr val="tx1"/>
            </a:solidFill>
          </a:endParaRPr>
        </a:p>
      </dgm:t>
    </dgm:pt>
    <dgm:pt modelId="{F71E29B6-4307-44C9-88F8-EF6A43B417AD}" type="sibTrans" cxnId="{CD1CD2AC-2FB4-45DE-A1D0-80BA03483AD7}">
      <dgm:prSet/>
      <dgm:spPr/>
      <dgm:t>
        <a:bodyPr/>
        <a:lstStyle/>
        <a:p>
          <a:endParaRPr lang="en-US">
            <a:solidFill>
              <a:schemeClr val="tx1"/>
            </a:solidFill>
          </a:endParaRPr>
        </a:p>
      </dgm:t>
    </dgm:pt>
    <dgm:pt modelId="{34774083-DDC5-48C9-8ACA-4F031E2747C8}">
      <dgm:prSet custT="1"/>
      <dgm:spPr/>
      <dgm:t>
        <a:bodyPr/>
        <a:lstStyle/>
        <a:p>
          <a:r>
            <a:rPr lang="en-US" sz="2000" dirty="0">
              <a:solidFill>
                <a:schemeClr val="tx1"/>
              </a:solidFill>
            </a:rPr>
            <a:t>Decision Maker</a:t>
          </a:r>
        </a:p>
      </dgm:t>
    </dgm:pt>
    <dgm:pt modelId="{A150C803-5103-499C-AA3A-C354A6586AF0}" type="parTrans" cxnId="{1E4C1483-B23F-4973-905D-68FA78AEDA1C}">
      <dgm:prSet/>
      <dgm:spPr/>
      <dgm:t>
        <a:bodyPr/>
        <a:lstStyle/>
        <a:p>
          <a:endParaRPr lang="en-US">
            <a:solidFill>
              <a:schemeClr val="tx1"/>
            </a:solidFill>
          </a:endParaRPr>
        </a:p>
      </dgm:t>
    </dgm:pt>
    <dgm:pt modelId="{D85808DB-4E92-4A21-BB49-7465FF4825A9}" type="sibTrans" cxnId="{1E4C1483-B23F-4973-905D-68FA78AEDA1C}">
      <dgm:prSet/>
      <dgm:spPr/>
      <dgm:t>
        <a:bodyPr/>
        <a:lstStyle/>
        <a:p>
          <a:endParaRPr lang="en-US">
            <a:solidFill>
              <a:schemeClr val="tx1"/>
            </a:solidFill>
          </a:endParaRPr>
        </a:p>
      </dgm:t>
    </dgm:pt>
    <dgm:pt modelId="{9CF725A7-E9D2-45B8-9C25-51C4C1235D50}">
      <dgm:prSet custT="1"/>
      <dgm:spPr/>
      <dgm:t>
        <a:bodyPr/>
        <a:lstStyle/>
        <a:p>
          <a:r>
            <a:rPr lang="en-US" sz="2000" dirty="0">
              <a:solidFill>
                <a:schemeClr val="tx1"/>
              </a:solidFill>
            </a:rPr>
            <a:t>Informal Resolution Officer</a:t>
          </a:r>
        </a:p>
      </dgm:t>
    </dgm:pt>
    <dgm:pt modelId="{42168445-8017-48EB-A5C8-86E620041981}" type="parTrans" cxnId="{DA5CCA4C-9E38-48C7-A85F-8B4B649E6428}">
      <dgm:prSet/>
      <dgm:spPr/>
      <dgm:t>
        <a:bodyPr/>
        <a:lstStyle/>
        <a:p>
          <a:endParaRPr lang="en-US">
            <a:solidFill>
              <a:schemeClr val="tx1"/>
            </a:solidFill>
          </a:endParaRPr>
        </a:p>
      </dgm:t>
    </dgm:pt>
    <dgm:pt modelId="{E471DB7A-2A9F-4367-9737-D81840014AED}" type="sibTrans" cxnId="{DA5CCA4C-9E38-48C7-A85F-8B4B649E6428}">
      <dgm:prSet/>
      <dgm:spPr/>
      <dgm:t>
        <a:bodyPr/>
        <a:lstStyle/>
        <a:p>
          <a:endParaRPr lang="en-US">
            <a:solidFill>
              <a:schemeClr val="tx1"/>
            </a:solidFill>
          </a:endParaRPr>
        </a:p>
      </dgm:t>
    </dgm:pt>
    <dgm:pt modelId="{6FCEC62E-481C-4E70-B2A2-AEB2A5ED8812}">
      <dgm:prSet custT="1"/>
      <dgm:spPr/>
      <dgm:t>
        <a:bodyPr/>
        <a:lstStyle/>
        <a:p>
          <a:r>
            <a:rPr lang="en-US" sz="2000" dirty="0">
              <a:solidFill>
                <a:schemeClr val="tx1"/>
              </a:solidFill>
            </a:rPr>
            <a:t>Appeals Officer</a:t>
          </a:r>
        </a:p>
      </dgm:t>
    </dgm:pt>
    <dgm:pt modelId="{A7213557-4BE9-4A70-AA61-22D1CB5B49BC}" type="parTrans" cxnId="{04C3E655-5912-4C38-A324-1CA76677776B}">
      <dgm:prSet/>
      <dgm:spPr/>
      <dgm:t>
        <a:bodyPr/>
        <a:lstStyle/>
        <a:p>
          <a:endParaRPr lang="en-US">
            <a:solidFill>
              <a:schemeClr val="tx1"/>
            </a:solidFill>
          </a:endParaRPr>
        </a:p>
      </dgm:t>
    </dgm:pt>
    <dgm:pt modelId="{802D1260-B52C-40F4-9A88-8651F9C8E8A7}" type="sibTrans" cxnId="{04C3E655-5912-4C38-A324-1CA76677776B}">
      <dgm:prSet/>
      <dgm:spPr/>
      <dgm:t>
        <a:bodyPr/>
        <a:lstStyle/>
        <a:p>
          <a:endParaRPr lang="en-US">
            <a:solidFill>
              <a:schemeClr val="tx1"/>
            </a:solidFill>
          </a:endParaRPr>
        </a:p>
      </dgm:t>
    </dgm:pt>
    <dgm:pt modelId="{87699634-5D0C-4E0F-B3B5-346021E7572F}" type="pres">
      <dgm:prSet presAssocID="{39DAAE87-A65C-4F81-9784-19D6B43D54FF}" presName="cycle" presStyleCnt="0">
        <dgm:presLayoutVars>
          <dgm:dir/>
          <dgm:resizeHandles val="exact"/>
        </dgm:presLayoutVars>
      </dgm:prSet>
      <dgm:spPr/>
    </dgm:pt>
    <dgm:pt modelId="{C051285C-ADFB-4D40-83FD-C2825D481EE6}" type="pres">
      <dgm:prSet presAssocID="{8BE61544-9B31-405B-851F-1507CD62D028}" presName="node" presStyleLbl="node1" presStyleIdx="0" presStyleCnt="5">
        <dgm:presLayoutVars>
          <dgm:bulletEnabled val="1"/>
        </dgm:presLayoutVars>
      </dgm:prSet>
      <dgm:spPr/>
    </dgm:pt>
    <dgm:pt modelId="{7B681B94-BA94-47EF-B324-B9D88BBDDADE}" type="pres">
      <dgm:prSet presAssocID="{8BE61544-9B31-405B-851F-1507CD62D028}" presName="spNode" presStyleCnt="0"/>
      <dgm:spPr/>
    </dgm:pt>
    <dgm:pt modelId="{E140F993-66DA-47F5-B58D-25BC846ABFEE}" type="pres">
      <dgm:prSet presAssocID="{BF26F1E8-D11E-4EEB-BE8B-AC7C25A7EFA5}" presName="sibTrans" presStyleLbl="sibTrans1D1" presStyleIdx="0" presStyleCnt="5"/>
      <dgm:spPr/>
    </dgm:pt>
    <dgm:pt modelId="{9A985481-E801-49E6-8664-E0E999B23CF7}" type="pres">
      <dgm:prSet presAssocID="{A0B45283-EF35-4D81-B6B4-FDE4CE95A923}" presName="node" presStyleLbl="node1" presStyleIdx="1" presStyleCnt="5">
        <dgm:presLayoutVars>
          <dgm:bulletEnabled val="1"/>
        </dgm:presLayoutVars>
      </dgm:prSet>
      <dgm:spPr/>
    </dgm:pt>
    <dgm:pt modelId="{5C97D991-C49F-4E8B-B62A-AE946127AD39}" type="pres">
      <dgm:prSet presAssocID="{A0B45283-EF35-4D81-B6B4-FDE4CE95A923}" presName="spNode" presStyleCnt="0"/>
      <dgm:spPr/>
    </dgm:pt>
    <dgm:pt modelId="{8F101B1E-5FF5-48AC-8527-9E6C79A06521}" type="pres">
      <dgm:prSet presAssocID="{F71E29B6-4307-44C9-88F8-EF6A43B417AD}" presName="sibTrans" presStyleLbl="sibTrans1D1" presStyleIdx="1" presStyleCnt="5"/>
      <dgm:spPr/>
    </dgm:pt>
    <dgm:pt modelId="{86444E9F-E3A1-4BB8-9567-8FCC0F5C1F1C}" type="pres">
      <dgm:prSet presAssocID="{34774083-DDC5-48C9-8ACA-4F031E2747C8}" presName="node" presStyleLbl="node1" presStyleIdx="2" presStyleCnt="5">
        <dgm:presLayoutVars>
          <dgm:bulletEnabled val="1"/>
        </dgm:presLayoutVars>
      </dgm:prSet>
      <dgm:spPr/>
    </dgm:pt>
    <dgm:pt modelId="{58FD5AF1-27F8-4287-8206-3B57A2066088}" type="pres">
      <dgm:prSet presAssocID="{34774083-DDC5-48C9-8ACA-4F031E2747C8}" presName="spNode" presStyleCnt="0"/>
      <dgm:spPr/>
    </dgm:pt>
    <dgm:pt modelId="{CEF4F7DB-CA1B-460B-9228-8D4A347C9C1C}" type="pres">
      <dgm:prSet presAssocID="{D85808DB-4E92-4A21-BB49-7465FF4825A9}" presName="sibTrans" presStyleLbl="sibTrans1D1" presStyleIdx="2" presStyleCnt="5"/>
      <dgm:spPr/>
    </dgm:pt>
    <dgm:pt modelId="{F0FF027F-51BF-496A-AAB4-271DD952DFDC}" type="pres">
      <dgm:prSet presAssocID="{9CF725A7-E9D2-45B8-9C25-51C4C1235D50}" presName="node" presStyleLbl="node1" presStyleIdx="3" presStyleCnt="5">
        <dgm:presLayoutVars>
          <dgm:bulletEnabled val="1"/>
        </dgm:presLayoutVars>
      </dgm:prSet>
      <dgm:spPr/>
    </dgm:pt>
    <dgm:pt modelId="{3C131DB3-417B-4AF5-9EEA-8F2D089EE3D2}" type="pres">
      <dgm:prSet presAssocID="{9CF725A7-E9D2-45B8-9C25-51C4C1235D50}" presName="spNode" presStyleCnt="0"/>
      <dgm:spPr/>
    </dgm:pt>
    <dgm:pt modelId="{1AB4B567-A33C-4B02-8B39-A10C5525FBC8}" type="pres">
      <dgm:prSet presAssocID="{E471DB7A-2A9F-4367-9737-D81840014AED}" presName="sibTrans" presStyleLbl="sibTrans1D1" presStyleIdx="3" presStyleCnt="5"/>
      <dgm:spPr/>
    </dgm:pt>
    <dgm:pt modelId="{81B3F059-16BB-48A2-AE26-94D6642EFDDC}" type="pres">
      <dgm:prSet presAssocID="{6FCEC62E-481C-4E70-B2A2-AEB2A5ED8812}" presName="node" presStyleLbl="node1" presStyleIdx="4" presStyleCnt="5">
        <dgm:presLayoutVars>
          <dgm:bulletEnabled val="1"/>
        </dgm:presLayoutVars>
      </dgm:prSet>
      <dgm:spPr/>
    </dgm:pt>
    <dgm:pt modelId="{9A6F8F36-B300-4C59-A90E-B92D71BDD0FE}" type="pres">
      <dgm:prSet presAssocID="{6FCEC62E-481C-4E70-B2A2-AEB2A5ED8812}" presName="spNode" presStyleCnt="0"/>
      <dgm:spPr/>
    </dgm:pt>
    <dgm:pt modelId="{2B205710-6F69-44D3-9DA3-07B5BF00E3D5}" type="pres">
      <dgm:prSet presAssocID="{802D1260-B52C-40F4-9A88-8651F9C8E8A7}" presName="sibTrans" presStyleLbl="sibTrans1D1" presStyleIdx="4" presStyleCnt="5"/>
      <dgm:spPr/>
    </dgm:pt>
  </dgm:ptLst>
  <dgm:cxnLst>
    <dgm:cxn modelId="{1C7BAC2D-06EB-4E8A-8627-968E770ACF01}" type="presOf" srcId="{D85808DB-4E92-4A21-BB49-7465FF4825A9}" destId="{CEF4F7DB-CA1B-460B-9228-8D4A347C9C1C}" srcOrd="0" destOrd="0" presId="urn:microsoft.com/office/officeart/2005/8/layout/cycle6"/>
    <dgm:cxn modelId="{E87FD62D-5BBF-479E-95E4-FB81759CE000}" type="presOf" srcId="{8BE61544-9B31-405B-851F-1507CD62D028}" destId="{C051285C-ADFB-4D40-83FD-C2825D481EE6}" srcOrd="0" destOrd="0" presId="urn:microsoft.com/office/officeart/2005/8/layout/cycle6"/>
    <dgm:cxn modelId="{1D10812F-BF41-42CB-8672-657576C09EB3}" type="presOf" srcId="{9CF725A7-E9D2-45B8-9C25-51C4C1235D50}" destId="{F0FF027F-51BF-496A-AAB4-271DD952DFDC}" srcOrd="0" destOrd="0" presId="urn:microsoft.com/office/officeart/2005/8/layout/cycle6"/>
    <dgm:cxn modelId="{8C82EF3D-5B0C-4F0E-BFE0-5211AB8D1797}" srcId="{39DAAE87-A65C-4F81-9784-19D6B43D54FF}" destId="{8BE61544-9B31-405B-851F-1507CD62D028}" srcOrd="0" destOrd="0" parTransId="{A8234355-ACEC-4C55-8E5B-77437791CAE8}" sibTransId="{BF26F1E8-D11E-4EEB-BE8B-AC7C25A7EFA5}"/>
    <dgm:cxn modelId="{C2143A42-C025-42FB-A2EA-C8FF595CC5CD}" type="presOf" srcId="{802D1260-B52C-40F4-9A88-8651F9C8E8A7}" destId="{2B205710-6F69-44D3-9DA3-07B5BF00E3D5}" srcOrd="0" destOrd="0" presId="urn:microsoft.com/office/officeart/2005/8/layout/cycle6"/>
    <dgm:cxn modelId="{DA5CCA4C-9E38-48C7-A85F-8B4B649E6428}" srcId="{39DAAE87-A65C-4F81-9784-19D6B43D54FF}" destId="{9CF725A7-E9D2-45B8-9C25-51C4C1235D50}" srcOrd="3" destOrd="0" parTransId="{42168445-8017-48EB-A5C8-86E620041981}" sibTransId="{E471DB7A-2A9F-4367-9737-D81840014AED}"/>
    <dgm:cxn modelId="{04C3E655-5912-4C38-A324-1CA76677776B}" srcId="{39DAAE87-A65C-4F81-9784-19D6B43D54FF}" destId="{6FCEC62E-481C-4E70-B2A2-AEB2A5ED8812}" srcOrd="4" destOrd="0" parTransId="{A7213557-4BE9-4A70-AA61-22D1CB5B49BC}" sibTransId="{802D1260-B52C-40F4-9A88-8651F9C8E8A7}"/>
    <dgm:cxn modelId="{36500882-0DDF-487A-BDAB-F9F29EB4558B}" type="presOf" srcId="{6FCEC62E-481C-4E70-B2A2-AEB2A5ED8812}" destId="{81B3F059-16BB-48A2-AE26-94D6642EFDDC}" srcOrd="0" destOrd="0" presId="urn:microsoft.com/office/officeart/2005/8/layout/cycle6"/>
    <dgm:cxn modelId="{1E4C1483-B23F-4973-905D-68FA78AEDA1C}" srcId="{39DAAE87-A65C-4F81-9784-19D6B43D54FF}" destId="{34774083-DDC5-48C9-8ACA-4F031E2747C8}" srcOrd="2" destOrd="0" parTransId="{A150C803-5103-499C-AA3A-C354A6586AF0}" sibTransId="{D85808DB-4E92-4A21-BB49-7465FF4825A9}"/>
    <dgm:cxn modelId="{E8B5B49C-5920-4219-8CDC-CFED39E596AB}" type="presOf" srcId="{34774083-DDC5-48C9-8ACA-4F031E2747C8}" destId="{86444E9F-E3A1-4BB8-9567-8FCC0F5C1F1C}" srcOrd="0" destOrd="0" presId="urn:microsoft.com/office/officeart/2005/8/layout/cycle6"/>
    <dgm:cxn modelId="{CD1CD2AC-2FB4-45DE-A1D0-80BA03483AD7}" srcId="{39DAAE87-A65C-4F81-9784-19D6B43D54FF}" destId="{A0B45283-EF35-4D81-B6B4-FDE4CE95A923}" srcOrd="1" destOrd="0" parTransId="{A7EAF6F5-DD16-4796-A8A3-2BA8C0E6914E}" sibTransId="{F71E29B6-4307-44C9-88F8-EF6A43B417AD}"/>
    <dgm:cxn modelId="{04D874CD-76C7-4539-8114-03819EE0E55B}" type="presOf" srcId="{39DAAE87-A65C-4F81-9784-19D6B43D54FF}" destId="{87699634-5D0C-4E0F-B3B5-346021E7572F}" srcOrd="0" destOrd="0" presId="urn:microsoft.com/office/officeart/2005/8/layout/cycle6"/>
    <dgm:cxn modelId="{2D3293D0-7C92-4D65-9689-E16E2BDEC5D2}" type="presOf" srcId="{E471DB7A-2A9F-4367-9737-D81840014AED}" destId="{1AB4B567-A33C-4B02-8B39-A10C5525FBC8}" srcOrd="0" destOrd="0" presId="urn:microsoft.com/office/officeart/2005/8/layout/cycle6"/>
    <dgm:cxn modelId="{FB2B7CD1-E8D9-4F67-93A8-AF23A7B1FAFA}" type="presOf" srcId="{BF26F1E8-D11E-4EEB-BE8B-AC7C25A7EFA5}" destId="{E140F993-66DA-47F5-B58D-25BC846ABFEE}" srcOrd="0" destOrd="0" presId="urn:microsoft.com/office/officeart/2005/8/layout/cycle6"/>
    <dgm:cxn modelId="{4456F4E1-6C13-4318-A8D5-DAA81B480EED}" type="presOf" srcId="{F71E29B6-4307-44C9-88F8-EF6A43B417AD}" destId="{8F101B1E-5FF5-48AC-8527-9E6C79A06521}" srcOrd="0" destOrd="0" presId="urn:microsoft.com/office/officeart/2005/8/layout/cycle6"/>
    <dgm:cxn modelId="{2A1FD1F4-CBD8-4E2F-A4D3-21242497C5D3}" type="presOf" srcId="{A0B45283-EF35-4D81-B6B4-FDE4CE95A923}" destId="{9A985481-E801-49E6-8664-E0E999B23CF7}" srcOrd="0" destOrd="0" presId="urn:microsoft.com/office/officeart/2005/8/layout/cycle6"/>
    <dgm:cxn modelId="{7BDE0B89-D5BF-4D78-B329-11D726D4C402}" type="presParOf" srcId="{87699634-5D0C-4E0F-B3B5-346021E7572F}" destId="{C051285C-ADFB-4D40-83FD-C2825D481EE6}" srcOrd="0" destOrd="0" presId="urn:microsoft.com/office/officeart/2005/8/layout/cycle6"/>
    <dgm:cxn modelId="{B4B50D3B-CD19-4577-ABE6-9A22797DCF29}" type="presParOf" srcId="{87699634-5D0C-4E0F-B3B5-346021E7572F}" destId="{7B681B94-BA94-47EF-B324-B9D88BBDDADE}" srcOrd="1" destOrd="0" presId="urn:microsoft.com/office/officeart/2005/8/layout/cycle6"/>
    <dgm:cxn modelId="{F0C31EA9-4D9E-4533-A97D-2EC1176C3629}" type="presParOf" srcId="{87699634-5D0C-4E0F-B3B5-346021E7572F}" destId="{E140F993-66DA-47F5-B58D-25BC846ABFEE}" srcOrd="2" destOrd="0" presId="urn:microsoft.com/office/officeart/2005/8/layout/cycle6"/>
    <dgm:cxn modelId="{173E02FF-DD76-483E-8A59-1C1243781655}" type="presParOf" srcId="{87699634-5D0C-4E0F-B3B5-346021E7572F}" destId="{9A985481-E801-49E6-8664-E0E999B23CF7}" srcOrd="3" destOrd="0" presId="urn:microsoft.com/office/officeart/2005/8/layout/cycle6"/>
    <dgm:cxn modelId="{A091454B-EF7B-4A0C-BC93-93D8F7419326}" type="presParOf" srcId="{87699634-5D0C-4E0F-B3B5-346021E7572F}" destId="{5C97D991-C49F-4E8B-B62A-AE946127AD39}" srcOrd="4" destOrd="0" presId="urn:microsoft.com/office/officeart/2005/8/layout/cycle6"/>
    <dgm:cxn modelId="{16491324-C874-4579-9858-D7F16C00675B}" type="presParOf" srcId="{87699634-5D0C-4E0F-B3B5-346021E7572F}" destId="{8F101B1E-5FF5-48AC-8527-9E6C79A06521}" srcOrd="5" destOrd="0" presId="urn:microsoft.com/office/officeart/2005/8/layout/cycle6"/>
    <dgm:cxn modelId="{720AF3E5-BF55-42D2-8130-3B13F9FEAF0C}" type="presParOf" srcId="{87699634-5D0C-4E0F-B3B5-346021E7572F}" destId="{86444E9F-E3A1-4BB8-9567-8FCC0F5C1F1C}" srcOrd="6" destOrd="0" presId="urn:microsoft.com/office/officeart/2005/8/layout/cycle6"/>
    <dgm:cxn modelId="{718FE1DA-4E2D-4636-BFE4-1A3D603C5956}" type="presParOf" srcId="{87699634-5D0C-4E0F-B3B5-346021E7572F}" destId="{58FD5AF1-27F8-4287-8206-3B57A2066088}" srcOrd="7" destOrd="0" presId="urn:microsoft.com/office/officeart/2005/8/layout/cycle6"/>
    <dgm:cxn modelId="{249AB018-5958-45AF-9CD1-1AB44B26CF65}" type="presParOf" srcId="{87699634-5D0C-4E0F-B3B5-346021E7572F}" destId="{CEF4F7DB-CA1B-460B-9228-8D4A347C9C1C}" srcOrd="8" destOrd="0" presId="urn:microsoft.com/office/officeart/2005/8/layout/cycle6"/>
    <dgm:cxn modelId="{38874735-E88F-4B72-AE24-7418500963CA}" type="presParOf" srcId="{87699634-5D0C-4E0F-B3B5-346021E7572F}" destId="{F0FF027F-51BF-496A-AAB4-271DD952DFDC}" srcOrd="9" destOrd="0" presId="urn:microsoft.com/office/officeart/2005/8/layout/cycle6"/>
    <dgm:cxn modelId="{E6EBBB80-A277-4C8F-9725-BA68D1C4849D}" type="presParOf" srcId="{87699634-5D0C-4E0F-B3B5-346021E7572F}" destId="{3C131DB3-417B-4AF5-9EEA-8F2D089EE3D2}" srcOrd="10" destOrd="0" presId="urn:microsoft.com/office/officeart/2005/8/layout/cycle6"/>
    <dgm:cxn modelId="{87227CE4-AFF0-4F15-81D4-4EC93E9DC85A}" type="presParOf" srcId="{87699634-5D0C-4E0F-B3B5-346021E7572F}" destId="{1AB4B567-A33C-4B02-8B39-A10C5525FBC8}" srcOrd="11" destOrd="0" presId="urn:microsoft.com/office/officeart/2005/8/layout/cycle6"/>
    <dgm:cxn modelId="{0744B5D7-26AE-41E7-9148-85057949CB2E}" type="presParOf" srcId="{87699634-5D0C-4E0F-B3B5-346021E7572F}" destId="{81B3F059-16BB-48A2-AE26-94D6642EFDDC}" srcOrd="12" destOrd="0" presId="urn:microsoft.com/office/officeart/2005/8/layout/cycle6"/>
    <dgm:cxn modelId="{FED7869D-376F-4BB6-AA5C-24011B2844C1}" type="presParOf" srcId="{87699634-5D0C-4E0F-B3B5-346021E7572F}" destId="{9A6F8F36-B300-4C59-A90E-B92D71BDD0FE}" srcOrd="13" destOrd="0" presId="urn:microsoft.com/office/officeart/2005/8/layout/cycle6"/>
    <dgm:cxn modelId="{F97FF4DA-7732-4182-AB2B-25F08969AF29}" type="presParOf" srcId="{87699634-5D0C-4E0F-B3B5-346021E7572F}" destId="{2B205710-6F69-44D3-9DA3-07B5BF00E3D5}"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BCDA926-0CB4-4CE6-9EB7-043F106099FE}"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CCB80452-7DE0-4529-9F09-CE443F881A68}">
      <dgm:prSet custT="1"/>
      <dgm:spPr/>
      <dgm:t>
        <a:bodyPr/>
        <a:lstStyle/>
        <a:p>
          <a:r>
            <a:rPr lang="en-US" sz="2800">
              <a:latin typeface="+mj-lt"/>
            </a:rPr>
            <a:t>Title IX Coordinator</a:t>
          </a:r>
        </a:p>
      </dgm:t>
    </dgm:pt>
    <dgm:pt modelId="{8BA71000-BD63-459E-8ABA-B145C6FCAAAC}" type="parTrans" cxnId="{BAA3B3F9-00C9-4AE4-8280-90297D0FD2B4}">
      <dgm:prSet/>
      <dgm:spPr/>
      <dgm:t>
        <a:bodyPr/>
        <a:lstStyle/>
        <a:p>
          <a:endParaRPr lang="en-US" sz="2000">
            <a:latin typeface="+mj-lt"/>
          </a:endParaRPr>
        </a:p>
      </dgm:t>
    </dgm:pt>
    <dgm:pt modelId="{CDD5B73A-727B-4766-BF38-7ADC452DC01D}" type="sibTrans" cxnId="{BAA3B3F9-00C9-4AE4-8280-90297D0FD2B4}">
      <dgm:prSet/>
      <dgm:spPr/>
      <dgm:t>
        <a:bodyPr/>
        <a:lstStyle/>
        <a:p>
          <a:endParaRPr lang="en-US" sz="2000">
            <a:latin typeface="+mj-lt"/>
          </a:endParaRPr>
        </a:p>
      </dgm:t>
    </dgm:pt>
    <dgm:pt modelId="{661F246E-A795-4A28-86F9-E8C0CDF972EE}">
      <dgm:prSet custT="1"/>
      <dgm:spPr/>
      <dgm:t>
        <a:bodyPr/>
        <a:lstStyle/>
        <a:p>
          <a:pPr algn="ctr"/>
          <a:r>
            <a:rPr lang="en-US" sz="2800" dirty="0">
              <a:latin typeface="+mj-lt"/>
            </a:rPr>
            <a:t>Investigator</a:t>
          </a:r>
        </a:p>
      </dgm:t>
    </dgm:pt>
    <dgm:pt modelId="{B400FD9E-58A0-4B06-B995-185BC06392A0}" type="parTrans" cxnId="{60F98DB5-FB9A-4C8C-969B-7A1008D77F9A}">
      <dgm:prSet/>
      <dgm:spPr/>
      <dgm:t>
        <a:bodyPr/>
        <a:lstStyle/>
        <a:p>
          <a:endParaRPr lang="en-US" sz="2000">
            <a:latin typeface="+mj-lt"/>
          </a:endParaRPr>
        </a:p>
      </dgm:t>
    </dgm:pt>
    <dgm:pt modelId="{F5BEA45B-BFC3-4C29-AA79-B2C1C64D00B0}" type="sibTrans" cxnId="{60F98DB5-FB9A-4C8C-969B-7A1008D77F9A}">
      <dgm:prSet/>
      <dgm:spPr/>
      <dgm:t>
        <a:bodyPr/>
        <a:lstStyle/>
        <a:p>
          <a:endParaRPr lang="en-US" sz="2000">
            <a:latin typeface="+mj-lt"/>
          </a:endParaRPr>
        </a:p>
      </dgm:t>
    </dgm:pt>
    <dgm:pt modelId="{B58D628F-4502-4B97-843C-42D8C1379233}">
      <dgm:prSet custT="1"/>
      <dgm:spPr/>
      <dgm:t>
        <a:bodyPr/>
        <a:lstStyle/>
        <a:p>
          <a:r>
            <a:rPr lang="en-US" sz="2800" dirty="0">
              <a:latin typeface="+mj-lt"/>
            </a:rPr>
            <a:t>Informal Resolution Officer</a:t>
          </a:r>
        </a:p>
      </dgm:t>
    </dgm:pt>
    <dgm:pt modelId="{18CE5C23-C50A-4BBD-9420-00D5AC5E6822}" type="parTrans" cxnId="{14315FFA-B8AA-410C-88DB-1EE8B329E4CC}">
      <dgm:prSet/>
      <dgm:spPr/>
      <dgm:t>
        <a:bodyPr/>
        <a:lstStyle/>
        <a:p>
          <a:endParaRPr lang="en-US" sz="2000">
            <a:latin typeface="+mj-lt"/>
          </a:endParaRPr>
        </a:p>
      </dgm:t>
    </dgm:pt>
    <dgm:pt modelId="{665EAB9E-8527-4C28-924A-6927B7965617}" type="sibTrans" cxnId="{14315FFA-B8AA-410C-88DB-1EE8B329E4CC}">
      <dgm:prSet/>
      <dgm:spPr/>
      <dgm:t>
        <a:bodyPr/>
        <a:lstStyle/>
        <a:p>
          <a:endParaRPr lang="en-US" sz="2000">
            <a:latin typeface="+mj-lt"/>
          </a:endParaRPr>
        </a:p>
      </dgm:t>
    </dgm:pt>
    <dgm:pt modelId="{9E9197CE-5015-494E-9C9B-3A9806958151}" type="pres">
      <dgm:prSet presAssocID="{1BCDA926-0CB4-4CE6-9EB7-043F106099FE}" presName="compositeShape" presStyleCnt="0">
        <dgm:presLayoutVars>
          <dgm:chMax val="7"/>
          <dgm:dir/>
          <dgm:resizeHandles val="exact"/>
        </dgm:presLayoutVars>
      </dgm:prSet>
      <dgm:spPr/>
    </dgm:pt>
    <dgm:pt modelId="{D5A11C00-4FD5-4264-BBF0-DF792A882CF9}" type="pres">
      <dgm:prSet presAssocID="{CCB80452-7DE0-4529-9F09-CE443F881A68}" presName="circ1" presStyleLbl="vennNode1" presStyleIdx="0" presStyleCnt="3" custLinFactNeighborX="0" custLinFactNeighborY="1725"/>
      <dgm:spPr/>
    </dgm:pt>
    <dgm:pt modelId="{2C9E802B-6095-4866-844B-AF473F5C9E1D}" type="pres">
      <dgm:prSet presAssocID="{CCB80452-7DE0-4529-9F09-CE443F881A68}" presName="circ1Tx" presStyleLbl="revTx" presStyleIdx="0" presStyleCnt="0">
        <dgm:presLayoutVars>
          <dgm:chMax val="0"/>
          <dgm:chPref val="0"/>
          <dgm:bulletEnabled val="1"/>
        </dgm:presLayoutVars>
      </dgm:prSet>
      <dgm:spPr/>
    </dgm:pt>
    <dgm:pt modelId="{F373F402-3321-423D-ADC6-BCF8A4FE1610}" type="pres">
      <dgm:prSet presAssocID="{661F246E-A795-4A28-86F9-E8C0CDF972EE}" presName="circ2" presStyleLbl="vennNode1" presStyleIdx="1" presStyleCnt="3" custLinFactNeighborX="26661" custLinFactNeighborY="-18440"/>
      <dgm:spPr/>
    </dgm:pt>
    <dgm:pt modelId="{721006E9-E462-4DF8-96FD-4648FE31492A}" type="pres">
      <dgm:prSet presAssocID="{661F246E-A795-4A28-86F9-E8C0CDF972EE}" presName="circ2Tx" presStyleLbl="revTx" presStyleIdx="0" presStyleCnt="0">
        <dgm:presLayoutVars>
          <dgm:chMax val="0"/>
          <dgm:chPref val="0"/>
          <dgm:bulletEnabled val="1"/>
        </dgm:presLayoutVars>
      </dgm:prSet>
      <dgm:spPr/>
    </dgm:pt>
    <dgm:pt modelId="{CAF5C1FC-B809-4A33-8E8B-81953B6BAED4}" type="pres">
      <dgm:prSet presAssocID="{B58D628F-4502-4B97-843C-42D8C1379233}" presName="circ3" presStyleLbl="vennNode1" presStyleIdx="2" presStyleCnt="3" custLinFactNeighborX="-24526" custLinFactNeighborY="-17587"/>
      <dgm:spPr/>
    </dgm:pt>
    <dgm:pt modelId="{37FC6395-FAC1-45E7-B4CA-755D176D440D}" type="pres">
      <dgm:prSet presAssocID="{B58D628F-4502-4B97-843C-42D8C1379233}" presName="circ3Tx" presStyleLbl="revTx" presStyleIdx="0" presStyleCnt="0">
        <dgm:presLayoutVars>
          <dgm:chMax val="0"/>
          <dgm:chPref val="0"/>
          <dgm:bulletEnabled val="1"/>
        </dgm:presLayoutVars>
      </dgm:prSet>
      <dgm:spPr/>
    </dgm:pt>
  </dgm:ptLst>
  <dgm:cxnLst>
    <dgm:cxn modelId="{6EE2CE0F-94FA-4B68-BF0E-68B37A9F2AA7}" type="presOf" srcId="{CCB80452-7DE0-4529-9F09-CE443F881A68}" destId="{D5A11C00-4FD5-4264-BBF0-DF792A882CF9}" srcOrd="0" destOrd="0" presId="urn:microsoft.com/office/officeart/2005/8/layout/venn1"/>
    <dgm:cxn modelId="{B603E60F-10A7-45A0-95E2-4E95636B80A1}" type="presOf" srcId="{1BCDA926-0CB4-4CE6-9EB7-043F106099FE}" destId="{9E9197CE-5015-494E-9C9B-3A9806958151}" srcOrd="0" destOrd="0" presId="urn:microsoft.com/office/officeart/2005/8/layout/venn1"/>
    <dgm:cxn modelId="{0659F267-E916-43C3-91EB-D3B4A4E4DD45}" type="presOf" srcId="{B58D628F-4502-4B97-843C-42D8C1379233}" destId="{37FC6395-FAC1-45E7-B4CA-755D176D440D}" srcOrd="1" destOrd="0" presId="urn:microsoft.com/office/officeart/2005/8/layout/venn1"/>
    <dgm:cxn modelId="{BF64304A-496C-4E79-90EB-BBFF7621C749}" type="presOf" srcId="{661F246E-A795-4A28-86F9-E8C0CDF972EE}" destId="{F373F402-3321-423D-ADC6-BCF8A4FE1610}" srcOrd="0" destOrd="0" presId="urn:microsoft.com/office/officeart/2005/8/layout/venn1"/>
    <dgm:cxn modelId="{852A0F7A-F518-4207-8CF4-EA327A370149}" type="presOf" srcId="{B58D628F-4502-4B97-843C-42D8C1379233}" destId="{CAF5C1FC-B809-4A33-8E8B-81953B6BAED4}" srcOrd="0" destOrd="0" presId="urn:microsoft.com/office/officeart/2005/8/layout/venn1"/>
    <dgm:cxn modelId="{60F98DB5-FB9A-4C8C-969B-7A1008D77F9A}" srcId="{1BCDA926-0CB4-4CE6-9EB7-043F106099FE}" destId="{661F246E-A795-4A28-86F9-E8C0CDF972EE}" srcOrd="1" destOrd="0" parTransId="{B400FD9E-58A0-4B06-B995-185BC06392A0}" sibTransId="{F5BEA45B-BFC3-4C29-AA79-B2C1C64D00B0}"/>
    <dgm:cxn modelId="{551720B7-71D5-4838-9B68-C50E02F923D6}" type="presOf" srcId="{661F246E-A795-4A28-86F9-E8C0CDF972EE}" destId="{721006E9-E462-4DF8-96FD-4648FE31492A}" srcOrd="1" destOrd="0" presId="urn:microsoft.com/office/officeart/2005/8/layout/venn1"/>
    <dgm:cxn modelId="{FC262BDD-D0D9-41EE-892D-D523E22FF9FC}" type="presOf" srcId="{CCB80452-7DE0-4529-9F09-CE443F881A68}" destId="{2C9E802B-6095-4866-844B-AF473F5C9E1D}" srcOrd="1" destOrd="0" presId="urn:microsoft.com/office/officeart/2005/8/layout/venn1"/>
    <dgm:cxn modelId="{BAA3B3F9-00C9-4AE4-8280-90297D0FD2B4}" srcId="{1BCDA926-0CB4-4CE6-9EB7-043F106099FE}" destId="{CCB80452-7DE0-4529-9F09-CE443F881A68}" srcOrd="0" destOrd="0" parTransId="{8BA71000-BD63-459E-8ABA-B145C6FCAAAC}" sibTransId="{CDD5B73A-727B-4766-BF38-7ADC452DC01D}"/>
    <dgm:cxn modelId="{14315FFA-B8AA-410C-88DB-1EE8B329E4CC}" srcId="{1BCDA926-0CB4-4CE6-9EB7-043F106099FE}" destId="{B58D628F-4502-4B97-843C-42D8C1379233}" srcOrd="2" destOrd="0" parTransId="{18CE5C23-C50A-4BBD-9420-00D5AC5E6822}" sibTransId="{665EAB9E-8527-4C28-924A-6927B7965617}"/>
    <dgm:cxn modelId="{595D8399-1633-44FB-873B-D8067334C300}" type="presParOf" srcId="{9E9197CE-5015-494E-9C9B-3A9806958151}" destId="{D5A11C00-4FD5-4264-BBF0-DF792A882CF9}" srcOrd="0" destOrd="0" presId="urn:microsoft.com/office/officeart/2005/8/layout/venn1"/>
    <dgm:cxn modelId="{4F80CD5E-D5DB-47C1-9B23-6ACCE66F341F}" type="presParOf" srcId="{9E9197CE-5015-494E-9C9B-3A9806958151}" destId="{2C9E802B-6095-4866-844B-AF473F5C9E1D}" srcOrd="1" destOrd="0" presId="urn:microsoft.com/office/officeart/2005/8/layout/venn1"/>
    <dgm:cxn modelId="{DE7E4F2C-B2DC-46B8-B020-A558CC130A66}" type="presParOf" srcId="{9E9197CE-5015-494E-9C9B-3A9806958151}" destId="{F373F402-3321-423D-ADC6-BCF8A4FE1610}" srcOrd="2" destOrd="0" presId="urn:microsoft.com/office/officeart/2005/8/layout/venn1"/>
    <dgm:cxn modelId="{80495B6F-76AC-4C5A-B07B-C3BAC44256C9}" type="presParOf" srcId="{9E9197CE-5015-494E-9C9B-3A9806958151}" destId="{721006E9-E462-4DF8-96FD-4648FE31492A}" srcOrd="3" destOrd="0" presId="urn:microsoft.com/office/officeart/2005/8/layout/venn1"/>
    <dgm:cxn modelId="{589D490A-F31C-4952-A5AC-61D2CCE00E5D}" type="presParOf" srcId="{9E9197CE-5015-494E-9C9B-3A9806958151}" destId="{CAF5C1FC-B809-4A33-8E8B-81953B6BAED4}" srcOrd="4" destOrd="0" presId="urn:microsoft.com/office/officeart/2005/8/layout/venn1"/>
    <dgm:cxn modelId="{D9561D8F-8322-431A-A914-70F02B4835A1}" type="presParOf" srcId="{9E9197CE-5015-494E-9C9B-3A9806958151}" destId="{37FC6395-FAC1-45E7-B4CA-755D176D440D}"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790D924-C0B2-4E5A-8C20-03D77D7C6A1F}" type="doc">
      <dgm:prSet loTypeId="urn:microsoft.com/office/officeart/2008/layout/VerticalAccentList" loCatId="list" qsTypeId="urn:microsoft.com/office/officeart/2005/8/quickstyle/simple1" qsCatId="simple" csTypeId="urn:microsoft.com/office/officeart/2005/8/colors/accent1_2" csCatId="accent1"/>
      <dgm:spPr/>
      <dgm:t>
        <a:bodyPr/>
        <a:lstStyle/>
        <a:p>
          <a:endParaRPr lang="en-US"/>
        </a:p>
      </dgm:t>
    </dgm:pt>
    <dgm:pt modelId="{9D19C85F-24DF-4431-BE70-285C203E3AB5}">
      <dgm:prSet/>
      <dgm:spPr/>
      <dgm:t>
        <a:bodyPr/>
        <a:lstStyle/>
        <a:p>
          <a:r>
            <a:rPr lang="en-US" dirty="0"/>
            <a:t>Investigator</a:t>
          </a:r>
        </a:p>
      </dgm:t>
    </dgm:pt>
    <dgm:pt modelId="{5AFCCB3A-E02F-4E17-BDB4-498ADF16BF39}" type="parTrans" cxnId="{5184CEDF-49B1-4A3E-83CE-4E88CCF63169}">
      <dgm:prSet/>
      <dgm:spPr/>
      <dgm:t>
        <a:bodyPr/>
        <a:lstStyle/>
        <a:p>
          <a:endParaRPr lang="en-US"/>
        </a:p>
      </dgm:t>
    </dgm:pt>
    <dgm:pt modelId="{C4F12096-76D2-4A13-9A48-7DC88D53B318}" type="sibTrans" cxnId="{5184CEDF-49B1-4A3E-83CE-4E88CCF63169}">
      <dgm:prSet/>
      <dgm:spPr/>
      <dgm:t>
        <a:bodyPr/>
        <a:lstStyle/>
        <a:p>
          <a:endParaRPr lang="en-US"/>
        </a:p>
      </dgm:t>
    </dgm:pt>
    <dgm:pt modelId="{55A429E7-4B14-4A6B-92AF-7D4F1E7C5B15}">
      <dgm:prSet/>
      <dgm:spPr/>
      <dgm:t>
        <a:bodyPr/>
        <a:lstStyle/>
        <a:p>
          <a:r>
            <a:rPr lang="en-US"/>
            <a:t>Decision-maker</a:t>
          </a:r>
        </a:p>
      </dgm:t>
    </dgm:pt>
    <dgm:pt modelId="{7E50DD57-747D-48C9-ADD3-B4C22D80FC5C}" type="parTrans" cxnId="{6D3664CD-7C1A-4B27-98D5-1749DB4CD192}">
      <dgm:prSet/>
      <dgm:spPr/>
      <dgm:t>
        <a:bodyPr/>
        <a:lstStyle/>
        <a:p>
          <a:endParaRPr lang="en-US"/>
        </a:p>
      </dgm:t>
    </dgm:pt>
    <dgm:pt modelId="{C315C20C-118F-4E3F-8016-4EA458AFAD80}" type="sibTrans" cxnId="{6D3664CD-7C1A-4B27-98D5-1749DB4CD192}">
      <dgm:prSet/>
      <dgm:spPr/>
      <dgm:t>
        <a:bodyPr/>
        <a:lstStyle/>
        <a:p>
          <a:endParaRPr lang="en-US"/>
        </a:p>
      </dgm:t>
    </dgm:pt>
    <dgm:pt modelId="{CA702267-5E12-496D-BBA9-8E95768B1AD5}">
      <dgm:prSet/>
      <dgm:spPr/>
      <dgm:t>
        <a:bodyPr/>
        <a:lstStyle/>
        <a:p>
          <a:r>
            <a:rPr lang="en-US" dirty="0"/>
            <a:t>Informal Resolution Officer</a:t>
          </a:r>
        </a:p>
      </dgm:t>
    </dgm:pt>
    <dgm:pt modelId="{20FE6778-B5F6-44C1-98D9-AFD16F56E144}" type="parTrans" cxnId="{986996EA-E9AE-4610-9B69-91D99968425E}">
      <dgm:prSet/>
      <dgm:spPr/>
      <dgm:t>
        <a:bodyPr/>
        <a:lstStyle/>
        <a:p>
          <a:endParaRPr lang="en-US"/>
        </a:p>
      </dgm:t>
    </dgm:pt>
    <dgm:pt modelId="{48BAA9A1-5358-4FFE-BDFF-07882B25E512}" type="sibTrans" cxnId="{986996EA-E9AE-4610-9B69-91D99968425E}">
      <dgm:prSet/>
      <dgm:spPr/>
      <dgm:t>
        <a:bodyPr/>
        <a:lstStyle/>
        <a:p>
          <a:endParaRPr lang="en-US"/>
        </a:p>
      </dgm:t>
    </dgm:pt>
    <dgm:pt modelId="{4916F277-DBD7-4682-A48B-F7B698773D9E}">
      <dgm:prSet/>
      <dgm:spPr/>
      <dgm:t>
        <a:bodyPr/>
        <a:lstStyle/>
        <a:p>
          <a:r>
            <a:rPr lang="en-US"/>
            <a:t>Appeals Officer</a:t>
          </a:r>
        </a:p>
      </dgm:t>
    </dgm:pt>
    <dgm:pt modelId="{9953D4D2-0BBB-44AE-9955-C2C92B46AD70}" type="parTrans" cxnId="{4D80C75A-F039-457C-B418-ED39581226DB}">
      <dgm:prSet/>
      <dgm:spPr/>
      <dgm:t>
        <a:bodyPr/>
        <a:lstStyle/>
        <a:p>
          <a:endParaRPr lang="en-US"/>
        </a:p>
      </dgm:t>
    </dgm:pt>
    <dgm:pt modelId="{39ADBF68-A2AE-4DD1-A22D-5821034B3A77}" type="sibTrans" cxnId="{4D80C75A-F039-457C-B418-ED39581226DB}">
      <dgm:prSet/>
      <dgm:spPr/>
      <dgm:t>
        <a:bodyPr/>
        <a:lstStyle/>
        <a:p>
          <a:endParaRPr lang="en-US"/>
        </a:p>
      </dgm:t>
    </dgm:pt>
    <dgm:pt modelId="{B498AC04-B803-43A7-A9CE-B4BD5A7BF72E}" type="pres">
      <dgm:prSet presAssocID="{0790D924-C0B2-4E5A-8C20-03D77D7C6A1F}" presName="Name0" presStyleCnt="0">
        <dgm:presLayoutVars>
          <dgm:chMax/>
          <dgm:chPref/>
          <dgm:dir/>
        </dgm:presLayoutVars>
      </dgm:prSet>
      <dgm:spPr/>
    </dgm:pt>
    <dgm:pt modelId="{3BF292B3-9055-4EEA-ACCD-D9C8FF96002A}" type="pres">
      <dgm:prSet presAssocID="{9D19C85F-24DF-4431-BE70-285C203E3AB5}" presName="parenttextcomposite" presStyleCnt="0"/>
      <dgm:spPr/>
    </dgm:pt>
    <dgm:pt modelId="{66A49076-ADC0-46E5-AE54-0872BDE101FE}" type="pres">
      <dgm:prSet presAssocID="{9D19C85F-24DF-4431-BE70-285C203E3AB5}" presName="parenttext" presStyleLbl="revTx" presStyleIdx="0" presStyleCnt="4">
        <dgm:presLayoutVars>
          <dgm:chMax/>
          <dgm:chPref val="2"/>
          <dgm:bulletEnabled val="1"/>
        </dgm:presLayoutVars>
      </dgm:prSet>
      <dgm:spPr/>
    </dgm:pt>
    <dgm:pt modelId="{735B2FDA-A12E-4732-8358-3A758FBA9C90}" type="pres">
      <dgm:prSet presAssocID="{9D19C85F-24DF-4431-BE70-285C203E3AB5}" presName="parallelogramComposite" presStyleCnt="0"/>
      <dgm:spPr/>
    </dgm:pt>
    <dgm:pt modelId="{BEDEE3F8-44C9-4704-8E3E-414306C29B29}" type="pres">
      <dgm:prSet presAssocID="{9D19C85F-24DF-4431-BE70-285C203E3AB5}" presName="parallelogram1" presStyleLbl="alignNode1" presStyleIdx="0" presStyleCnt="28"/>
      <dgm:spPr/>
    </dgm:pt>
    <dgm:pt modelId="{A1D11A2F-6CA5-493F-A447-464DFAE38ABD}" type="pres">
      <dgm:prSet presAssocID="{9D19C85F-24DF-4431-BE70-285C203E3AB5}" presName="parallelogram2" presStyleLbl="alignNode1" presStyleIdx="1" presStyleCnt="28"/>
      <dgm:spPr/>
    </dgm:pt>
    <dgm:pt modelId="{4487B3AA-9F30-42F0-919C-1CFF57ED553B}" type="pres">
      <dgm:prSet presAssocID="{9D19C85F-24DF-4431-BE70-285C203E3AB5}" presName="parallelogram3" presStyleLbl="alignNode1" presStyleIdx="2" presStyleCnt="28"/>
      <dgm:spPr/>
    </dgm:pt>
    <dgm:pt modelId="{76CFE615-79D0-4158-8C74-46DC2914395F}" type="pres">
      <dgm:prSet presAssocID="{9D19C85F-24DF-4431-BE70-285C203E3AB5}" presName="parallelogram4" presStyleLbl="alignNode1" presStyleIdx="3" presStyleCnt="28"/>
      <dgm:spPr/>
    </dgm:pt>
    <dgm:pt modelId="{EDB2E90B-3924-4936-9BF0-F1CBEDEC5A73}" type="pres">
      <dgm:prSet presAssocID="{9D19C85F-24DF-4431-BE70-285C203E3AB5}" presName="parallelogram5" presStyleLbl="alignNode1" presStyleIdx="4" presStyleCnt="28"/>
      <dgm:spPr/>
    </dgm:pt>
    <dgm:pt modelId="{B2942C57-1D71-4CD2-8B2B-C57420DA3DC5}" type="pres">
      <dgm:prSet presAssocID="{9D19C85F-24DF-4431-BE70-285C203E3AB5}" presName="parallelogram6" presStyleLbl="alignNode1" presStyleIdx="5" presStyleCnt="28"/>
      <dgm:spPr/>
    </dgm:pt>
    <dgm:pt modelId="{468ED6FC-E7F2-4C31-BAB1-2FA4689A51ED}" type="pres">
      <dgm:prSet presAssocID="{9D19C85F-24DF-4431-BE70-285C203E3AB5}" presName="parallelogram7" presStyleLbl="alignNode1" presStyleIdx="6" presStyleCnt="28"/>
      <dgm:spPr/>
    </dgm:pt>
    <dgm:pt modelId="{AFDA507A-CFD0-41B3-8779-C4257C85057F}" type="pres">
      <dgm:prSet presAssocID="{C4F12096-76D2-4A13-9A48-7DC88D53B318}" presName="sibTrans" presStyleCnt="0"/>
      <dgm:spPr/>
    </dgm:pt>
    <dgm:pt modelId="{4D725D3A-559D-4923-AC35-FE4DCC0DBD26}" type="pres">
      <dgm:prSet presAssocID="{55A429E7-4B14-4A6B-92AF-7D4F1E7C5B15}" presName="parenttextcomposite" presStyleCnt="0"/>
      <dgm:spPr/>
    </dgm:pt>
    <dgm:pt modelId="{753E87C5-A4B7-473A-93AB-60EB846E2ACA}" type="pres">
      <dgm:prSet presAssocID="{55A429E7-4B14-4A6B-92AF-7D4F1E7C5B15}" presName="parenttext" presStyleLbl="revTx" presStyleIdx="1" presStyleCnt="4">
        <dgm:presLayoutVars>
          <dgm:chMax/>
          <dgm:chPref val="2"/>
          <dgm:bulletEnabled val="1"/>
        </dgm:presLayoutVars>
      </dgm:prSet>
      <dgm:spPr/>
    </dgm:pt>
    <dgm:pt modelId="{DF917544-08FB-4463-A4F4-A742DA552FB8}" type="pres">
      <dgm:prSet presAssocID="{55A429E7-4B14-4A6B-92AF-7D4F1E7C5B15}" presName="parallelogramComposite" presStyleCnt="0"/>
      <dgm:spPr/>
    </dgm:pt>
    <dgm:pt modelId="{27EA61FE-BBAA-4390-8E7E-6114C7B4E0F2}" type="pres">
      <dgm:prSet presAssocID="{55A429E7-4B14-4A6B-92AF-7D4F1E7C5B15}" presName="parallelogram1" presStyleLbl="alignNode1" presStyleIdx="7" presStyleCnt="28"/>
      <dgm:spPr/>
    </dgm:pt>
    <dgm:pt modelId="{4C2891EB-722F-458F-B60B-D1A67C88B380}" type="pres">
      <dgm:prSet presAssocID="{55A429E7-4B14-4A6B-92AF-7D4F1E7C5B15}" presName="parallelogram2" presStyleLbl="alignNode1" presStyleIdx="8" presStyleCnt="28"/>
      <dgm:spPr/>
    </dgm:pt>
    <dgm:pt modelId="{2AA1769A-9084-4A48-8D17-F22E0AB78F42}" type="pres">
      <dgm:prSet presAssocID="{55A429E7-4B14-4A6B-92AF-7D4F1E7C5B15}" presName="parallelogram3" presStyleLbl="alignNode1" presStyleIdx="9" presStyleCnt="28"/>
      <dgm:spPr/>
    </dgm:pt>
    <dgm:pt modelId="{E5B2453F-AC3F-484C-A426-099895BD73F1}" type="pres">
      <dgm:prSet presAssocID="{55A429E7-4B14-4A6B-92AF-7D4F1E7C5B15}" presName="parallelogram4" presStyleLbl="alignNode1" presStyleIdx="10" presStyleCnt="28"/>
      <dgm:spPr/>
    </dgm:pt>
    <dgm:pt modelId="{1D5C4058-3A82-4699-8887-C0C5497FE179}" type="pres">
      <dgm:prSet presAssocID="{55A429E7-4B14-4A6B-92AF-7D4F1E7C5B15}" presName="parallelogram5" presStyleLbl="alignNode1" presStyleIdx="11" presStyleCnt="28"/>
      <dgm:spPr/>
    </dgm:pt>
    <dgm:pt modelId="{8538E444-13D4-4657-893C-03C126C8A30B}" type="pres">
      <dgm:prSet presAssocID="{55A429E7-4B14-4A6B-92AF-7D4F1E7C5B15}" presName="parallelogram6" presStyleLbl="alignNode1" presStyleIdx="12" presStyleCnt="28"/>
      <dgm:spPr/>
    </dgm:pt>
    <dgm:pt modelId="{C0A201C0-BCE3-48B2-887D-5BD426C58F4E}" type="pres">
      <dgm:prSet presAssocID="{55A429E7-4B14-4A6B-92AF-7D4F1E7C5B15}" presName="parallelogram7" presStyleLbl="alignNode1" presStyleIdx="13" presStyleCnt="28"/>
      <dgm:spPr/>
    </dgm:pt>
    <dgm:pt modelId="{8D0D5532-AAF2-44C8-998F-9936A6103543}" type="pres">
      <dgm:prSet presAssocID="{C315C20C-118F-4E3F-8016-4EA458AFAD80}" presName="sibTrans" presStyleCnt="0"/>
      <dgm:spPr/>
    </dgm:pt>
    <dgm:pt modelId="{1274F18E-671A-41DB-8698-6F7045E197E4}" type="pres">
      <dgm:prSet presAssocID="{CA702267-5E12-496D-BBA9-8E95768B1AD5}" presName="parenttextcomposite" presStyleCnt="0"/>
      <dgm:spPr/>
    </dgm:pt>
    <dgm:pt modelId="{39598E8B-1246-454D-8880-ADB185E4C1CA}" type="pres">
      <dgm:prSet presAssocID="{CA702267-5E12-496D-BBA9-8E95768B1AD5}" presName="parenttext" presStyleLbl="revTx" presStyleIdx="2" presStyleCnt="4">
        <dgm:presLayoutVars>
          <dgm:chMax/>
          <dgm:chPref val="2"/>
          <dgm:bulletEnabled val="1"/>
        </dgm:presLayoutVars>
      </dgm:prSet>
      <dgm:spPr/>
    </dgm:pt>
    <dgm:pt modelId="{0C9BB9E7-6A1A-40CA-AC02-8791852D9AD1}" type="pres">
      <dgm:prSet presAssocID="{CA702267-5E12-496D-BBA9-8E95768B1AD5}" presName="parallelogramComposite" presStyleCnt="0"/>
      <dgm:spPr/>
    </dgm:pt>
    <dgm:pt modelId="{687EC424-8465-472D-89F1-3B37712AB933}" type="pres">
      <dgm:prSet presAssocID="{CA702267-5E12-496D-BBA9-8E95768B1AD5}" presName="parallelogram1" presStyleLbl="alignNode1" presStyleIdx="14" presStyleCnt="28"/>
      <dgm:spPr/>
    </dgm:pt>
    <dgm:pt modelId="{DC9376DA-35B3-4EAE-BAA1-F4315E5A6407}" type="pres">
      <dgm:prSet presAssocID="{CA702267-5E12-496D-BBA9-8E95768B1AD5}" presName="parallelogram2" presStyleLbl="alignNode1" presStyleIdx="15" presStyleCnt="28"/>
      <dgm:spPr/>
    </dgm:pt>
    <dgm:pt modelId="{53CE060E-9260-4FC5-8493-6C4BBCC49D2C}" type="pres">
      <dgm:prSet presAssocID="{CA702267-5E12-496D-BBA9-8E95768B1AD5}" presName="parallelogram3" presStyleLbl="alignNode1" presStyleIdx="16" presStyleCnt="28"/>
      <dgm:spPr/>
    </dgm:pt>
    <dgm:pt modelId="{784AD130-3B88-43B7-9CBB-AC46B6E700D0}" type="pres">
      <dgm:prSet presAssocID="{CA702267-5E12-496D-BBA9-8E95768B1AD5}" presName="parallelogram4" presStyleLbl="alignNode1" presStyleIdx="17" presStyleCnt="28"/>
      <dgm:spPr/>
    </dgm:pt>
    <dgm:pt modelId="{26FB6980-ADC9-4491-A607-937A8F150883}" type="pres">
      <dgm:prSet presAssocID="{CA702267-5E12-496D-BBA9-8E95768B1AD5}" presName="parallelogram5" presStyleLbl="alignNode1" presStyleIdx="18" presStyleCnt="28"/>
      <dgm:spPr/>
    </dgm:pt>
    <dgm:pt modelId="{7328BDCE-85AE-4DAE-989B-D46533B7A6CB}" type="pres">
      <dgm:prSet presAssocID="{CA702267-5E12-496D-BBA9-8E95768B1AD5}" presName="parallelogram6" presStyleLbl="alignNode1" presStyleIdx="19" presStyleCnt="28"/>
      <dgm:spPr/>
    </dgm:pt>
    <dgm:pt modelId="{B6B3D867-EB1E-415E-AC67-9FE78876AB1C}" type="pres">
      <dgm:prSet presAssocID="{CA702267-5E12-496D-BBA9-8E95768B1AD5}" presName="parallelogram7" presStyleLbl="alignNode1" presStyleIdx="20" presStyleCnt="28"/>
      <dgm:spPr/>
    </dgm:pt>
    <dgm:pt modelId="{2C8B83EF-3F20-4511-9E0A-A8D8A3BBDBF2}" type="pres">
      <dgm:prSet presAssocID="{48BAA9A1-5358-4FFE-BDFF-07882B25E512}" presName="sibTrans" presStyleCnt="0"/>
      <dgm:spPr/>
    </dgm:pt>
    <dgm:pt modelId="{C5F0BEAE-362A-4A3D-80D4-96D8625B912D}" type="pres">
      <dgm:prSet presAssocID="{4916F277-DBD7-4682-A48B-F7B698773D9E}" presName="parenttextcomposite" presStyleCnt="0"/>
      <dgm:spPr/>
    </dgm:pt>
    <dgm:pt modelId="{7CCFB360-AA7B-4F32-8382-88AD62429C79}" type="pres">
      <dgm:prSet presAssocID="{4916F277-DBD7-4682-A48B-F7B698773D9E}" presName="parenttext" presStyleLbl="revTx" presStyleIdx="3" presStyleCnt="4">
        <dgm:presLayoutVars>
          <dgm:chMax/>
          <dgm:chPref val="2"/>
          <dgm:bulletEnabled val="1"/>
        </dgm:presLayoutVars>
      </dgm:prSet>
      <dgm:spPr/>
    </dgm:pt>
    <dgm:pt modelId="{5D37AF2B-1E2A-4CCE-A700-DC0890B178B9}" type="pres">
      <dgm:prSet presAssocID="{4916F277-DBD7-4682-A48B-F7B698773D9E}" presName="parallelogramComposite" presStyleCnt="0"/>
      <dgm:spPr/>
    </dgm:pt>
    <dgm:pt modelId="{D849FA86-ACE9-4EBB-A146-BEDF4C7A304D}" type="pres">
      <dgm:prSet presAssocID="{4916F277-DBD7-4682-A48B-F7B698773D9E}" presName="parallelogram1" presStyleLbl="alignNode1" presStyleIdx="21" presStyleCnt="28"/>
      <dgm:spPr/>
    </dgm:pt>
    <dgm:pt modelId="{8A568A64-7915-4B47-A018-7F9DBAEA9742}" type="pres">
      <dgm:prSet presAssocID="{4916F277-DBD7-4682-A48B-F7B698773D9E}" presName="parallelogram2" presStyleLbl="alignNode1" presStyleIdx="22" presStyleCnt="28"/>
      <dgm:spPr/>
    </dgm:pt>
    <dgm:pt modelId="{E8D17959-4371-40A9-8B3B-4BCC9BEA24BD}" type="pres">
      <dgm:prSet presAssocID="{4916F277-DBD7-4682-A48B-F7B698773D9E}" presName="parallelogram3" presStyleLbl="alignNode1" presStyleIdx="23" presStyleCnt="28"/>
      <dgm:spPr/>
    </dgm:pt>
    <dgm:pt modelId="{02B5948B-4C76-4F41-A613-EADA5ED32125}" type="pres">
      <dgm:prSet presAssocID="{4916F277-DBD7-4682-A48B-F7B698773D9E}" presName="parallelogram4" presStyleLbl="alignNode1" presStyleIdx="24" presStyleCnt="28"/>
      <dgm:spPr/>
    </dgm:pt>
    <dgm:pt modelId="{73B07E8C-93B6-4972-927B-2DB2DE7ECEC9}" type="pres">
      <dgm:prSet presAssocID="{4916F277-DBD7-4682-A48B-F7B698773D9E}" presName="parallelogram5" presStyleLbl="alignNode1" presStyleIdx="25" presStyleCnt="28"/>
      <dgm:spPr/>
    </dgm:pt>
    <dgm:pt modelId="{E1A1030B-EAF4-455B-9439-DAAE0D485D95}" type="pres">
      <dgm:prSet presAssocID="{4916F277-DBD7-4682-A48B-F7B698773D9E}" presName="parallelogram6" presStyleLbl="alignNode1" presStyleIdx="26" presStyleCnt="28"/>
      <dgm:spPr/>
    </dgm:pt>
    <dgm:pt modelId="{487A141F-4FC1-4D0C-A792-A59BDC13387B}" type="pres">
      <dgm:prSet presAssocID="{4916F277-DBD7-4682-A48B-F7B698773D9E}" presName="parallelogram7" presStyleLbl="alignNode1" presStyleIdx="27" presStyleCnt="28"/>
      <dgm:spPr/>
    </dgm:pt>
  </dgm:ptLst>
  <dgm:cxnLst>
    <dgm:cxn modelId="{873AD343-B748-4A3B-BB35-F58C61AA29CE}" type="presOf" srcId="{55A429E7-4B14-4A6B-92AF-7D4F1E7C5B15}" destId="{753E87C5-A4B7-473A-93AB-60EB846E2ACA}" srcOrd="0" destOrd="0" presId="urn:microsoft.com/office/officeart/2008/layout/VerticalAccentList"/>
    <dgm:cxn modelId="{2C8B9F4C-FE63-4E3A-A85F-8D4F2A427144}" type="presOf" srcId="{0790D924-C0B2-4E5A-8C20-03D77D7C6A1F}" destId="{B498AC04-B803-43A7-A9CE-B4BD5A7BF72E}" srcOrd="0" destOrd="0" presId="urn:microsoft.com/office/officeart/2008/layout/VerticalAccentList"/>
    <dgm:cxn modelId="{2C11E64E-6377-4543-A364-8DAF54C0709A}" type="presOf" srcId="{9D19C85F-24DF-4431-BE70-285C203E3AB5}" destId="{66A49076-ADC0-46E5-AE54-0872BDE101FE}" srcOrd="0" destOrd="0" presId="urn:microsoft.com/office/officeart/2008/layout/VerticalAccentList"/>
    <dgm:cxn modelId="{5FA99658-9830-42D7-B9CD-EA870498F06D}" type="presOf" srcId="{CA702267-5E12-496D-BBA9-8E95768B1AD5}" destId="{39598E8B-1246-454D-8880-ADB185E4C1CA}" srcOrd="0" destOrd="0" presId="urn:microsoft.com/office/officeart/2008/layout/VerticalAccentList"/>
    <dgm:cxn modelId="{4D80C75A-F039-457C-B418-ED39581226DB}" srcId="{0790D924-C0B2-4E5A-8C20-03D77D7C6A1F}" destId="{4916F277-DBD7-4682-A48B-F7B698773D9E}" srcOrd="3" destOrd="0" parTransId="{9953D4D2-0BBB-44AE-9955-C2C92B46AD70}" sibTransId="{39ADBF68-A2AE-4DD1-A22D-5821034B3A77}"/>
    <dgm:cxn modelId="{6D3664CD-7C1A-4B27-98D5-1749DB4CD192}" srcId="{0790D924-C0B2-4E5A-8C20-03D77D7C6A1F}" destId="{55A429E7-4B14-4A6B-92AF-7D4F1E7C5B15}" srcOrd="1" destOrd="0" parTransId="{7E50DD57-747D-48C9-ADD3-B4C22D80FC5C}" sibTransId="{C315C20C-118F-4E3F-8016-4EA458AFAD80}"/>
    <dgm:cxn modelId="{5184CEDF-49B1-4A3E-83CE-4E88CCF63169}" srcId="{0790D924-C0B2-4E5A-8C20-03D77D7C6A1F}" destId="{9D19C85F-24DF-4431-BE70-285C203E3AB5}" srcOrd="0" destOrd="0" parTransId="{5AFCCB3A-E02F-4E17-BDB4-498ADF16BF39}" sibTransId="{C4F12096-76D2-4A13-9A48-7DC88D53B318}"/>
    <dgm:cxn modelId="{986996EA-E9AE-4610-9B69-91D99968425E}" srcId="{0790D924-C0B2-4E5A-8C20-03D77D7C6A1F}" destId="{CA702267-5E12-496D-BBA9-8E95768B1AD5}" srcOrd="2" destOrd="0" parTransId="{20FE6778-B5F6-44C1-98D9-AFD16F56E144}" sibTransId="{48BAA9A1-5358-4FFE-BDFF-07882B25E512}"/>
    <dgm:cxn modelId="{2B73A6EA-DDF9-4C32-85C4-5EDA0C05B2CD}" type="presOf" srcId="{4916F277-DBD7-4682-A48B-F7B698773D9E}" destId="{7CCFB360-AA7B-4F32-8382-88AD62429C79}" srcOrd="0" destOrd="0" presId="urn:microsoft.com/office/officeart/2008/layout/VerticalAccentList"/>
    <dgm:cxn modelId="{F15CE1DB-47EE-46E9-8B6C-06122B84478A}" type="presParOf" srcId="{B498AC04-B803-43A7-A9CE-B4BD5A7BF72E}" destId="{3BF292B3-9055-4EEA-ACCD-D9C8FF96002A}" srcOrd="0" destOrd="0" presId="urn:microsoft.com/office/officeart/2008/layout/VerticalAccentList"/>
    <dgm:cxn modelId="{2A3810D1-F117-4124-964A-D7017D2EABCD}" type="presParOf" srcId="{3BF292B3-9055-4EEA-ACCD-D9C8FF96002A}" destId="{66A49076-ADC0-46E5-AE54-0872BDE101FE}" srcOrd="0" destOrd="0" presId="urn:microsoft.com/office/officeart/2008/layout/VerticalAccentList"/>
    <dgm:cxn modelId="{398BDDA6-40D6-4A68-9DE7-F8BB823079F4}" type="presParOf" srcId="{B498AC04-B803-43A7-A9CE-B4BD5A7BF72E}" destId="{735B2FDA-A12E-4732-8358-3A758FBA9C90}" srcOrd="1" destOrd="0" presId="urn:microsoft.com/office/officeart/2008/layout/VerticalAccentList"/>
    <dgm:cxn modelId="{A75C949A-5C8E-4990-826D-5375A4215156}" type="presParOf" srcId="{735B2FDA-A12E-4732-8358-3A758FBA9C90}" destId="{BEDEE3F8-44C9-4704-8E3E-414306C29B29}" srcOrd="0" destOrd="0" presId="urn:microsoft.com/office/officeart/2008/layout/VerticalAccentList"/>
    <dgm:cxn modelId="{4CEC8779-F78E-415A-B52F-A8E10669ADEE}" type="presParOf" srcId="{735B2FDA-A12E-4732-8358-3A758FBA9C90}" destId="{A1D11A2F-6CA5-493F-A447-464DFAE38ABD}" srcOrd="1" destOrd="0" presId="urn:microsoft.com/office/officeart/2008/layout/VerticalAccentList"/>
    <dgm:cxn modelId="{84959647-DE6E-4D95-B5B0-170F712C57F2}" type="presParOf" srcId="{735B2FDA-A12E-4732-8358-3A758FBA9C90}" destId="{4487B3AA-9F30-42F0-919C-1CFF57ED553B}" srcOrd="2" destOrd="0" presId="urn:microsoft.com/office/officeart/2008/layout/VerticalAccentList"/>
    <dgm:cxn modelId="{6383D83A-4196-4621-A069-B3FCCC4B6AD9}" type="presParOf" srcId="{735B2FDA-A12E-4732-8358-3A758FBA9C90}" destId="{76CFE615-79D0-4158-8C74-46DC2914395F}" srcOrd="3" destOrd="0" presId="urn:microsoft.com/office/officeart/2008/layout/VerticalAccentList"/>
    <dgm:cxn modelId="{78B89187-4476-4A98-A343-E13350A28B0E}" type="presParOf" srcId="{735B2FDA-A12E-4732-8358-3A758FBA9C90}" destId="{EDB2E90B-3924-4936-9BF0-F1CBEDEC5A73}" srcOrd="4" destOrd="0" presId="urn:microsoft.com/office/officeart/2008/layout/VerticalAccentList"/>
    <dgm:cxn modelId="{2088495B-8954-416B-9254-72BF47B4D631}" type="presParOf" srcId="{735B2FDA-A12E-4732-8358-3A758FBA9C90}" destId="{B2942C57-1D71-4CD2-8B2B-C57420DA3DC5}" srcOrd="5" destOrd="0" presId="urn:microsoft.com/office/officeart/2008/layout/VerticalAccentList"/>
    <dgm:cxn modelId="{65467A91-481A-446B-BD4D-599E846DA6DE}" type="presParOf" srcId="{735B2FDA-A12E-4732-8358-3A758FBA9C90}" destId="{468ED6FC-E7F2-4C31-BAB1-2FA4689A51ED}" srcOrd="6" destOrd="0" presId="urn:microsoft.com/office/officeart/2008/layout/VerticalAccentList"/>
    <dgm:cxn modelId="{3B42685A-3117-4DD8-901D-F914A7A91DA8}" type="presParOf" srcId="{B498AC04-B803-43A7-A9CE-B4BD5A7BF72E}" destId="{AFDA507A-CFD0-41B3-8779-C4257C85057F}" srcOrd="2" destOrd="0" presId="urn:microsoft.com/office/officeart/2008/layout/VerticalAccentList"/>
    <dgm:cxn modelId="{1703C75A-AB29-41B8-BB38-E5E43700FB78}" type="presParOf" srcId="{B498AC04-B803-43A7-A9CE-B4BD5A7BF72E}" destId="{4D725D3A-559D-4923-AC35-FE4DCC0DBD26}" srcOrd="3" destOrd="0" presId="urn:microsoft.com/office/officeart/2008/layout/VerticalAccentList"/>
    <dgm:cxn modelId="{1F5DFBEA-EB67-4208-8BA8-B809A7FC3EA7}" type="presParOf" srcId="{4D725D3A-559D-4923-AC35-FE4DCC0DBD26}" destId="{753E87C5-A4B7-473A-93AB-60EB846E2ACA}" srcOrd="0" destOrd="0" presId="urn:microsoft.com/office/officeart/2008/layout/VerticalAccentList"/>
    <dgm:cxn modelId="{96F92ADD-ED21-4B0B-A320-A8F98C40058B}" type="presParOf" srcId="{B498AC04-B803-43A7-A9CE-B4BD5A7BF72E}" destId="{DF917544-08FB-4463-A4F4-A742DA552FB8}" srcOrd="4" destOrd="0" presId="urn:microsoft.com/office/officeart/2008/layout/VerticalAccentList"/>
    <dgm:cxn modelId="{8C90D643-0DDD-4961-96CE-8DCD3B9CBF33}" type="presParOf" srcId="{DF917544-08FB-4463-A4F4-A742DA552FB8}" destId="{27EA61FE-BBAA-4390-8E7E-6114C7B4E0F2}" srcOrd="0" destOrd="0" presId="urn:microsoft.com/office/officeart/2008/layout/VerticalAccentList"/>
    <dgm:cxn modelId="{0987BFA9-D568-4745-9EFE-6D359408716C}" type="presParOf" srcId="{DF917544-08FB-4463-A4F4-A742DA552FB8}" destId="{4C2891EB-722F-458F-B60B-D1A67C88B380}" srcOrd="1" destOrd="0" presId="urn:microsoft.com/office/officeart/2008/layout/VerticalAccentList"/>
    <dgm:cxn modelId="{02651566-BB73-4367-8DDC-7CFEC43D49B0}" type="presParOf" srcId="{DF917544-08FB-4463-A4F4-A742DA552FB8}" destId="{2AA1769A-9084-4A48-8D17-F22E0AB78F42}" srcOrd="2" destOrd="0" presId="urn:microsoft.com/office/officeart/2008/layout/VerticalAccentList"/>
    <dgm:cxn modelId="{D4ED4875-8C7D-4360-8A3A-2EB40615EB68}" type="presParOf" srcId="{DF917544-08FB-4463-A4F4-A742DA552FB8}" destId="{E5B2453F-AC3F-484C-A426-099895BD73F1}" srcOrd="3" destOrd="0" presId="urn:microsoft.com/office/officeart/2008/layout/VerticalAccentList"/>
    <dgm:cxn modelId="{E9F4C55D-0CDF-4E5D-817F-10AFE0D0F9EE}" type="presParOf" srcId="{DF917544-08FB-4463-A4F4-A742DA552FB8}" destId="{1D5C4058-3A82-4699-8887-C0C5497FE179}" srcOrd="4" destOrd="0" presId="urn:microsoft.com/office/officeart/2008/layout/VerticalAccentList"/>
    <dgm:cxn modelId="{4E288090-7C0D-4FF6-BE1F-9F14FE101658}" type="presParOf" srcId="{DF917544-08FB-4463-A4F4-A742DA552FB8}" destId="{8538E444-13D4-4657-893C-03C126C8A30B}" srcOrd="5" destOrd="0" presId="urn:microsoft.com/office/officeart/2008/layout/VerticalAccentList"/>
    <dgm:cxn modelId="{2E50D1A7-2663-4C96-BBC1-CAEAB2E67015}" type="presParOf" srcId="{DF917544-08FB-4463-A4F4-A742DA552FB8}" destId="{C0A201C0-BCE3-48B2-887D-5BD426C58F4E}" srcOrd="6" destOrd="0" presId="urn:microsoft.com/office/officeart/2008/layout/VerticalAccentList"/>
    <dgm:cxn modelId="{7CBF9D89-4891-4135-9511-1DE1BE2EC3B3}" type="presParOf" srcId="{B498AC04-B803-43A7-A9CE-B4BD5A7BF72E}" destId="{8D0D5532-AAF2-44C8-998F-9936A6103543}" srcOrd="5" destOrd="0" presId="urn:microsoft.com/office/officeart/2008/layout/VerticalAccentList"/>
    <dgm:cxn modelId="{34B91EBD-4CE6-4FE6-9DB7-C0E3EBACFC9C}" type="presParOf" srcId="{B498AC04-B803-43A7-A9CE-B4BD5A7BF72E}" destId="{1274F18E-671A-41DB-8698-6F7045E197E4}" srcOrd="6" destOrd="0" presId="urn:microsoft.com/office/officeart/2008/layout/VerticalAccentList"/>
    <dgm:cxn modelId="{25DD9590-4520-4FA8-93C5-FE808A4BFA18}" type="presParOf" srcId="{1274F18E-671A-41DB-8698-6F7045E197E4}" destId="{39598E8B-1246-454D-8880-ADB185E4C1CA}" srcOrd="0" destOrd="0" presId="urn:microsoft.com/office/officeart/2008/layout/VerticalAccentList"/>
    <dgm:cxn modelId="{D08149A8-EE9F-4A2A-973B-125C098337E8}" type="presParOf" srcId="{B498AC04-B803-43A7-A9CE-B4BD5A7BF72E}" destId="{0C9BB9E7-6A1A-40CA-AC02-8791852D9AD1}" srcOrd="7" destOrd="0" presId="urn:microsoft.com/office/officeart/2008/layout/VerticalAccentList"/>
    <dgm:cxn modelId="{BAD29561-99AA-44DD-8C36-B34B3FF4B30C}" type="presParOf" srcId="{0C9BB9E7-6A1A-40CA-AC02-8791852D9AD1}" destId="{687EC424-8465-472D-89F1-3B37712AB933}" srcOrd="0" destOrd="0" presId="urn:microsoft.com/office/officeart/2008/layout/VerticalAccentList"/>
    <dgm:cxn modelId="{48FCCDD8-BE66-4749-A001-77412D3CE0E0}" type="presParOf" srcId="{0C9BB9E7-6A1A-40CA-AC02-8791852D9AD1}" destId="{DC9376DA-35B3-4EAE-BAA1-F4315E5A6407}" srcOrd="1" destOrd="0" presId="urn:microsoft.com/office/officeart/2008/layout/VerticalAccentList"/>
    <dgm:cxn modelId="{905173B2-6ED1-4DCF-B7C6-AEA0E583DBE0}" type="presParOf" srcId="{0C9BB9E7-6A1A-40CA-AC02-8791852D9AD1}" destId="{53CE060E-9260-4FC5-8493-6C4BBCC49D2C}" srcOrd="2" destOrd="0" presId="urn:microsoft.com/office/officeart/2008/layout/VerticalAccentList"/>
    <dgm:cxn modelId="{606C3239-F58C-4FB4-A7B1-D9683F3DB796}" type="presParOf" srcId="{0C9BB9E7-6A1A-40CA-AC02-8791852D9AD1}" destId="{784AD130-3B88-43B7-9CBB-AC46B6E700D0}" srcOrd="3" destOrd="0" presId="urn:microsoft.com/office/officeart/2008/layout/VerticalAccentList"/>
    <dgm:cxn modelId="{EC592A67-1AA5-410D-90A5-24C0219DCB6A}" type="presParOf" srcId="{0C9BB9E7-6A1A-40CA-AC02-8791852D9AD1}" destId="{26FB6980-ADC9-4491-A607-937A8F150883}" srcOrd="4" destOrd="0" presId="urn:microsoft.com/office/officeart/2008/layout/VerticalAccentList"/>
    <dgm:cxn modelId="{6E4BDBC0-773C-48BC-B005-0CC75214250C}" type="presParOf" srcId="{0C9BB9E7-6A1A-40CA-AC02-8791852D9AD1}" destId="{7328BDCE-85AE-4DAE-989B-D46533B7A6CB}" srcOrd="5" destOrd="0" presId="urn:microsoft.com/office/officeart/2008/layout/VerticalAccentList"/>
    <dgm:cxn modelId="{07109074-C04A-4D81-AC6B-86B1CDDF7BC8}" type="presParOf" srcId="{0C9BB9E7-6A1A-40CA-AC02-8791852D9AD1}" destId="{B6B3D867-EB1E-415E-AC67-9FE78876AB1C}" srcOrd="6" destOrd="0" presId="urn:microsoft.com/office/officeart/2008/layout/VerticalAccentList"/>
    <dgm:cxn modelId="{624853A4-514F-4E7A-AC9B-2EF12C0158EF}" type="presParOf" srcId="{B498AC04-B803-43A7-A9CE-B4BD5A7BF72E}" destId="{2C8B83EF-3F20-4511-9E0A-A8D8A3BBDBF2}" srcOrd="8" destOrd="0" presId="urn:microsoft.com/office/officeart/2008/layout/VerticalAccentList"/>
    <dgm:cxn modelId="{40F1A3D4-27DF-4714-8CAA-FDC53195B1FA}" type="presParOf" srcId="{B498AC04-B803-43A7-A9CE-B4BD5A7BF72E}" destId="{C5F0BEAE-362A-4A3D-80D4-96D8625B912D}" srcOrd="9" destOrd="0" presId="urn:microsoft.com/office/officeart/2008/layout/VerticalAccentList"/>
    <dgm:cxn modelId="{3AFD4219-54CC-4C32-9E80-B0C6650E5975}" type="presParOf" srcId="{C5F0BEAE-362A-4A3D-80D4-96D8625B912D}" destId="{7CCFB360-AA7B-4F32-8382-88AD62429C79}" srcOrd="0" destOrd="0" presId="urn:microsoft.com/office/officeart/2008/layout/VerticalAccentList"/>
    <dgm:cxn modelId="{99781F35-47BE-49E1-AD3B-17124D3BD73B}" type="presParOf" srcId="{B498AC04-B803-43A7-A9CE-B4BD5A7BF72E}" destId="{5D37AF2B-1E2A-4CCE-A700-DC0890B178B9}" srcOrd="10" destOrd="0" presId="urn:microsoft.com/office/officeart/2008/layout/VerticalAccentList"/>
    <dgm:cxn modelId="{9E7EFFAF-69D5-493A-89D4-581BD5FA98D8}" type="presParOf" srcId="{5D37AF2B-1E2A-4CCE-A700-DC0890B178B9}" destId="{D849FA86-ACE9-4EBB-A146-BEDF4C7A304D}" srcOrd="0" destOrd="0" presId="urn:microsoft.com/office/officeart/2008/layout/VerticalAccentList"/>
    <dgm:cxn modelId="{4AA0702F-BD7F-454C-AEE3-6FA9EDE2ACDB}" type="presParOf" srcId="{5D37AF2B-1E2A-4CCE-A700-DC0890B178B9}" destId="{8A568A64-7915-4B47-A018-7F9DBAEA9742}" srcOrd="1" destOrd="0" presId="urn:microsoft.com/office/officeart/2008/layout/VerticalAccentList"/>
    <dgm:cxn modelId="{A10983D4-A9D7-4139-8D62-67A87A63E48C}" type="presParOf" srcId="{5D37AF2B-1E2A-4CCE-A700-DC0890B178B9}" destId="{E8D17959-4371-40A9-8B3B-4BCC9BEA24BD}" srcOrd="2" destOrd="0" presId="urn:microsoft.com/office/officeart/2008/layout/VerticalAccentList"/>
    <dgm:cxn modelId="{7A3095C9-48A9-419F-A254-0F031ED08FE7}" type="presParOf" srcId="{5D37AF2B-1E2A-4CCE-A700-DC0890B178B9}" destId="{02B5948B-4C76-4F41-A613-EADA5ED32125}" srcOrd="3" destOrd="0" presId="urn:microsoft.com/office/officeart/2008/layout/VerticalAccentList"/>
    <dgm:cxn modelId="{884BF258-39DE-4FD0-BBA4-49EC1F25F756}" type="presParOf" srcId="{5D37AF2B-1E2A-4CCE-A700-DC0890B178B9}" destId="{73B07E8C-93B6-4972-927B-2DB2DE7ECEC9}" srcOrd="4" destOrd="0" presId="urn:microsoft.com/office/officeart/2008/layout/VerticalAccentList"/>
    <dgm:cxn modelId="{8EAC843B-C1F2-48AC-B1D6-5280BA159559}" type="presParOf" srcId="{5D37AF2B-1E2A-4CCE-A700-DC0890B178B9}" destId="{E1A1030B-EAF4-455B-9439-DAAE0D485D95}" srcOrd="5" destOrd="0" presId="urn:microsoft.com/office/officeart/2008/layout/VerticalAccentList"/>
    <dgm:cxn modelId="{FD38EF0D-DAAB-414A-868C-98684857B4B0}" type="presParOf" srcId="{5D37AF2B-1E2A-4CCE-A700-DC0890B178B9}" destId="{487A141F-4FC1-4D0C-A792-A59BDC13387B}"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E5CED1D-DF69-4BF8-8758-C64EEE705F8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F8657B1-E773-48A8-A4AC-B9A978F085CE}">
      <dgm:prSet/>
      <dgm:spPr/>
      <dgm:t>
        <a:bodyPr>
          <a:scene3d>
            <a:camera prst="orthographicFront"/>
            <a:lightRig rig="harsh" dir="t"/>
          </a:scene3d>
          <a:sp3d extrusionH="57150" prstMaterial="matte">
            <a:bevelT w="63500" h="12700" prst="angle"/>
            <a:contourClr>
              <a:schemeClr val="bg1">
                <a:lumMod val="65000"/>
              </a:schemeClr>
            </a:contourClr>
          </a:sp3d>
        </a:bodyPr>
        <a:lstStyle/>
        <a:p>
          <a:r>
            <a:rPr lang="en-US"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Identify Title IX</a:t>
          </a:r>
        </a:p>
      </dgm:t>
    </dgm:pt>
    <dgm:pt modelId="{DE956658-2DDD-4DBD-99FE-F805CDAA3B87}" type="parTrans" cxnId="{9F351FBC-8CDD-4C3E-8FFC-ADD961083C5D}">
      <dgm:prSet/>
      <dgm:spPr/>
      <dgm:t>
        <a:bodyPr>
          <a:scene3d>
            <a:camera prst="orthographicFront"/>
            <a:lightRig rig="harsh" dir="t"/>
          </a:scene3d>
          <a:sp3d extrusionH="57150" prstMaterial="matte">
            <a:bevelT w="63500" h="12700" prst="angle"/>
            <a:contourClr>
              <a:schemeClr val="bg1">
                <a:lumMod val="65000"/>
              </a:schemeClr>
            </a:contourClr>
          </a:sp3d>
        </a:bodyPr>
        <a:lstStyle/>
        <a:p>
          <a:endParaRPr lang="en-US"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dgm:t>
    </dgm:pt>
    <dgm:pt modelId="{EA02CCB0-6B35-4075-A2BF-343CEDDCF660}" type="sibTrans" cxnId="{9F351FBC-8CDD-4C3E-8FFC-ADD961083C5D}">
      <dgm:prSet/>
      <dgm:spPr/>
      <dgm:t>
        <a:bodyPr>
          <a:scene3d>
            <a:camera prst="orthographicFront"/>
            <a:lightRig rig="harsh" dir="t"/>
          </a:scene3d>
          <a:sp3d extrusionH="57150" prstMaterial="matte">
            <a:bevelT w="63500" h="12700" prst="angle"/>
            <a:contourClr>
              <a:schemeClr val="bg1">
                <a:lumMod val="65000"/>
              </a:schemeClr>
            </a:contourClr>
          </a:sp3d>
        </a:bodyPr>
        <a:lstStyle/>
        <a:p>
          <a:endParaRPr lang="en-US"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dgm:t>
    </dgm:pt>
    <dgm:pt modelId="{54F7CD6E-1EB1-465B-8191-5EE8012C0FD2}">
      <dgm:prSet/>
      <dgm:spPr/>
      <dgm:t>
        <a:bodyPr>
          <a:scene3d>
            <a:camera prst="orthographicFront"/>
            <a:lightRig rig="harsh" dir="t"/>
          </a:scene3d>
          <a:sp3d extrusionH="57150" prstMaterial="matte">
            <a:bevelT w="63500" h="12700" prst="angle"/>
            <a:contourClr>
              <a:schemeClr val="bg1">
                <a:lumMod val="65000"/>
              </a:schemeClr>
            </a:contourClr>
          </a:sp3d>
        </a:bodyPr>
        <a:lstStyle/>
        <a:p>
          <a:r>
            <a:rPr lang="en-US"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Report Title IX</a:t>
          </a:r>
        </a:p>
      </dgm:t>
    </dgm:pt>
    <dgm:pt modelId="{30B72726-6F52-4BF5-A24B-E952089E514D}" type="parTrans" cxnId="{F9F835D7-1392-46AA-9449-F31BAB2B7848}">
      <dgm:prSet/>
      <dgm:spPr/>
      <dgm:t>
        <a:bodyPr>
          <a:scene3d>
            <a:camera prst="orthographicFront"/>
            <a:lightRig rig="harsh" dir="t"/>
          </a:scene3d>
          <a:sp3d extrusionH="57150" prstMaterial="matte">
            <a:bevelT w="63500" h="12700" prst="angle"/>
            <a:contourClr>
              <a:schemeClr val="bg1">
                <a:lumMod val="65000"/>
              </a:schemeClr>
            </a:contourClr>
          </a:sp3d>
        </a:bodyPr>
        <a:lstStyle/>
        <a:p>
          <a:endParaRPr lang="en-US"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dgm:t>
    </dgm:pt>
    <dgm:pt modelId="{9CBCE779-647D-4F00-925F-AC7D971C8E97}" type="sibTrans" cxnId="{F9F835D7-1392-46AA-9449-F31BAB2B7848}">
      <dgm:prSet/>
      <dgm:spPr/>
      <dgm:t>
        <a:bodyPr>
          <a:scene3d>
            <a:camera prst="orthographicFront"/>
            <a:lightRig rig="harsh" dir="t"/>
          </a:scene3d>
          <a:sp3d extrusionH="57150" prstMaterial="matte">
            <a:bevelT w="63500" h="12700" prst="angle"/>
            <a:contourClr>
              <a:schemeClr val="bg1">
                <a:lumMod val="65000"/>
              </a:schemeClr>
            </a:contourClr>
          </a:sp3d>
        </a:bodyPr>
        <a:lstStyle/>
        <a:p>
          <a:endParaRPr lang="en-US"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dgm:t>
    </dgm:pt>
    <dgm:pt modelId="{1D19894B-8E73-40EC-A36E-FF079165CB24}">
      <dgm:prSet/>
      <dgm:spPr/>
      <dgm:t>
        <a:bodyPr>
          <a:scene3d>
            <a:camera prst="orthographicFront"/>
            <a:lightRig rig="harsh" dir="t"/>
          </a:scene3d>
          <a:sp3d extrusionH="57150" prstMaterial="matte">
            <a:bevelT w="63500" h="12700" prst="angle"/>
            <a:contourClr>
              <a:schemeClr val="bg1">
                <a:lumMod val="65000"/>
              </a:schemeClr>
            </a:contourClr>
          </a:sp3d>
        </a:bodyPr>
        <a:lstStyle/>
        <a:p>
          <a:r>
            <a:rPr lang="en-US"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 a mandated reporter.</a:t>
          </a:r>
        </a:p>
      </dgm:t>
    </dgm:pt>
    <dgm:pt modelId="{DEC35DCB-1691-43FF-A2AC-DA336AF32505}" type="parTrans" cxnId="{F15DF778-A30B-4031-9B2E-974B56211DEA}">
      <dgm:prSet/>
      <dgm:spPr/>
      <dgm:t>
        <a:bodyPr>
          <a:scene3d>
            <a:camera prst="orthographicFront"/>
            <a:lightRig rig="harsh" dir="t"/>
          </a:scene3d>
          <a:sp3d extrusionH="57150" prstMaterial="matte">
            <a:bevelT w="63500" h="12700" prst="angle"/>
            <a:contourClr>
              <a:schemeClr val="bg1">
                <a:lumMod val="65000"/>
              </a:schemeClr>
            </a:contourClr>
          </a:sp3d>
        </a:bodyPr>
        <a:lstStyle/>
        <a:p>
          <a:endParaRPr lang="en-US"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dgm:t>
    </dgm:pt>
    <dgm:pt modelId="{007642F1-7C2F-4DED-94D1-19C7C2F11BD8}" type="sibTrans" cxnId="{F15DF778-A30B-4031-9B2E-974B56211DEA}">
      <dgm:prSet/>
      <dgm:spPr/>
      <dgm:t>
        <a:bodyPr>
          <a:scene3d>
            <a:camera prst="orthographicFront"/>
            <a:lightRig rig="harsh" dir="t"/>
          </a:scene3d>
          <a:sp3d extrusionH="57150" prstMaterial="matte">
            <a:bevelT w="63500" h="12700" prst="angle"/>
            <a:contourClr>
              <a:schemeClr val="bg1">
                <a:lumMod val="65000"/>
              </a:schemeClr>
            </a:contourClr>
          </a:sp3d>
        </a:bodyPr>
        <a:lstStyle/>
        <a:p>
          <a:endParaRPr lang="en-US"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dgm:t>
    </dgm:pt>
    <dgm:pt modelId="{01A930BD-20FE-46AF-BFF9-2D36A5E80F3B}" type="pres">
      <dgm:prSet presAssocID="{8E5CED1D-DF69-4BF8-8758-C64EEE705F8B}" presName="vert0" presStyleCnt="0">
        <dgm:presLayoutVars>
          <dgm:dir/>
          <dgm:animOne val="branch"/>
          <dgm:animLvl val="lvl"/>
        </dgm:presLayoutVars>
      </dgm:prSet>
      <dgm:spPr/>
    </dgm:pt>
    <dgm:pt modelId="{579CB44A-7115-4CD9-A7CB-B79B9DF1F18D}" type="pres">
      <dgm:prSet presAssocID="{2F8657B1-E773-48A8-A4AC-B9A978F085CE}" presName="thickLine" presStyleLbl="alignNode1" presStyleIdx="0" presStyleCnt="3"/>
      <dgm:spPr/>
    </dgm:pt>
    <dgm:pt modelId="{617F08AD-5E6A-4621-8996-33A01E099805}" type="pres">
      <dgm:prSet presAssocID="{2F8657B1-E773-48A8-A4AC-B9A978F085CE}" presName="horz1" presStyleCnt="0"/>
      <dgm:spPr/>
    </dgm:pt>
    <dgm:pt modelId="{40B463CE-C8CE-4F7F-8DCE-DD952F549C7F}" type="pres">
      <dgm:prSet presAssocID="{2F8657B1-E773-48A8-A4AC-B9A978F085CE}" presName="tx1" presStyleLbl="revTx" presStyleIdx="0" presStyleCnt="3"/>
      <dgm:spPr/>
    </dgm:pt>
    <dgm:pt modelId="{658550F9-E2E8-4C0C-9F9E-FDC5ED925D16}" type="pres">
      <dgm:prSet presAssocID="{2F8657B1-E773-48A8-A4AC-B9A978F085CE}" presName="vert1" presStyleCnt="0"/>
      <dgm:spPr/>
    </dgm:pt>
    <dgm:pt modelId="{392803CE-3542-4B41-B8B3-08436B236967}" type="pres">
      <dgm:prSet presAssocID="{54F7CD6E-1EB1-465B-8191-5EE8012C0FD2}" presName="thickLine" presStyleLbl="alignNode1" presStyleIdx="1" presStyleCnt="3"/>
      <dgm:spPr/>
    </dgm:pt>
    <dgm:pt modelId="{2B81A4F1-94C4-4592-915A-954BB4E42220}" type="pres">
      <dgm:prSet presAssocID="{54F7CD6E-1EB1-465B-8191-5EE8012C0FD2}" presName="horz1" presStyleCnt="0"/>
      <dgm:spPr/>
    </dgm:pt>
    <dgm:pt modelId="{95B143EC-898C-43D5-9233-F3130221DBF9}" type="pres">
      <dgm:prSet presAssocID="{54F7CD6E-1EB1-465B-8191-5EE8012C0FD2}" presName="tx1" presStyleLbl="revTx" presStyleIdx="1" presStyleCnt="3"/>
      <dgm:spPr/>
    </dgm:pt>
    <dgm:pt modelId="{966F363B-1485-4F6C-967A-1DECFE94CBD9}" type="pres">
      <dgm:prSet presAssocID="{54F7CD6E-1EB1-465B-8191-5EE8012C0FD2}" presName="vert1" presStyleCnt="0"/>
      <dgm:spPr/>
    </dgm:pt>
    <dgm:pt modelId="{09474D80-C87E-4F17-BE9D-8CD31418D0C4}" type="pres">
      <dgm:prSet presAssocID="{1D19894B-8E73-40EC-A36E-FF079165CB24}" presName="thickLine" presStyleLbl="alignNode1" presStyleIdx="2" presStyleCnt="3"/>
      <dgm:spPr/>
    </dgm:pt>
    <dgm:pt modelId="{3A6A6A05-83C6-4D9D-A284-B8A6DA464762}" type="pres">
      <dgm:prSet presAssocID="{1D19894B-8E73-40EC-A36E-FF079165CB24}" presName="horz1" presStyleCnt="0"/>
      <dgm:spPr/>
    </dgm:pt>
    <dgm:pt modelId="{7DCA3CC7-41F6-4CC8-AF2B-F83231EBA627}" type="pres">
      <dgm:prSet presAssocID="{1D19894B-8E73-40EC-A36E-FF079165CB24}" presName="tx1" presStyleLbl="revTx" presStyleIdx="2" presStyleCnt="3"/>
      <dgm:spPr/>
    </dgm:pt>
    <dgm:pt modelId="{C99B7DFA-2CB2-4DB8-96FF-278955126AB4}" type="pres">
      <dgm:prSet presAssocID="{1D19894B-8E73-40EC-A36E-FF079165CB24}" presName="vert1" presStyleCnt="0"/>
      <dgm:spPr/>
    </dgm:pt>
  </dgm:ptLst>
  <dgm:cxnLst>
    <dgm:cxn modelId="{9FFBFC04-C53D-46A3-A8E9-5B3904E80E34}" type="presOf" srcId="{1D19894B-8E73-40EC-A36E-FF079165CB24}" destId="{7DCA3CC7-41F6-4CC8-AF2B-F83231EBA627}" srcOrd="0" destOrd="0" presId="urn:microsoft.com/office/officeart/2008/layout/LinedList"/>
    <dgm:cxn modelId="{7FCD0E69-6180-4305-9F9F-B27870212E15}" type="presOf" srcId="{2F8657B1-E773-48A8-A4AC-B9A978F085CE}" destId="{40B463CE-C8CE-4F7F-8DCE-DD952F549C7F}" srcOrd="0" destOrd="0" presId="urn:microsoft.com/office/officeart/2008/layout/LinedList"/>
    <dgm:cxn modelId="{F15DF778-A30B-4031-9B2E-974B56211DEA}" srcId="{8E5CED1D-DF69-4BF8-8758-C64EEE705F8B}" destId="{1D19894B-8E73-40EC-A36E-FF079165CB24}" srcOrd="2" destOrd="0" parTransId="{DEC35DCB-1691-43FF-A2AC-DA336AF32505}" sibTransId="{007642F1-7C2F-4DED-94D1-19C7C2F11BD8}"/>
    <dgm:cxn modelId="{A397FAA2-60F5-43BE-811F-34AFA3D7A151}" type="presOf" srcId="{54F7CD6E-1EB1-465B-8191-5EE8012C0FD2}" destId="{95B143EC-898C-43D5-9233-F3130221DBF9}" srcOrd="0" destOrd="0" presId="urn:microsoft.com/office/officeart/2008/layout/LinedList"/>
    <dgm:cxn modelId="{9F351FBC-8CDD-4C3E-8FFC-ADD961083C5D}" srcId="{8E5CED1D-DF69-4BF8-8758-C64EEE705F8B}" destId="{2F8657B1-E773-48A8-A4AC-B9A978F085CE}" srcOrd="0" destOrd="0" parTransId="{DE956658-2DDD-4DBD-99FE-F805CDAA3B87}" sibTransId="{EA02CCB0-6B35-4075-A2BF-343CEDDCF660}"/>
    <dgm:cxn modelId="{1E91A4CC-2DFC-459C-A2B2-04934FC6E541}" type="presOf" srcId="{8E5CED1D-DF69-4BF8-8758-C64EEE705F8B}" destId="{01A930BD-20FE-46AF-BFF9-2D36A5E80F3B}" srcOrd="0" destOrd="0" presId="urn:microsoft.com/office/officeart/2008/layout/LinedList"/>
    <dgm:cxn modelId="{F9F835D7-1392-46AA-9449-F31BAB2B7848}" srcId="{8E5CED1D-DF69-4BF8-8758-C64EEE705F8B}" destId="{54F7CD6E-1EB1-465B-8191-5EE8012C0FD2}" srcOrd="1" destOrd="0" parTransId="{30B72726-6F52-4BF5-A24B-E952089E514D}" sibTransId="{9CBCE779-647D-4F00-925F-AC7D971C8E97}"/>
    <dgm:cxn modelId="{935190D8-A176-406D-92C8-27DABB1119A8}" type="presParOf" srcId="{01A930BD-20FE-46AF-BFF9-2D36A5E80F3B}" destId="{579CB44A-7115-4CD9-A7CB-B79B9DF1F18D}" srcOrd="0" destOrd="0" presId="urn:microsoft.com/office/officeart/2008/layout/LinedList"/>
    <dgm:cxn modelId="{2789CFF9-17BC-4225-8762-30C5F0236B4C}" type="presParOf" srcId="{01A930BD-20FE-46AF-BFF9-2D36A5E80F3B}" destId="{617F08AD-5E6A-4621-8996-33A01E099805}" srcOrd="1" destOrd="0" presId="urn:microsoft.com/office/officeart/2008/layout/LinedList"/>
    <dgm:cxn modelId="{0A314B4E-0F1F-42D9-BC4E-877A05B530FA}" type="presParOf" srcId="{617F08AD-5E6A-4621-8996-33A01E099805}" destId="{40B463CE-C8CE-4F7F-8DCE-DD952F549C7F}" srcOrd="0" destOrd="0" presId="urn:microsoft.com/office/officeart/2008/layout/LinedList"/>
    <dgm:cxn modelId="{A335BAF5-A931-4156-A8F0-1AC58CA00D02}" type="presParOf" srcId="{617F08AD-5E6A-4621-8996-33A01E099805}" destId="{658550F9-E2E8-4C0C-9F9E-FDC5ED925D16}" srcOrd="1" destOrd="0" presId="urn:microsoft.com/office/officeart/2008/layout/LinedList"/>
    <dgm:cxn modelId="{22DC96F0-89D0-43DD-887A-1AB9184EB1AA}" type="presParOf" srcId="{01A930BD-20FE-46AF-BFF9-2D36A5E80F3B}" destId="{392803CE-3542-4B41-B8B3-08436B236967}" srcOrd="2" destOrd="0" presId="urn:microsoft.com/office/officeart/2008/layout/LinedList"/>
    <dgm:cxn modelId="{6CF6864A-44C7-4E43-8B71-BEDBA5221A3E}" type="presParOf" srcId="{01A930BD-20FE-46AF-BFF9-2D36A5E80F3B}" destId="{2B81A4F1-94C4-4592-915A-954BB4E42220}" srcOrd="3" destOrd="0" presId="urn:microsoft.com/office/officeart/2008/layout/LinedList"/>
    <dgm:cxn modelId="{2DD34082-4008-4742-B669-33614E8CD185}" type="presParOf" srcId="{2B81A4F1-94C4-4592-915A-954BB4E42220}" destId="{95B143EC-898C-43D5-9233-F3130221DBF9}" srcOrd="0" destOrd="0" presId="urn:microsoft.com/office/officeart/2008/layout/LinedList"/>
    <dgm:cxn modelId="{8ED0EF41-350F-47A2-8107-57250DE6FBC0}" type="presParOf" srcId="{2B81A4F1-94C4-4592-915A-954BB4E42220}" destId="{966F363B-1485-4F6C-967A-1DECFE94CBD9}" srcOrd="1" destOrd="0" presId="urn:microsoft.com/office/officeart/2008/layout/LinedList"/>
    <dgm:cxn modelId="{BED03E75-9114-4D95-B240-3BF072088A9B}" type="presParOf" srcId="{01A930BD-20FE-46AF-BFF9-2D36A5E80F3B}" destId="{09474D80-C87E-4F17-BE9D-8CD31418D0C4}" srcOrd="4" destOrd="0" presId="urn:microsoft.com/office/officeart/2008/layout/LinedList"/>
    <dgm:cxn modelId="{C34EB1A3-DC44-439D-B139-51BBE6C9FFD7}" type="presParOf" srcId="{01A930BD-20FE-46AF-BFF9-2D36A5E80F3B}" destId="{3A6A6A05-83C6-4D9D-A284-B8A6DA464762}" srcOrd="5" destOrd="0" presId="urn:microsoft.com/office/officeart/2008/layout/LinedList"/>
    <dgm:cxn modelId="{28337619-D596-4A62-972E-5899756E6839}" type="presParOf" srcId="{3A6A6A05-83C6-4D9D-A284-B8A6DA464762}" destId="{7DCA3CC7-41F6-4CC8-AF2B-F83231EBA627}" srcOrd="0" destOrd="0" presId="urn:microsoft.com/office/officeart/2008/layout/LinedList"/>
    <dgm:cxn modelId="{40BBDC87-0B2A-44DB-BE7B-4F8273BA1CFF}" type="presParOf" srcId="{3A6A6A05-83C6-4D9D-A284-B8A6DA464762}" destId="{C99B7DFA-2CB2-4DB8-96FF-278955126AB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CAF7D-EF81-4C1A-A83D-DA2A28AFB9AD}">
      <dsp:nvSpPr>
        <dsp:cNvPr id="0" name=""/>
        <dsp:cNvSpPr/>
      </dsp:nvSpPr>
      <dsp:spPr>
        <a:xfrm>
          <a:off x="0" y="0"/>
          <a:ext cx="9982200" cy="33495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i="1" kern="1200" dirty="0">
              <a:solidFill>
                <a:schemeClr val="tx1"/>
              </a:solidFill>
              <a:latin typeface="+mj-lt"/>
            </a:rPr>
            <a:t>“No person in the United States shall, </a:t>
          </a:r>
          <a:r>
            <a:rPr lang="en-US" sz="3600" b="1" i="1" u="sng" kern="1200" dirty="0">
              <a:solidFill>
                <a:schemeClr val="tx1"/>
              </a:solidFill>
              <a:latin typeface="+mj-lt"/>
            </a:rPr>
            <a:t>on the basis of sex</a:t>
          </a:r>
          <a:r>
            <a:rPr lang="en-US" sz="3600" b="1" i="1" kern="1200" dirty="0">
              <a:solidFill>
                <a:schemeClr val="tx1"/>
              </a:solidFill>
              <a:latin typeface="+mj-lt"/>
            </a:rPr>
            <a:t>, be excluded from </a:t>
          </a:r>
          <a:r>
            <a:rPr lang="en-US" sz="3600" b="1" i="1" u="sng" kern="1200" dirty="0">
              <a:solidFill>
                <a:schemeClr val="tx1"/>
              </a:solidFill>
              <a:latin typeface="+mj-lt"/>
            </a:rPr>
            <a:t>participation</a:t>
          </a:r>
          <a:r>
            <a:rPr lang="en-US" sz="3600" b="1" i="1" kern="1200" dirty="0">
              <a:solidFill>
                <a:schemeClr val="tx1"/>
              </a:solidFill>
              <a:latin typeface="+mj-lt"/>
            </a:rPr>
            <a:t> in, be denied the </a:t>
          </a:r>
          <a:r>
            <a:rPr lang="en-US" sz="3600" b="1" i="1" u="sng" kern="1200" dirty="0">
              <a:solidFill>
                <a:schemeClr val="tx1"/>
              </a:solidFill>
              <a:latin typeface="+mj-lt"/>
            </a:rPr>
            <a:t>benefits</a:t>
          </a:r>
          <a:r>
            <a:rPr lang="en-US" sz="3600" b="1" i="1" kern="1200" dirty="0">
              <a:solidFill>
                <a:schemeClr val="tx1"/>
              </a:solidFill>
              <a:latin typeface="+mj-lt"/>
            </a:rPr>
            <a:t> of, or be subjected to </a:t>
          </a:r>
          <a:r>
            <a:rPr lang="en-US" sz="3600" b="1" i="1" u="sng" kern="1200" dirty="0">
              <a:solidFill>
                <a:schemeClr val="tx1"/>
              </a:solidFill>
              <a:latin typeface="+mj-lt"/>
            </a:rPr>
            <a:t>discrimination</a:t>
          </a:r>
          <a:r>
            <a:rPr lang="en-US" sz="3600" b="1" i="1" kern="1200" dirty="0">
              <a:solidFill>
                <a:schemeClr val="tx1"/>
              </a:solidFill>
              <a:latin typeface="+mj-lt"/>
            </a:rPr>
            <a:t> under any education program or activity receiving Federal financial assistance.”</a:t>
          </a:r>
          <a:endParaRPr lang="en-US" sz="3600" kern="1200" dirty="0">
            <a:solidFill>
              <a:schemeClr val="tx1"/>
            </a:solidFill>
            <a:latin typeface="+mj-lt"/>
          </a:endParaRPr>
        </a:p>
      </dsp:txBody>
      <dsp:txXfrm>
        <a:off x="163510" y="163510"/>
        <a:ext cx="9655180" cy="302250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6AE5D-6CA1-486C-AA4D-81093902EF67}">
      <dsp:nvSpPr>
        <dsp:cNvPr id="0" name=""/>
        <dsp:cNvSpPr/>
      </dsp:nvSpPr>
      <dsp:spPr>
        <a:xfrm>
          <a:off x="5244546" y="1905283"/>
          <a:ext cx="2304572" cy="799934"/>
        </a:xfrm>
        <a:custGeom>
          <a:avLst/>
          <a:gdLst/>
          <a:ahLst/>
          <a:cxnLst/>
          <a:rect l="0" t="0" r="0" b="0"/>
          <a:pathLst>
            <a:path>
              <a:moveTo>
                <a:pt x="0" y="0"/>
              </a:moveTo>
              <a:lnTo>
                <a:pt x="0" y="399967"/>
              </a:lnTo>
              <a:lnTo>
                <a:pt x="2304572" y="399967"/>
              </a:lnTo>
              <a:lnTo>
                <a:pt x="2304572" y="799934"/>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27D21C-9BB9-4D34-8BC8-ACA62DDBB942}">
      <dsp:nvSpPr>
        <dsp:cNvPr id="0" name=""/>
        <dsp:cNvSpPr/>
      </dsp:nvSpPr>
      <dsp:spPr>
        <a:xfrm>
          <a:off x="2939974" y="1905283"/>
          <a:ext cx="2304572" cy="799934"/>
        </a:xfrm>
        <a:custGeom>
          <a:avLst/>
          <a:gdLst/>
          <a:ahLst/>
          <a:cxnLst/>
          <a:rect l="0" t="0" r="0" b="0"/>
          <a:pathLst>
            <a:path>
              <a:moveTo>
                <a:pt x="2304572" y="0"/>
              </a:moveTo>
              <a:lnTo>
                <a:pt x="2304572" y="399967"/>
              </a:lnTo>
              <a:lnTo>
                <a:pt x="0" y="399967"/>
              </a:lnTo>
              <a:lnTo>
                <a:pt x="0" y="799934"/>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B67700-0BD8-4C1D-AA5A-0DAA4C7D52D9}">
      <dsp:nvSpPr>
        <dsp:cNvPr id="0" name=""/>
        <dsp:cNvSpPr/>
      </dsp:nvSpPr>
      <dsp:spPr>
        <a:xfrm>
          <a:off x="3339941" y="678"/>
          <a:ext cx="3809210" cy="1904605"/>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Relevant evidence includes evidence that is “inculpatory” or “exculpatory”</a:t>
          </a:r>
        </a:p>
      </dsp:txBody>
      <dsp:txXfrm>
        <a:off x="3339941" y="678"/>
        <a:ext cx="3809210" cy="1904605"/>
      </dsp:txXfrm>
    </dsp:sp>
    <dsp:sp modelId="{92F846F7-49F2-4416-8998-B28312F67A21}">
      <dsp:nvSpPr>
        <dsp:cNvPr id="0" name=""/>
        <dsp:cNvSpPr/>
      </dsp:nvSpPr>
      <dsp:spPr>
        <a:xfrm>
          <a:off x="1035368" y="2705217"/>
          <a:ext cx="3809210" cy="1904605"/>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u="sng" kern="1200"/>
            <a:t>Inculpatory Evidence</a:t>
          </a:r>
          <a:r>
            <a:rPr lang="en-US" sz="2800" kern="1200"/>
            <a:t>:  Evidence that shows or tends to show, a person’s involvement in an act </a:t>
          </a:r>
        </a:p>
      </dsp:txBody>
      <dsp:txXfrm>
        <a:off x="1035368" y="2705217"/>
        <a:ext cx="3809210" cy="1904605"/>
      </dsp:txXfrm>
    </dsp:sp>
    <dsp:sp modelId="{554527E7-1C13-4199-9B1B-96DE408E4CBD}">
      <dsp:nvSpPr>
        <dsp:cNvPr id="0" name=""/>
        <dsp:cNvSpPr/>
      </dsp:nvSpPr>
      <dsp:spPr>
        <a:xfrm>
          <a:off x="5644513" y="2705217"/>
          <a:ext cx="3809210" cy="1904605"/>
        </a:xfrm>
        <a:prstGeom prst="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u="sng" kern="1200" dirty="0"/>
            <a:t>Exculpatory Evidence</a:t>
          </a:r>
          <a:r>
            <a:rPr lang="en-US" sz="2800" kern="1200" dirty="0"/>
            <a:t>: Evidence tending to excuse, justify, or absolve an alleged act or guilt</a:t>
          </a:r>
        </a:p>
      </dsp:txBody>
      <dsp:txXfrm>
        <a:off x="5644513" y="2705217"/>
        <a:ext cx="3809210" cy="190460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D51D1-1995-467F-914D-839E118C0D5C}">
      <dsp:nvSpPr>
        <dsp:cNvPr id="0" name=""/>
        <dsp:cNvSpPr/>
      </dsp:nvSpPr>
      <dsp:spPr>
        <a:xfrm>
          <a:off x="5244305" y="1570149"/>
          <a:ext cx="2575261" cy="433557"/>
        </a:xfrm>
        <a:custGeom>
          <a:avLst/>
          <a:gdLst/>
          <a:ahLst/>
          <a:cxnLst/>
          <a:rect l="0" t="0" r="0" b="0"/>
          <a:pathLst>
            <a:path>
              <a:moveTo>
                <a:pt x="0" y="0"/>
              </a:moveTo>
              <a:lnTo>
                <a:pt x="0" y="216778"/>
              </a:lnTo>
              <a:lnTo>
                <a:pt x="2575261" y="216778"/>
              </a:lnTo>
              <a:lnTo>
                <a:pt x="2575261" y="43355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614D83-1223-4A16-8F5C-19163143F1F8}">
      <dsp:nvSpPr>
        <dsp:cNvPr id="0" name=""/>
        <dsp:cNvSpPr/>
      </dsp:nvSpPr>
      <dsp:spPr>
        <a:xfrm>
          <a:off x="2669044" y="1570149"/>
          <a:ext cx="2575261" cy="433557"/>
        </a:xfrm>
        <a:custGeom>
          <a:avLst/>
          <a:gdLst/>
          <a:ahLst/>
          <a:cxnLst/>
          <a:rect l="0" t="0" r="0" b="0"/>
          <a:pathLst>
            <a:path>
              <a:moveTo>
                <a:pt x="2575261" y="0"/>
              </a:moveTo>
              <a:lnTo>
                <a:pt x="2575261" y="216778"/>
              </a:lnTo>
              <a:lnTo>
                <a:pt x="0" y="216778"/>
              </a:lnTo>
              <a:lnTo>
                <a:pt x="0" y="43355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C0F2D6-38ED-43B6-83E2-519C4F76ED64}">
      <dsp:nvSpPr>
        <dsp:cNvPr id="0" name=""/>
        <dsp:cNvSpPr/>
      </dsp:nvSpPr>
      <dsp:spPr>
        <a:xfrm>
          <a:off x="3352796" y="9"/>
          <a:ext cx="3783019" cy="1570140"/>
        </a:xfrm>
        <a:prstGeom prst="rect">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 complainant’s </a:t>
          </a:r>
          <a:r>
            <a:rPr lang="en-US" sz="2800" u="sng" kern="1200" dirty="0"/>
            <a:t>prior sexual behavior </a:t>
          </a:r>
          <a:r>
            <a:rPr lang="en-US" sz="2800" kern="1200" dirty="0"/>
            <a:t>is </a:t>
          </a:r>
          <a:r>
            <a:rPr lang="en-US" sz="2800" kern="1200" dirty="0">
              <a:solidFill>
                <a:srgbClr val="FF0000"/>
              </a:solidFill>
            </a:rPr>
            <a:t>irrelevant</a:t>
          </a:r>
          <a:r>
            <a:rPr lang="en-US" sz="2800" kern="1200" dirty="0"/>
            <a:t> unless used:</a:t>
          </a:r>
        </a:p>
      </dsp:txBody>
      <dsp:txXfrm>
        <a:off x="3352796" y="9"/>
        <a:ext cx="3783019" cy="1570140"/>
      </dsp:txXfrm>
    </dsp:sp>
    <dsp:sp modelId="{1F99B75B-FFF8-41D3-9CE1-214026BB0883}">
      <dsp:nvSpPr>
        <dsp:cNvPr id="0" name=""/>
        <dsp:cNvSpPr/>
      </dsp:nvSpPr>
      <dsp:spPr>
        <a:xfrm>
          <a:off x="310561" y="2003707"/>
          <a:ext cx="4716965" cy="2412708"/>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To prove that someone other than the respondent committed the conduct alleged by the complainant, or </a:t>
          </a:r>
        </a:p>
      </dsp:txBody>
      <dsp:txXfrm>
        <a:off x="310561" y="2003707"/>
        <a:ext cx="4716965" cy="2412708"/>
      </dsp:txXfrm>
    </dsp:sp>
    <dsp:sp modelId="{83797D3B-62BF-4FA3-A1D8-6AA37293B609}">
      <dsp:nvSpPr>
        <dsp:cNvPr id="0" name=""/>
        <dsp:cNvSpPr/>
      </dsp:nvSpPr>
      <dsp:spPr>
        <a:xfrm>
          <a:off x="5461084" y="2003707"/>
          <a:ext cx="4716965" cy="2412708"/>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To prove consent, if the questions and evidence concern specific incidents of the complainant’s prior sexual behavior with respect to the respondent</a:t>
          </a:r>
        </a:p>
      </dsp:txBody>
      <dsp:txXfrm>
        <a:off x="5461084" y="2003707"/>
        <a:ext cx="4716965" cy="241270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AE794-236A-48EA-812C-DF9553919463}">
      <dsp:nvSpPr>
        <dsp:cNvPr id="0" name=""/>
        <dsp:cNvSpPr/>
      </dsp:nvSpPr>
      <dsp:spPr>
        <a:xfrm>
          <a:off x="0" y="49699"/>
          <a:ext cx="10819294" cy="224917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j-lt"/>
            </a:rPr>
            <a:t>Rape shield protection does not pertain to the sexual predisposition or sexual behavior of </a:t>
          </a:r>
          <a:r>
            <a:rPr lang="en-US" sz="2800" u="sng" kern="1200" dirty="0">
              <a:latin typeface="+mj-lt"/>
            </a:rPr>
            <a:t>Respondents</a:t>
          </a:r>
          <a:r>
            <a:rPr lang="en-US" sz="2800" kern="1200" dirty="0">
              <a:latin typeface="+mj-lt"/>
            </a:rPr>
            <a:t>, so evidence of a pattern of inappropriate behavior by an alleged harasser must be judged for relevance as any other evidence</a:t>
          </a:r>
        </a:p>
      </dsp:txBody>
      <dsp:txXfrm>
        <a:off x="109796" y="159495"/>
        <a:ext cx="10599702" cy="2029586"/>
      </dsp:txXfrm>
    </dsp:sp>
    <dsp:sp modelId="{6A5BE286-5BD1-4D6B-9FCF-79C3482163AE}">
      <dsp:nvSpPr>
        <dsp:cNvPr id="0" name=""/>
        <dsp:cNvSpPr/>
      </dsp:nvSpPr>
      <dsp:spPr>
        <a:xfrm>
          <a:off x="0" y="2557197"/>
          <a:ext cx="10819294" cy="19773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mj-lt"/>
            </a:rPr>
            <a:t>Scenarios where respondent might try to prove complainant had motive to fabricate or conceal a sexual interaction do not require admission or consideration of the complainant’s sexual behavior</a:t>
          </a:r>
        </a:p>
      </dsp:txBody>
      <dsp:txXfrm>
        <a:off x="96524" y="2653721"/>
        <a:ext cx="10626246" cy="17842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364F5-0145-4B01-ACCE-7EEF216D5AC2}">
      <dsp:nvSpPr>
        <dsp:cNvPr id="0" name=""/>
        <dsp:cNvSpPr/>
      </dsp:nvSpPr>
      <dsp:spPr>
        <a:xfrm>
          <a:off x="0" y="565305"/>
          <a:ext cx="10489094"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4A5EAF-B6A1-47A6-9F35-53762D6D0834}">
      <dsp:nvSpPr>
        <dsp:cNvPr id="0" name=""/>
        <dsp:cNvSpPr/>
      </dsp:nvSpPr>
      <dsp:spPr>
        <a:xfrm>
          <a:off x="524454" y="28867"/>
          <a:ext cx="7342365" cy="8611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524" tIns="0" rIns="277524" bIns="0" numCol="1" spcCol="1270" anchor="ctr" anchorCtr="0">
          <a:noAutofit/>
        </a:bodyPr>
        <a:lstStyle/>
        <a:p>
          <a:pPr marL="0" lvl="0" indent="0" algn="l" defTabSz="800100">
            <a:lnSpc>
              <a:spcPct val="90000"/>
            </a:lnSpc>
            <a:spcBef>
              <a:spcPct val="0"/>
            </a:spcBef>
            <a:spcAft>
              <a:spcPct val="35000"/>
            </a:spcAft>
            <a:buNone/>
          </a:pPr>
          <a:r>
            <a:rPr lang="en-US" sz="1800" kern="1200" dirty="0"/>
            <a:t>The decision-maker must allow parties the opportunity to submit written, </a:t>
          </a:r>
          <a:r>
            <a:rPr lang="en-US" sz="1800" u="sng" kern="1200" dirty="0"/>
            <a:t>relevant</a:t>
          </a:r>
          <a:r>
            <a:rPr lang="en-US" sz="1800" kern="1200" dirty="0"/>
            <a:t> questions that they want to ask any other party or witness.</a:t>
          </a:r>
        </a:p>
      </dsp:txBody>
      <dsp:txXfrm>
        <a:off x="566492" y="70905"/>
        <a:ext cx="7258289" cy="777081"/>
      </dsp:txXfrm>
    </dsp:sp>
    <dsp:sp modelId="{EF75910C-B217-43DC-BF4E-D4FAEC74E054}">
      <dsp:nvSpPr>
        <dsp:cNvPr id="0" name=""/>
        <dsp:cNvSpPr/>
      </dsp:nvSpPr>
      <dsp:spPr>
        <a:xfrm>
          <a:off x="0" y="1563225"/>
          <a:ext cx="10489094"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786CE2-CBE8-4027-B8CD-D0660BECD668}">
      <dsp:nvSpPr>
        <dsp:cNvPr id="0" name=""/>
        <dsp:cNvSpPr/>
      </dsp:nvSpPr>
      <dsp:spPr>
        <a:xfrm>
          <a:off x="524454" y="1238505"/>
          <a:ext cx="7342365"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524" tIns="0" rIns="277524" bIns="0" numCol="1" spcCol="1270" anchor="ctr" anchorCtr="0">
          <a:noAutofit/>
        </a:bodyPr>
        <a:lstStyle/>
        <a:p>
          <a:pPr marL="0" lvl="0" indent="0" algn="l" defTabSz="800100">
            <a:lnSpc>
              <a:spcPct val="90000"/>
            </a:lnSpc>
            <a:spcBef>
              <a:spcPct val="0"/>
            </a:spcBef>
            <a:spcAft>
              <a:spcPct val="35000"/>
            </a:spcAft>
            <a:buNone/>
          </a:pPr>
          <a:r>
            <a:rPr lang="en-US" sz="1800" kern="1200" dirty="0"/>
            <a:t>Once the parties are provided with the answers, they are permitted to submit additional, limited follow-up questions from each part.</a:t>
          </a:r>
        </a:p>
      </dsp:txBody>
      <dsp:txXfrm>
        <a:off x="556157" y="1270208"/>
        <a:ext cx="7278959" cy="586034"/>
      </dsp:txXfrm>
    </dsp:sp>
    <dsp:sp modelId="{02F12897-D607-4C03-AEBE-0926B0064704}">
      <dsp:nvSpPr>
        <dsp:cNvPr id="0" name=""/>
        <dsp:cNvSpPr/>
      </dsp:nvSpPr>
      <dsp:spPr>
        <a:xfrm>
          <a:off x="0" y="2561145"/>
          <a:ext cx="10489094" cy="8489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4070" tIns="458216" rIns="81407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Explains why questions were deemed irrelevant</a:t>
          </a:r>
        </a:p>
      </dsp:txBody>
      <dsp:txXfrm>
        <a:off x="0" y="2561145"/>
        <a:ext cx="10489094" cy="848925"/>
      </dsp:txXfrm>
    </dsp:sp>
    <dsp:sp modelId="{F4878D5B-DD51-4226-BCFF-FD0FBF00B453}">
      <dsp:nvSpPr>
        <dsp:cNvPr id="0" name=""/>
        <dsp:cNvSpPr/>
      </dsp:nvSpPr>
      <dsp:spPr>
        <a:xfrm>
          <a:off x="524454" y="2236425"/>
          <a:ext cx="7342365"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524" tIns="0" rIns="277524" bIns="0" numCol="1" spcCol="1270" anchor="ctr" anchorCtr="0">
          <a:noAutofit/>
        </a:bodyPr>
        <a:lstStyle/>
        <a:p>
          <a:pPr marL="0" lvl="0" indent="0" algn="l" defTabSz="800100">
            <a:lnSpc>
              <a:spcPct val="90000"/>
            </a:lnSpc>
            <a:spcBef>
              <a:spcPct val="0"/>
            </a:spcBef>
            <a:spcAft>
              <a:spcPct val="35000"/>
            </a:spcAft>
            <a:buNone/>
          </a:pPr>
          <a:r>
            <a:rPr lang="en-US" sz="1800" kern="1200" dirty="0"/>
            <a:t>Decision-maker determines relevancy </a:t>
          </a:r>
        </a:p>
      </dsp:txBody>
      <dsp:txXfrm>
        <a:off x="556157" y="2268128"/>
        <a:ext cx="7278959" cy="5860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3DAD4E-1D59-476D-911D-57FB48DAFBB8}">
      <dsp:nvSpPr>
        <dsp:cNvPr id="0" name=""/>
        <dsp:cNvSpPr/>
      </dsp:nvSpPr>
      <dsp:spPr>
        <a:xfrm>
          <a:off x="0" y="29816"/>
          <a:ext cx="10489093" cy="21411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mj-lt"/>
            </a:rPr>
            <a:t>Before complainant, respondent, or witness answers a question, the decision-maker must first determine whether the question is relevant and if a question is excluded the decision-maker must explain their decision to exclude the question as not relevant </a:t>
          </a:r>
        </a:p>
      </dsp:txBody>
      <dsp:txXfrm>
        <a:off x="104520" y="134336"/>
        <a:ext cx="10280053" cy="1932060"/>
      </dsp:txXfrm>
    </dsp:sp>
    <dsp:sp modelId="{8FB586A6-AA83-45EB-948A-E8780E1A09C0}">
      <dsp:nvSpPr>
        <dsp:cNvPr id="0" name=""/>
        <dsp:cNvSpPr/>
      </dsp:nvSpPr>
      <dsp:spPr>
        <a:xfrm>
          <a:off x="0" y="2386516"/>
          <a:ext cx="10489093" cy="1674661"/>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mj-lt"/>
            </a:rPr>
            <a:t>This provision does not require the decision-maker to give lengthy or complicated explanation</a:t>
          </a:r>
        </a:p>
      </dsp:txBody>
      <dsp:txXfrm>
        <a:off x="81750" y="2468266"/>
        <a:ext cx="10325593" cy="151116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85DDE-875C-46AF-B2D9-2FAF5C88DD4D}">
      <dsp:nvSpPr>
        <dsp:cNvPr id="0" name=""/>
        <dsp:cNvSpPr/>
      </dsp:nvSpPr>
      <dsp:spPr>
        <a:xfrm rot="1287546">
          <a:off x="4388212" y="3317569"/>
          <a:ext cx="2458685" cy="35771"/>
        </a:xfrm>
        <a:custGeom>
          <a:avLst/>
          <a:gdLst/>
          <a:ahLst/>
          <a:cxnLst/>
          <a:rect l="0" t="0" r="0" b="0"/>
          <a:pathLst>
            <a:path>
              <a:moveTo>
                <a:pt x="0" y="17885"/>
              </a:moveTo>
              <a:lnTo>
                <a:pt x="2458685" y="178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6AE99F-5969-41A0-9E69-D33965EF8473}">
      <dsp:nvSpPr>
        <dsp:cNvPr id="0" name=""/>
        <dsp:cNvSpPr/>
      </dsp:nvSpPr>
      <dsp:spPr>
        <a:xfrm rot="21505261">
          <a:off x="4472948" y="2472032"/>
          <a:ext cx="2546962" cy="35771"/>
        </a:xfrm>
        <a:custGeom>
          <a:avLst/>
          <a:gdLst/>
          <a:ahLst/>
          <a:cxnLst/>
          <a:rect l="0" t="0" r="0" b="0"/>
          <a:pathLst>
            <a:path>
              <a:moveTo>
                <a:pt x="0" y="17885"/>
              </a:moveTo>
              <a:lnTo>
                <a:pt x="2546962" y="178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8B70E6-F766-4B67-953B-40EA166FFD2A}">
      <dsp:nvSpPr>
        <dsp:cNvPr id="0" name=""/>
        <dsp:cNvSpPr/>
      </dsp:nvSpPr>
      <dsp:spPr>
        <a:xfrm rot="20222019">
          <a:off x="4373758" y="1676717"/>
          <a:ext cx="2514937" cy="35771"/>
        </a:xfrm>
        <a:custGeom>
          <a:avLst/>
          <a:gdLst/>
          <a:ahLst/>
          <a:cxnLst/>
          <a:rect l="0" t="0" r="0" b="0"/>
          <a:pathLst>
            <a:path>
              <a:moveTo>
                <a:pt x="0" y="17885"/>
              </a:moveTo>
              <a:lnTo>
                <a:pt x="2514937" y="178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D3C37B-685D-4C3C-A157-C1755B0AA1FB}">
      <dsp:nvSpPr>
        <dsp:cNvPr id="0" name=""/>
        <dsp:cNvSpPr/>
      </dsp:nvSpPr>
      <dsp:spPr>
        <a:xfrm>
          <a:off x="2390943" y="1323653"/>
          <a:ext cx="2449986" cy="2449986"/>
        </a:xfrm>
        <a:prstGeom prst="ellipse">
          <a:avLst/>
        </a:prstGeom>
        <a:blipFill rotWithShape="1">
          <a:blip xmlns:r="http://schemas.openxmlformats.org/officeDocument/2006/relationships" r:embed="rId1"/>
          <a:srcRect/>
          <a:stretch>
            <a:fillRect l="-23000" r="-23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D133D4-CBB9-4088-832F-5C103A6F3CCD}">
      <dsp:nvSpPr>
        <dsp:cNvPr id="0" name=""/>
        <dsp:cNvSpPr/>
      </dsp:nvSpPr>
      <dsp:spPr>
        <a:xfrm>
          <a:off x="6532110" y="-65913"/>
          <a:ext cx="2724512" cy="1602879"/>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Incomplete, inconsistent and untrue statements</a:t>
          </a:r>
        </a:p>
      </dsp:txBody>
      <dsp:txXfrm>
        <a:off x="6931106" y="168823"/>
        <a:ext cx="1926520" cy="1133407"/>
      </dsp:txXfrm>
    </dsp:sp>
    <dsp:sp modelId="{51A363AA-BFEE-43CF-80B8-553254425A1A}">
      <dsp:nvSpPr>
        <dsp:cNvPr id="0" name=""/>
        <dsp:cNvSpPr/>
      </dsp:nvSpPr>
      <dsp:spPr>
        <a:xfrm>
          <a:off x="7017934" y="1615877"/>
          <a:ext cx="2724512" cy="1602879"/>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Lack of physical resistance</a:t>
          </a:r>
        </a:p>
      </dsp:txBody>
      <dsp:txXfrm>
        <a:off x="7416930" y="1850613"/>
        <a:ext cx="1926520" cy="1133407"/>
      </dsp:txXfrm>
    </dsp:sp>
    <dsp:sp modelId="{25C7CF68-0528-4C82-93F7-576C6D00C40F}">
      <dsp:nvSpPr>
        <dsp:cNvPr id="0" name=""/>
        <dsp:cNvSpPr/>
      </dsp:nvSpPr>
      <dsp:spPr>
        <a:xfrm>
          <a:off x="6532110" y="3428998"/>
          <a:ext cx="2724512" cy="1602879"/>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Delayed reporting</a:t>
          </a:r>
        </a:p>
      </dsp:txBody>
      <dsp:txXfrm>
        <a:off x="6931106" y="3663734"/>
        <a:ext cx="1926520" cy="113340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B17F3-EE84-4EEB-A551-B4318479463D}">
      <dsp:nvSpPr>
        <dsp:cNvPr id="0" name=""/>
        <dsp:cNvSpPr/>
      </dsp:nvSpPr>
      <dsp:spPr>
        <a:xfrm>
          <a:off x="0" y="513"/>
          <a:ext cx="104890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7A7B2B-DE07-4E14-B943-BC31DBB403D3}">
      <dsp:nvSpPr>
        <dsp:cNvPr id="0" name=""/>
        <dsp:cNvSpPr/>
      </dsp:nvSpPr>
      <dsp:spPr>
        <a:xfrm>
          <a:off x="0" y="513"/>
          <a:ext cx="10489093" cy="841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mj-lt"/>
            </a:rPr>
            <a:t>Common neurobiological effects of trauma: perceptual narrowing, loss of cognitive and motor skills</a:t>
          </a:r>
        </a:p>
      </dsp:txBody>
      <dsp:txXfrm>
        <a:off x="0" y="513"/>
        <a:ext cx="10489093" cy="841623"/>
      </dsp:txXfrm>
    </dsp:sp>
    <dsp:sp modelId="{073473CE-6DAB-4D7B-B88E-1F71DDEEC6E7}">
      <dsp:nvSpPr>
        <dsp:cNvPr id="0" name=""/>
        <dsp:cNvSpPr/>
      </dsp:nvSpPr>
      <dsp:spPr>
        <a:xfrm>
          <a:off x="0" y="842137"/>
          <a:ext cx="104890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DB0AFE-A1F1-40A2-8C9B-9842FAADD5CF}">
      <dsp:nvSpPr>
        <dsp:cNvPr id="0" name=""/>
        <dsp:cNvSpPr/>
      </dsp:nvSpPr>
      <dsp:spPr>
        <a:xfrm>
          <a:off x="0" y="842137"/>
          <a:ext cx="10489093" cy="841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mj-lt"/>
            </a:rPr>
            <a:t>Discomfort providing sexual or other personal details during interview</a:t>
          </a:r>
        </a:p>
      </dsp:txBody>
      <dsp:txXfrm>
        <a:off x="0" y="842137"/>
        <a:ext cx="10489093" cy="841623"/>
      </dsp:txXfrm>
    </dsp:sp>
    <dsp:sp modelId="{8F2B0FE7-33EC-46CF-9AE7-651571253160}">
      <dsp:nvSpPr>
        <dsp:cNvPr id="0" name=""/>
        <dsp:cNvSpPr/>
      </dsp:nvSpPr>
      <dsp:spPr>
        <a:xfrm>
          <a:off x="0" y="1683760"/>
          <a:ext cx="104890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D54DDF-53F0-4D1D-8CED-14BC8B090DC5}">
      <dsp:nvSpPr>
        <dsp:cNvPr id="0" name=""/>
        <dsp:cNvSpPr/>
      </dsp:nvSpPr>
      <dsp:spPr>
        <a:xfrm>
          <a:off x="0" y="1683760"/>
          <a:ext cx="10489093" cy="841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latin typeface="+mj-lt"/>
            </a:rPr>
            <a:t>Having to describe sexual assault to many different people</a:t>
          </a:r>
        </a:p>
      </dsp:txBody>
      <dsp:txXfrm>
        <a:off x="0" y="1683760"/>
        <a:ext cx="10489093" cy="841623"/>
      </dsp:txXfrm>
    </dsp:sp>
    <dsp:sp modelId="{F0E54980-699F-4637-8984-EA8DDD5D9BEB}">
      <dsp:nvSpPr>
        <dsp:cNvPr id="0" name=""/>
        <dsp:cNvSpPr/>
      </dsp:nvSpPr>
      <dsp:spPr>
        <a:xfrm>
          <a:off x="0" y="2525383"/>
          <a:ext cx="104890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B61709-DF4F-4225-B519-A0606EA80C64}">
      <dsp:nvSpPr>
        <dsp:cNvPr id="0" name=""/>
        <dsp:cNvSpPr/>
      </dsp:nvSpPr>
      <dsp:spPr>
        <a:xfrm>
          <a:off x="0" y="2525383"/>
          <a:ext cx="10489093" cy="841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latin typeface="+mj-lt"/>
            </a:rPr>
            <a:t>Fear of being blamed and/or doubted </a:t>
          </a:r>
        </a:p>
      </dsp:txBody>
      <dsp:txXfrm>
        <a:off x="0" y="2525383"/>
        <a:ext cx="10489093" cy="841623"/>
      </dsp:txXfrm>
    </dsp:sp>
    <dsp:sp modelId="{63C87511-EF0D-4248-B368-A0B38D461891}">
      <dsp:nvSpPr>
        <dsp:cNvPr id="0" name=""/>
        <dsp:cNvSpPr/>
      </dsp:nvSpPr>
      <dsp:spPr>
        <a:xfrm>
          <a:off x="0" y="3367006"/>
          <a:ext cx="104890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BABCB7-874E-4AA6-B3AC-635312972E1F}">
      <dsp:nvSpPr>
        <dsp:cNvPr id="0" name=""/>
        <dsp:cNvSpPr/>
      </dsp:nvSpPr>
      <dsp:spPr>
        <a:xfrm>
          <a:off x="0" y="3367006"/>
          <a:ext cx="10489093" cy="841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latin typeface="+mj-lt"/>
            </a:rPr>
            <a:t>Fear of punishment for illegal behavior e.g. underage drinking, drug-use</a:t>
          </a:r>
        </a:p>
      </dsp:txBody>
      <dsp:txXfrm>
        <a:off x="0" y="3367006"/>
        <a:ext cx="10489093" cy="84162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C497A-3AF8-4333-9A50-46414745B1C8}">
      <dsp:nvSpPr>
        <dsp:cNvPr id="0" name=""/>
        <dsp:cNvSpPr/>
      </dsp:nvSpPr>
      <dsp:spPr>
        <a:xfrm>
          <a:off x="0" y="2531"/>
          <a:ext cx="10489093" cy="506821"/>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Majority of sexual assaults are committed by someone known to the complainant</a:t>
          </a:r>
        </a:p>
      </dsp:txBody>
      <dsp:txXfrm>
        <a:off x="24741" y="27272"/>
        <a:ext cx="10439611" cy="457339"/>
      </dsp:txXfrm>
    </dsp:sp>
    <dsp:sp modelId="{EC537398-E887-4A8A-8168-E2C33405DB18}">
      <dsp:nvSpPr>
        <dsp:cNvPr id="0" name=""/>
        <dsp:cNvSpPr/>
      </dsp:nvSpPr>
      <dsp:spPr>
        <a:xfrm>
          <a:off x="0" y="532393"/>
          <a:ext cx="10489093" cy="86697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Most common response is not physical resistance but often feelings of betrayal, confusion, disorientation, shame and self-blame</a:t>
          </a:r>
        </a:p>
      </dsp:txBody>
      <dsp:txXfrm>
        <a:off x="42322" y="574715"/>
        <a:ext cx="10404449" cy="782326"/>
      </dsp:txXfrm>
    </dsp:sp>
    <dsp:sp modelId="{93C87309-0769-4D66-910D-56EA09A4795E}">
      <dsp:nvSpPr>
        <dsp:cNvPr id="0" name=""/>
        <dsp:cNvSpPr/>
      </dsp:nvSpPr>
      <dsp:spPr>
        <a:xfrm>
          <a:off x="0" y="1422403"/>
          <a:ext cx="10489093" cy="545194"/>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Never ask complainant:</a:t>
          </a:r>
        </a:p>
      </dsp:txBody>
      <dsp:txXfrm>
        <a:off x="26614" y="1449017"/>
        <a:ext cx="10435865" cy="491966"/>
      </dsp:txXfrm>
    </dsp:sp>
    <dsp:sp modelId="{1187E98C-ACC6-43A3-8078-81F33B63135D}">
      <dsp:nvSpPr>
        <dsp:cNvPr id="0" name=""/>
        <dsp:cNvSpPr/>
      </dsp:nvSpPr>
      <dsp:spPr>
        <a:xfrm>
          <a:off x="0" y="1967597"/>
          <a:ext cx="10489093" cy="102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02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Did you fight back?</a:t>
          </a:r>
        </a:p>
        <a:p>
          <a:pPr marL="228600" lvl="1" indent="-228600" algn="l" defTabSz="889000">
            <a:lnSpc>
              <a:spcPct val="90000"/>
            </a:lnSpc>
            <a:spcBef>
              <a:spcPct val="0"/>
            </a:spcBef>
            <a:spcAft>
              <a:spcPct val="20000"/>
            </a:spcAft>
            <a:buChar char="•"/>
          </a:pPr>
          <a:r>
            <a:rPr lang="en-US" sz="2000" kern="1200" dirty="0"/>
            <a:t>Why didn’t you try to get away?</a:t>
          </a:r>
        </a:p>
        <a:p>
          <a:pPr marL="228600" lvl="1" indent="-228600" algn="l" defTabSz="889000">
            <a:lnSpc>
              <a:spcPct val="90000"/>
            </a:lnSpc>
            <a:spcBef>
              <a:spcPct val="0"/>
            </a:spcBef>
            <a:spcAft>
              <a:spcPct val="20000"/>
            </a:spcAft>
            <a:buChar char="•"/>
          </a:pPr>
          <a:r>
            <a:rPr lang="en-US" sz="2000" kern="1200" dirty="0"/>
            <a:t>Did you yell for help?</a:t>
          </a:r>
        </a:p>
      </dsp:txBody>
      <dsp:txXfrm>
        <a:off x="0" y="1967597"/>
        <a:ext cx="10489093" cy="1026720"/>
      </dsp:txXfrm>
    </dsp:sp>
    <dsp:sp modelId="{31CF6F2A-61AE-4A4B-9958-847B071A04B5}">
      <dsp:nvSpPr>
        <dsp:cNvPr id="0" name=""/>
        <dsp:cNvSpPr/>
      </dsp:nvSpPr>
      <dsp:spPr>
        <a:xfrm>
          <a:off x="0" y="2994317"/>
          <a:ext cx="10489093" cy="445622"/>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Instead ask questions like:</a:t>
          </a:r>
        </a:p>
      </dsp:txBody>
      <dsp:txXfrm>
        <a:off x="21753" y="3016070"/>
        <a:ext cx="10445587" cy="402116"/>
      </dsp:txXfrm>
    </dsp:sp>
    <dsp:sp modelId="{A2464AB7-1AD8-4B77-9F65-47DCE547C5ED}">
      <dsp:nvSpPr>
        <dsp:cNvPr id="0" name=""/>
        <dsp:cNvSpPr/>
      </dsp:nvSpPr>
      <dsp:spPr>
        <a:xfrm>
          <a:off x="0" y="3439939"/>
          <a:ext cx="10489093" cy="102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02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What did you do next?</a:t>
          </a:r>
        </a:p>
        <a:p>
          <a:pPr marL="228600" lvl="1" indent="-228600" algn="l" defTabSz="889000">
            <a:lnSpc>
              <a:spcPct val="90000"/>
            </a:lnSpc>
            <a:spcBef>
              <a:spcPct val="0"/>
            </a:spcBef>
            <a:spcAft>
              <a:spcPct val="20000"/>
            </a:spcAft>
            <a:buChar char="•"/>
          </a:pPr>
          <a:r>
            <a:rPr lang="en-US" sz="2000" kern="1200" dirty="0"/>
            <a:t>Can you tell me what you were thinking at that time?</a:t>
          </a:r>
        </a:p>
        <a:p>
          <a:pPr marL="228600" lvl="1" indent="-228600" algn="l" defTabSz="889000">
            <a:lnSpc>
              <a:spcPct val="90000"/>
            </a:lnSpc>
            <a:spcBef>
              <a:spcPct val="0"/>
            </a:spcBef>
            <a:spcAft>
              <a:spcPct val="20000"/>
            </a:spcAft>
            <a:buChar char="•"/>
          </a:pPr>
          <a:r>
            <a:rPr lang="en-US" sz="2000" kern="1200" dirty="0"/>
            <a:t>Can you tell me what you were feeling when they did that?</a:t>
          </a:r>
        </a:p>
      </dsp:txBody>
      <dsp:txXfrm>
        <a:off x="0" y="3439939"/>
        <a:ext cx="10489093" cy="10267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BDE9B-49C0-48BA-8DD4-F6EF9986E2EE}">
      <dsp:nvSpPr>
        <dsp:cNvPr id="0" name=""/>
        <dsp:cNvSpPr/>
      </dsp:nvSpPr>
      <dsp:spPr>
        <a:xfrm>
          <a:off x="0" y="376700"/>
          <a:ext cx="7182013" cy="630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4DFEF4-8FC7-4916-BD75-9BFDBA772CCE}">
      <dsp:nvSpPr>
        <dsp:cNvPr id="0" name=""/>
        <dsp:cNvSpPr/>
      </dsp:nvSpPr>
      <dsp:spPr>
        <a:xfrm>
          <a:off x="359100" y="7699"/>
          <a:ext cx="5027409" cy="7380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024" tIns="0" rIns="190024" bIns="0" numCol="1" spcCol="1270" anchor="ctr" anchorCtr="0">
          <a:noAutofit/>
        </a:bodyPr>
        <a:lstStyle/>
        <a:p>
          <a:pPr marL="0" lvl="0" indent="0" algn="l" defTabSz="1066800">
            <a:lnSpc>
              <a:spcPct val="90000"/>
            </a:lnSpc>
            <a:spcBef>
              <a:spcPct val="0"/>
            </a:spcBef>
            <a:spcAft>
              <a:spcPct val="35000"/>
            </a:spcAft>
            <a:buNone/>
          </a:pPr>
          <a:r>
            <a:rPr lang="en-US" sz="2400" kern="1200" dirty="0"/>
            <a:t>Victims need time to process what has happened to them </a:t>
          </a:r>
        </a:p>
      </dsp:txBody>
      <dsp:txXfrm>
        <a:off x="395126" y="43725"/>
        <a:ext cx="4955357" cy="665948"/>
      </dsp:txXfrm>
    </dsp:sp>
    <dsp:sp modelId="{F539FE83-0619-4D91-A82C-D4E4898BC40E}">
      <dsp:nvSpPr>
        <dsp:cNvPr id="0" name=""/>
        <dsp:cNvSpPr/>
      </dsp:nvSpPr>
      <dsp:spPr>
        <a:xfrm>
          <a:off x="0" y="1510700"/>
          <a:ext cx="7182013" cy="630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514D2C-FCAE-4EF3-845D-5EFE27885879}">
      <dsp:nvSpPr>
        <dsp:cNvPr id="0" name=""/>
        <dsp:cNvSpPr/>
      </dsp:nvSpPr>
      <dsp:spPr>
        <a:xfrm>
          <a:off x="359100" y="1141700"/>
          <a:ext cx="5027409" cy="7380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024" tIns="0" rIns="190024" bIns="0" numCol="1" spcCol="1270" anchor="ctr" anchorCtr="0">
          <a:noAutofit/>
        </a:bodyPr>
        <a:lstStyle/>
        <a:p>
          <a:pPr marL="0" lvl="0" indent="0" algn="l" defTabSz="1066800">
            <a:lnSpc>
              <a:spcPct val="90000"/>
            </a:lnSpc>
            <a:spcBef>
              <a:spcPct val="0"/>
            </a:spcBef>
            <a:spcAft>
              <a:spcPct val="35000"/>
            </a:spcAft>
            <a:buNone/>
          </a:pPr>
          <a:r>
            <a:rPr lang="en-US" sz="2400" kern="1200" dirty="0"/>
            <a:t>Perpetrators of sexual assault are often known to victims</a:t>
          </a:r>
        </a:p>
      </dsp:txBody>
      <dsp:txXfrm>
        <a:off x="395126" y="1177726"/>
        <a:ext cx="4955357" cy="665948"/>
      </dsp:txXfrm>
    </dsp:sp>
    <dsp:sp modelId="{F8454319-8DD1-446B-8816-D44F1736994D}">
      <dsp:nvSpPr>
        <dsp:cNvPr id="0" name=""/>
        <dsp:cNvSpPr/>
      </dsp:nvSpPr>
      <dsp:spPr>
        <a:xfrm>
          <a:off x="0" y="2644700"/>
          <a:ext cx="7182013" cy="630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775C0D-D258-4AD6-81DF-5B18731F9260}">
      <dsp:nvSpPr>
        <dsp:cNvPr id="0" name=""/>
        <dsp:cNvSpPr/>
      </dsp:nvSpPr>
      <dsp:spPr>
        <a:xfrm>
          <a:off x="359100" y="2275700"/>
          <a:ext cx="5027409" cy="7380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024" tIns="0" rIns="190024" bIns="0" numCol="1" spcCol="1270" anchor="ctr" anchorCtr="0">
          <a:noAutofit/>
        </a:bodyPr>
        <a:lstStyle/>
        <a:p>
          <a:pPr marL="0" lvl="0" indent="0" algn="l" defTabSz="1066800">
            <a:lnSpc>
              <a:spcPct val="90000"/>
            </a:lnSpc>
            <a:spcBef>
              <a:spcPct val="0"/>
            </a:spcBef>
            <a:spcAft>
              <a:spcPct val="35000"/>
            </a:spcAft>
            <a:buNone/>
          </a:pPr>
          <a:r>
            <a:rPr lang="en-US" sz="2400" kern="1200" dirty="0"/>
            <a:t>Fear</a:t>
          </a:r>
          <a:endParaRPr lang="en-US" sz="2000" kern="1200" dirty="0"/>
        </a:p>
      </dsp:txBody>
      <dsp:txXfrm>
        <a:off x="395126" y="2311726"/>
        <a:ext cx="4955357" cy="665948"/>
      </dsp:txXfrm>
    </dsp:sp>
    <dsp:sp modelId="{EB752A18-689F-4193-9C20-7D5402D98915}">
      <dsp:nvSpPr>
        <dsp:cNvPr id="0" name=""/>
        <dsp:cNvSpPr/>
      </dsp:nvSpPr>
      <dsp:spPr>
        <a:xfrm>
          <a:off x="0" y="3778700"/>
          <a:ext cx="7182013" cy="630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11835A-B824-43A7-B6DF-92D5BED1C9A9}">
      <dsp:nvSpPr>
        <dsp:cNvPr id="0" name=""/>
        <dsp:cNvSpPr/>
      </dsp:nvSpPr>
      <dsp:spPr>
        <a:xfrm>
          <a:off x="359100" y="3409700"/>
          <a:ext cx="5027409" cy="7380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024" tIns="0" rIns="190024" bIns="0" numCol="1" spcCol="1270" anchor="ctr" anchorCtr="0">
          <a:noAutofit/>
        </a:bodyPr>
        <a:lstStyle/>
        <a:p>
          <a:pPr marL="0" lvl="0" indent="0" algn="l" defTabSz="1066800">
            <a:lnSpc>
              <a:spcPct val="90000"/>
            </a:lnSpc>
            <a:spcBef>
              <a:spcPct val="0"/>
            </a:spcBef>
            <a:spcAft>
              <a:spcPct val="35000"/>
            </a:spcAft>
            <a:buNone/>
          </a:pPr>
          <a:r>
            <a:rPr lang="en-US" sz="2400" kern="1200" dirty="0"/>
            <a:t>Self-blame</a:t>
          </a:r>
        </a:p>
      </dsp:txBody>
      <dsp:txXfrm>
        <a:off x="395126" y="3445726"/>
        <a:ext cx="4955357" cy="66594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0399E-DB46-4541-8798-FADCA8C8BC4B}">
      <dsp:nvSpPr>
        <dsp:cNvPr id="0" name=""/>
        <dsp:cNvSpPr/>
      </dsp:nvSpPr>
      <dsp:spPr>
        <a:xfrm>
          <a:off x="0" y="661"/>
          <a:ext cx="10488611"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EB598A-A77D-40EE-8393-D6AEBF4A04D7}">
      <dsp:nvSpPr>
        <dsp:cNvPr id="0" name=""/>
        <dsp:cNvSpPr/>
      </dsp:nvSpPr>
      <dsp:spPr>
        <a:xfrm>
          <a:off x="0" y="661"/>
          <a:ext cx="10488611" cy="877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mj-lt"/>
            </a:rPr>
            <a:t>Topic sentence </a:t>
          </a:r>
        </a:p>
      </dsp:txBody>
      <dsp:txXfrm>
        <a:off x="0" y="661"/>
        <a:ext cx="10488611" cy="877054"/>
      </dsp:txXfrm>
    </dsp:sp>
    <dsp:sp modelId="{DF2B4594-F936-4D58-A447-94B7102FB9AD}">
      <dsp:nvSpPr>
        <dsp:cNvPr id="0" name=""/>
        <dsp:cNvSpPr/>
      </dsp:nvSpPr>
      <dsp:spPr>
        <a:xfrm>
          <a:off x="0" y="877716"/>
          <a:ext cx="10488611"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1DA903-EEFB-475E-972C-26816A594672}">
      <dsp:nvSpPr>
        <dsp:cNvPr id="0" name=""/>
        <dsp:cNvSpPr/>
      </dsp:nvSpPr>
      <dsp:spPr>
        <a:xfrm>
          <a:off x="0" y="877716"/>
          <a:ext cx="10488611" cy="877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mj-lt"/>
            </a:rPr>
            <a:t>Summarize Complainant’s version of events (address credibility)</a:t>
          </a:r>
        </a:p>
      </dsp:txBody>
      <dsp:txXfrm>
        <a:off x="0" y="877716"/>
        <a:ext cx="10488611" cy="877054"/>
      </dsp:txXfrm>
    </dsp:sp>
    <dsp:sp modelId="{56C5EED3-9E61-4809-A75F-9294E6B7EB06}">
      <dsp:nvSpPr>
        <dsp:cNvPr id="0" name=""/>
        <dsp:cNvSpPr/>
      </dsp:nvSpPr>
      <dsp:spPr>
        <a:xfrm>
          <a:off x="0" y="1754771"/>
          <a:ext cx="10488611"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44BC5-FCBA-4731-9DD0-C977A72FC4EF}">
      <dsp:nvSpPr>
        <dsp:cNvPr id="0" name=""/>
        <dsp:cNvSpPr/>
      </dsp:nvSpPr>
      <dsp:spPr>
        <a:xfrm>
          <a:off x="0" y="1754771"/>
          <a:ext cx="10488611" cy="877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mj-lt"/>
            </a:rPr>
            <a:t>Summarize Respondent’s version of events (address credibility)</a:t>
          </a:r>
        </a:p>
      </dsp:txBody>
      <dsp:txXfrm>
        <a:off x="0" y="1754771"/>
        <a:ext cx="10488611" cy="877054"/>
      </dsp:txXfrm>
    </dsp:sp>
    <dsp:sp modelId="{D331334E-3D8C-4F3B-84C7-9AB5B1E84D9A}">
      <dsp:nvSpPr>
        <dsp:cNvPr id="0" name=""/>
        <dsp:cNvSpPr/>
      </dsp:nvSpPr>
      <dsp:spPr>
        <a:xfrm>
          <a:off x="0" y="2631826"/>
          <a:ext cx="10488611"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7F4B27-E92A-4FBB-9A91-AD68D9639ED2}">
      <dsp:nvSpPr>
        <dsp:cNvPr id="0" name=""/>
        <dsp:cNvSpPr/>
      </dsp:nvSpPr>
      <dsp:spPr>
        <a:xfrm>
          <a:off x="0" y="2631826"/>
          <a:ext cx="10478369" cy="1143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mj-lt"/>
            </a:rPr>
            <a:t>Summarize independent evidence (witness statements, documents, etc.) and explain how it corroborates or contradicts the parties’ version of events</a:t>
          </a:r>
        </a:p>
      </dsp:txBody>
      <dsp:txXfrm>
        <a:off x="0" y="2631826"/>
        <a:ext cx="10478369" cy="1143846"/>
      </dsp:txXfrm>
    </dsp:sp>
    <dsp:sp modelId="{3F04A1B8-7261-4AD3-9523-A690B7CB361A}">
      <dsp:nvSpPr>
        <dsp:cNvPr id="0" name=""/>
        <dsp:cNvSpPr/>
      </dsp:nvSpPr>
      <dsp:spPr>
        <a:xfrm>
          <a:off x="0" y="3775673"/>
          <a:ext cx="10488611"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C27A0F-35A6-4A7A-8CDA-902108AD8568}">
      <dsp:nvSpPr>
        <dsp:cNvPr id="0" name=""/>
        <dsp:cNvSpPr/>
      </dsp:nvSpPr>
      <dsp:spPr>
        <a:xfrm>
          <a:off x="0" y="3775673"/>
          <a:ext cx="10488611" cy="877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mj-lt"/>
            </a:rPr>
            <a:t>Factual Finding (i.e., sustained, not sustained, partially sustained)</a:t>
          </a:r>
        </a:p>
      </dsp:txBody>
      <dsp:txXfrm>
        <a:off x="0" y="3775673"/>
        <a:ext cx="10488611" cy="8770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6B727-E964-4479-BBA6-7089AD434CA1}">
      <dsp:nvSpPr>
        <dsp:cNvPr id="0" name=""/>
        <dsp:cNvSpPr/>
      </dsp:nvSpPr>
      <dsp:spPr>
        <a:xfrm>
          <a:off x="0" y="89399"/>
          <a:ext cx="6786095" cy="4797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Shame, humiliation, stress, anxiety, depression, loss of sleep</a:t>
          </a:r>
        </a:p>
      </dsp:txBody>
      <dsp:txXfrm>
        <a:off x="23417" y="112816"/>
        <a:ext cx="6739261" cy="432866"/>
      </dsp:txXfrm>
    </dsp:sp>
    <dsp:sp modelId="{65227B8F-F2CB-4BF6-B976-257F4D72E4A0}">
      <dsp:nvSpPr>
        <dsp:cNvPr id="0" name=""/>
        <dsp:cNvSpPr/>
      </dsp:nvSpPr>
      <dsp:spPr>
        <a:xfrm>
          <a:off x="0" y="626699"/>
          <a:ext cx="6786095" cy="4797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Impaired learning/poor work performance</a:t>
          </a:r>
        </a:p>
      </dsp:txBody>
      <dsp:txXfrm>
        <a:off x="23417" y="650116"/>
        <a:ext cx="6739261" cy="432866"/>
      </dsp:txXfrm>
    </dsp:sp>
    <dsp:sp modelId="{6AF9F213-C895-40E1-A43A-CB68060C2E2D}">
      <dsp:nvSpPr>
        <dsp:cNvPr id="0" name=""/>
        <dsp:cNvSpPr/>
      </dsp:nvSpPr>
      <dsp:spPr>
        <a:xfrm>
          <a:off x="0" y="1164000"/>
          <a:ext cx="6786095" cy="4797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Absenteeism/turnover</a:t>
          </a:r>
        </a:p>
      </dsp:txBody>
      <dsp:txXfrm>
        <a:off x="23417" y="1187417"/>
        <a:ext cx="6739261" cy="432866"/>
      </dsp:txXfrm>
    </dsp:sp>
    <dsp:sp modelId="{9BC7E28D-B808-48BD-9DB9-453F93ABB7D9}">
      <dsp:nvSpPr>
        <dsp:cNvPr id="0" name=""/>
        <dsp:cNvSpPr/>
      </dsp:nvSpPr>
      <dsp:spPr>
        <a:xfrm>
          <a:off x="0" y="1701300"/>
          <a:ext cx="6786095" cy="4797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Culture of discrimination</a:t>
          </a:r>
        </a:p>
      </dsp:txBody>
      <dsp:txXfrm>
        <a:off x="23417" y="1724717"/>
        <a:ext cx="6739261" cy="432866"/>
      </dsp:txXfrm>
    </dsp:sp>
    <dsp:sp modelId="{A3B0B0A4-E23A-40F2-86CC-E4304126FC66}">
      <dsp:nvSpPr>
        <dsp:cNvPr id="0" name=""/>
        <dsp:cNvSpPr/>
      </dsp:nvSpPr>
      <dsp:spPr>
        <a:xfrm>
          <a:off x="0" y="2238600"/>
          <a:ext cx="6786095" cy="4797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Civil liability (monetary damages, attorney fees)</a:t>
          </a:r>
        </a:p>
      </dsp:txBody>
      <dsp:txXfrm>
        <a:off x="23417" y="2262017"/>
        <a:ext cx="6739261" cy="432866"/>
      </dsp:txXfrm>
    </dsp:sp>
    <dsp:sp modelId="{EEDD8316-5CBF-4F19-98A4-DE814129A4BF}">
      <dsp:nvSpPr>
        <dsp:cNvPr id="0" name=""/>
        <dsp:cNvSpPr/>
      </dsp:nvSpPr>
      <dsp:spPr>
        <a:xfrm>
          <a:off x="0" y="2775900"/>
          <a:ext cx="6786095" cy="4797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Negative media attention and public outcry </a:t>
          </a:r>
        </a:p>
      </dsp:txBody>
      <dsp:txXfrm>
        <a:off x="23417" y="2799317"/>
        <a:ext cx="6739261" cy="432866"/>
      </dsp:txXfrm>
    </dsp:sp>
    <dsp:sp modelId="{5D4259A3-13C6-4C21-8861-330B9A5D5FF6}">
      <dsp:nvSpPr>
        <dsp:cNvPr id="0" name=""/>
        <dsp:cNvSpPr/>
      </dsp:nvSpPr>
      <dsp:spPr>
        <a:xfrm>
          <a:off x="0" y="3313200"/>
          <a:ext cx="6786095" cy="4797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OCR Resolution Agreement</a:t>
          </a:r>
        </a:p>
      </dsp:txBody>
      <dsp:txXfrm>
        <a:off x="23417" y="3336617"/>
        <a:ext cx="6739261" cy="432866"/>
      </dsp:txXfrm>
    </dsp:sp>
    <dsp:sp modelId="{6B40D6DD-9FF4-4728-88D9-F61699A263B8}">
      <dsp:nvSpPr>
        <dsp:cNvPr id="0" name=""/>
        <dsp:cNvSpPr/>
      </dsp:nvSpPr>
      <dsp:spPr>
        <a:xfrm>
          <a:off x="0" y="3850500"/>
          <a:ext cx="6786095" cy="4797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Loss of federal funds</a:t>
          </a:r>
        </a:p>
      </dsp:txBody>
      <dsp:txXfrm>
        <a:off x="23417" y="3873917"/>
        <a:ext cx="6739261" cy="43286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D3074-5631-4F81-A60F-2E85F3456E64}">
      <dsp:nvSpPr>
        <dsp:cNvPr id="0" name=""/>
        <dsp:cNvSpPr/>
      </dsp:nvSpPr>
      <dsp:spPr>
        <a:xfrm>
          <a:off x="5312772" y="1389578"/>
          <a:ext cx="3362539" cy="583581"/>
        </a:xfrm>
        <a:custGeom>
          <a:avLst/>
          <a:gdLst/>
          <a:ahLst/>
          <a:cxnLst/>
          <a:rect l="0" t="0" r="0" b="0"/>
          <a:pathLst>
            <a:path>
              <a:moveTo>
                <a:pt x="0" y="0"/>
              </a:moveTo>
              <a:lnTo>
                <a:pt x="0" y="291790"/>
              </a:lnTo>
              <a:lnTo>
                <a:pt x="3362539" y="291790"/>
              </a:lnTo>
              <a:lnTo>
                <a:pt x="3362539" y="58358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D88D7E-2F0E-4F5B-A79D-074BCDF11CDE}">
      <dsp:nvSpPr>
        <dsp:cNvPr id="0" name=""/>
        <dsp:cNvSpPr/>
      </dsp:nvSpPr>
      <dsp:spPr>
        <a:xfrm>
          <a:off x="5267051" y="1389578"/>
          <a:ext cx="91440" cy="583581"/>
        </a:xfrm>
        <a:custGeom>
          <a:avLst/>
          <a:gdLst/>
          <a:ahLst/>
          <a:cxnLst/>
          <a:rect l="0" t="0" r="0" b="0"/>
          <a:pathLst>
            <a:path>
              <a:moveTo>
                <a:pt x="45720" y="0"/>
              </a:moveTo>
              <a:lnTo>
                <a:pt x="45720" y="58358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DD1178-8D45-4901-A4C4-B2B963FB2E45}">
      <dsp:nvSpPr>
        <dsp:cNvPr id="0" name=""/>
        <dsp:cNvSpPr/>
      </dsp:nvSpPr>
      <dsp:spPr>
        <a:xfrm>
          <a:off x="1950232" y="1389578"/>
          <a:ext cx="3362539" cy="583581"/>
        </a:xfrm>
        <a:custGeom>
          <a:avLst/>
          <a:gdLst/>
          <a:ahLst/>
          <a:cxnLst/>
          <a:rect l="0" t="0" r="0" b="0"/>
          <a:pathLst>
            <a:path>
              <a:moveTo>
                <a:pt x="3362539" y="0"/>
              </a:moveTo>
              <a:lnTo>
                <a:pt x="3362539" y="291790"/>
              </a:lnTo>
              <a:lnTo>
                <a:pt x="0" y="291790"/>
              </a:lnTo>
              <a:lnTo>
                <a:pt x="0" y="58358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6CEC4A-BAB3-4F0B-8A40-DC0A7DA74366}">
      <dsp:nvSpPr>
        <dsp:cNvPr id="0" name=""/>
        <dsp:cNvSpPr/>
      </dsp:nvSpPr>
      <dsp:spPr>
        <a:xfrm>
          <a:off x="3240322" y="99"/>
          <a:ext cx="4144899" cy="1389479"/>
        </a:xfrm>
        <a:prstGeom prst="rect">
          <a:avLst/>
        </a:prstGeom>
        <a:solidFill>
          <a:schemeClr val="accent1">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Parties may appeal the written determination on the following bases:</a:t>
          </a:r>
        </a:p>
      </dsp:txBody>
      <dsp:txXfrm>
        <a:off x="3240322" y="99"/>
        <a:ext cx="4144899" cy="1389479"/>
      </dsp:txXfrm>
    </dsp:sp>
    <dsp:sp modelId="{AAA7A090-B55E-44F6-9E47-F2F0FD66B9A0}">
      <dsp:nvSpPr>
        <dsp:cNvPr id="0" name=""/>
        <dsp:cNvSpPr/>
      </dsp:nvSpPr>
      <dsp:spPr>
        <a:xfrm>
          <a:off x="560752" y="1973159"/>
          <a:ext cx="2778958" cy="13894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Procedural irregularity; </a:t>
          </a:r>
        </a:p>
      </dsp:txBody>
      <dsp:txXfrm>
        <a:off x="560752" y="1973159"/>
        <a:ext cx="2778958" cy="1389479"/>
      </dsp:txXfrm>
    </dsp:sp>
    <dsp:sp modelId="{58AEB3E9-8894-4183-A5C5-82FB081838FF}">
      <dsp:nvSpPr>
        <dsp:cNvPr id="0" name=""/>
        <dsp:cNvSpPr/>
      </dsp:nvSpPr>
      <dsp:spPr>
        <a:xfrm>
          <a:off x="3923292" y="1973159"/>
          <a:ext cx="2778958" cy="13894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New evidence that was not reasonably available earlier; or</a:t>
          </a:r>
        </a:p>
      </dsp:txBody>
      <dsp:txXfrm>
        <a:off x="3923292" y="1973159"/>
        <a:ext cx="2778958" cy="1389479"/>
      </dsp:txXfrm>
    </dsp:sp>
    <dsp:sp modelId="{534004E6-FE69-47C8-8017-6411DC686CC4}">
      <dsp:nvSpPr>
        <dsp:cNvPr id="0" name=""/>
        <dsp:cNvSpPr/>
      </dsp:nvSpPr>
      <dsp:spPr>
        <a:xfrm>
          <a:off x="7285832" y="1973159"/>
          <a:ext cx="2778958" cy="13894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Title IX personnel had a conflict of interest or bias.</a:t>
          </a:r>
        </a:p>
      </dsp:txBody>
      <dsp:txXfrm>
        <a:off x="7285832" y="1973159"/>
        <a:ext cx="2778958" cy="13894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76B85-9032-45ED-AE95-4BF3CC3DA5FE}">
      <dsp:nvSpPr>
        <dsp:cNvPr id="0" name=""/>
        <dsp:cNvSpPr/>
      </dsp:nvSpPr>
      <dsp:spPr>
        <a:xfrm>
          <a:off x="3295712" y="2208200"/>
          <a:ext cx="549385" cy="1339152"/>
        </a:xfrm>
        <a:custGeom>
          <a:avLst/>
          <a:gdLst/>
          <a:ahLst/>
          <a:cxnLst/>
          <a:rect l="0" t="0" r="0" b="0"/>
          <a:pathLst>
            <a:path>
              <a:moveTo>
                <a:pt x="0" y="0"/>
              </a:moveTo>
              <a:lnTo>
                <a:pt x="274692" y="0"/>
              </a:lnTo>
              <a:lnTo>
                <a:pt x="274692" y="1339152"/>
              </a:lnTo>
              <a:lnTo>
                <a:pt x="549385" y="13391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4218" y="2841589"/>
        <a:ext cx="72373" cy="72373"/>
      </dsp:txXfrm>
    </dsp:sp>
    <dsp:sp modelId="{11255D1A-99E6-46F1-958C-F79DC1A16FCC}">
      <dsp:nvSpPr>
        <dsp:cNvPr id="0" name=""/>
        <dsp:cNvSpPr/>
      </dsp:nvSpPr>
      <dsp:spPr>
        <a:xfrm>
          <a:off x="3295712" y="2162480"/>
          <a:ext cx="549385" cy="91440"/>
        </a:xfrm>
        <a:custGeom>
          <a:avLst/>
          <a:gdLst/>
          <a:ahLst/>
          <a:cxnLst/>
          <a:rect l="0" t="0" r="0" b="0"/>
          <a:pathLst>
            <a:path>
              <a:moveTo>
                <a:pt x="0" y="45720"/>
              </a:moveTo>
              <a:lnTo>
                <a:pt x="549385"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56670" y="2194465"/>
        <a:ext cx="27469" cy="27469"/>
      </dsp:txXfrm>
    </dsp:sp>
    <dsp:sp modelId="{14F32621-1161-475E-936E-4E4CF7C003B2}">
      <dsp:nvSpPr>
        <dsp:cNvPr id="0" name=""/>
        <dsp:cNvSpPr/>
      </dsp:nvSpPr>
      <dsp:spPr>
        <a:xfrm>
          <a:off x="3295712" y="869047"/>
          <a:ext cx="549385" cy="1339152"/>
        </a:xfrm>
        <a:custGeom>
          <a:avLst/>
          <a:gdLst/>
          <a:ahLst/>
          <a:cxnLst/>
          <a:rect l="0" t="0" r="0" b="0"/>
          <a:pathLst>
            <a:path>
              <a:moveTo>
                <a:pt x="0" y="1339152"/>
              </a:moveTo>
              <a:lnTo>
                <a:pt x="274692" y="1339152"/>
              </a:lnTo>
              <a:lnTo>
                <a:pt x="274692" y="0"/>
              </a:lnTo>
              <a:lnTo>
                <a:pt x="54938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4218" y="1502437"/>
        <a:ext cx="72373" cy="72373"/>
      </dsp:txXfrm>
    </dsp:sp>
    <dsp:sp modelId="{DFCA143F-DCA2-4102-8976-CE76BEB6497B}">
      <dsp:nvSpPr>
        <dsp:cNvPr id="0" name=""/>
        <dsp:cNvSpPr/>
      </dsp:nvSpPr>
      <dsp:spPr>
        <a:xfrm>
          <a:off x="169741" y="707464"/>
          <a:ext cx="3250472" cy="300147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Sexual Harassment </a:t>
          </a:r>
          <a:r>
            <a:rPr lang="en-US" sz="2400" kern="1200" dirty="0"/>
            <a:t>is conduct on the basis of sex that satisfies one or more of the following:</a:t>
          </a:r>
        </a:p>
      </dsp:txBody>
      <dsp:txXfrm>
        <a:off x="169741" y="707464"/>
        <a:ext cx="3250472" cy="3001470"/>
      </dsp:txXfrm>
    </dsp:sp>
    <dsp:sp modelId="{EA46C6B3-3CAE-4CAA-B596-CD1A23C45B15}">
      <dsp:nvSpPr>
        <dsp:cNvPr id="0" name=""/>
        <dsp:cNvSpPr/>
      </dsp:nvSpPr>
      <dsp:spPr>
        <a:xfrm>
          <a:off x="3845098" y="304156"/>
          <a:ext cx="6808726" cy="112978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An </a:t>
          </a:r>
          <a:r>
            <a:rPr lang="en-US" sz="1800" b="1" i="1" kern="1200" dirty="0"/>
            <a:t>employee</a:t>
          </a:r>
          <a:r>
            <a:rPr lang="en-US" sz="1800" kern="1200" dirty="0"/>
            <a:t> conditioning the provision of an aid, benefit, or service of the district on the complainant’s participation in unwelcome sexual conduct;</a:t>
          </a:r>
        </a:p>
      </dsp:txBody>
      <dsp:txXfrm>
        <a:off x="3845098" y="304156"/>
        <a:ext cx="6808726" cy="1129782"/>
      </dsp:txXfrm>
    </dsp:sp>
    <dsp:sp modelId="{F67E9CB1-7143-4CE2-AA09-9E65B6F872AE}">
      <dsp:nvSpPr>
        <dsp:cNvPr id="0" name=""/>
        <dsp:cNvSpPr/>
      </dsp:nvSpPr>
      <dsp:spPr>
        <a:xfrm>
          <a:off x="3845098" y="1643308"/>
          <a:ext cx="6808726" cy="112978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Unwelcome conduct determined by a reasonable person to be </a:t>
          </a:r>
          <a:r>
            <a:rPr lang="en-US" sz="1800" b="1" i="1" kern="1200" dirty="0"/>
            <a:t>so severe, pervasive, </a:t>
          </a:r>
          <a:r>
            <a:rPr lang="en-US" sz="1800" b="1" i="1" u="sng" kern="1200" dirty="0"/>
            <a:t>and</a:t>
          </a:r>
          <a:r>
            <a:rPr lang="en-US" sz="1800" b="1" i="1" kern="1200" dirty="0"/>
            <a:t> objectively offensive</a:t>
          </a:r>
          <a:r>
            <a:rPr lang="en-US" sz="1800" kern="1200" dirty="0"/>
            <a:t> that it effectively denies a person equal access to the district’s education program or activity; or</a:t>
          </a:r>
        </a:p>
      </dsp:txBody>
      <dsp:txXfrm>
        <a:off x="3845098" y="1643308"/>
        <a:ext cx="6808726" cy="1129782"/>
      </dsp:txXfrm>
    </dsp:sp>
    <dsp:sp modelId="{355AB994-BEB0-4811-8567-5FC60746DFB4}">
      <dsp:nvSpPr>
        <dsp:cNvPr id="0" name=""/>
        <dsp:cNvSpPr/>
      </dsp:nvSpPr>
      <dsp:spPr>
        <a:xfrm>
          <a:off x="3845098" y="2982460"/>
          <a:ext cx="6808726" cy="112978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t>
          </a:r>
          <a:r>
            <a:rPr lang="en-US" sz="1800" b="1" i="1" kern="1200" dirty="0"/>
            <a:t>Sexual assault</a:t>
          </a:r>
          <a:r>
            <a:rPr lang="en-US" sz="1800" kern="1200" dirty="0"/>
            <a:t>” as defined in 20 U.S.C. 1092(f)(6)(A)(v), “</a:t>
          </a:r>
          <a:r>
            <a:rPr lang="en-US" sz="1800" b="1" i="1" kern="1200" dirty="0"/>
            <a:t>dating violence</a:t>
          </a:r>
          <a:r>
            <a:rPr lang="en-US" sz="1800" kern="1200" dirty="0"/>
            <a:t>” as defined in 34 U.S.C. 12291(a)(10), “</a:t>
          </a:r>
          <a:r>
            <a:rPr lang="en-US" sz="1800" b="1" i="1" kern="1200" dirty="0"/>
            <a:t>domestic violence</a:t>
          </a:r>
          <a:r>
            <a:rPr lang="en-US" sz="1800" kern="1200" dirty="0"/>
            <a:t>” as defined in 34 U.S.C. 12291(a)(8), or “</a:t>
          </a:r>
          <a:r>
            <a:rPr lang="en-US" sz="1800" b="1" i="1" kern="1200" dirty="0"/>
            <a:t>stalking</a:t>
          </a:r>
          <a:r>
            <a:rPr lang="en-US" sz="1800" kern="1200" dirty="0"/>
            <a:t>” as defined in 34 U.S.C. 12291(a)(30).</a:t>
          </a:r>
        </a:p>
      </dsp:txBody>
      <dsp:txXfrm>
        <a:off x="3845098" y="2982460"/>
        <a:ext cx="6808726" cy="11297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44133-C6FC-48A8-8155-1CCD9EA1C86A}">
      <dsp:nvSpPr>
        <dsp:cNvPr id="0" name=""/>
        <dsp:cNvSpPr/>
      </dsp:nvSpPr>
      <dsp:spPr>
        <a:xfrm>
          <a:off x="3923" y="86784"/>
          <a:ext cx="4974735" cy="130297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The conduct occurs against a person </a:t>
          </a:r>
          <a:r>
            <a:rPr lang="en-US" sz="1800" b="1" i="1" kern="1200" dirty="0">
              <a:solidFill>
                <a:schemeClr val="tx1"/>
              </a:solidFill>
            </a:rPr>
            <a:t>in the United States</a:t>
          </a:r>
          <a:r>
            <a:rPr lang="en-US" sz="1800" kern="1200" dirty="0">
              <a:solidFill>
                <a:schemeClr val="tx1"/>
              </a:solidFill>
            </a:rPr>
            <a:t>;</a:t>
          </a:r>
        </a:p>
      </dsp:txBody>
      <dsp:txXfrm>
        <a:off x="655410" y="86784"/>
        <a:ext cx="3671762" cy="1302973"/>
      </dsp:txXfrm>
    </dsp:sp>
    <dsp:sp modelId="{6CF7E6B5-731C-4A9A-BF90-4E5788F41876}">
      <dsp:nvSpPr>
        <dsp:cNvPr id="0" name=""/>
        <dsp:cNvSpPr/>
      </dsp:nvSpPr>
      <dsp:spPr>
        <a:xfrm>
          <a:off x="3923" y="1542914"/>
          <a:ext cx="4771692" cy="132417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777875">
            <a:lnSpc>
              <a:spcPct val="90000"/>
            </a:lnSpc>
            <a:spcBef>
              <a:spcPct val="0"/>
            </a:spcBef>
            <a:spcAft>
              <a:spcPct val="35000"/>
            </a:spcAft>
            <a:buNone/>
          </a:pPr>
          <a:r>
            <a:rPr lang="en-US" sz="1750" kern="1200" dirty="0">
              <a:solidFill>
                <a:schemeClr val="tx1"/>
              </a:solidFill>
            </a:rPr>
            <a:t>The conduct occurs in an education program or activity over which the District exercised </a:t>
          </a:r>
          <a:r>
            <a:rPr lang="en-US" sz="1750" b="1" i="1" kern="1200" dirty="0">
              <a:solidFill>
                <a:schemeClr val="tx1"/>
              </a:solidFill>
            </a:rPr>
            <a:t>substantial control </a:t>
          </a:r>
          <a:r>
            <a:rPr lang="en-US" sz="1750" kern="1200" dirty="0">
              <a:solidFill>
                <a:schemeClr val="tx1"/>
              </a:solidFill>
            </a:rPr>
            <a:t>over both:</a:t>
          </a:r>
        </a:p>
      </dsp:txBody>
      <dsp:txXfrm>
        <a:off x="666010" y="1542914"/>
        <a:ext cx="3447518" cy="1324174"/>
      </dsp:txXfrm>
    </dsp:sp>
    <dsp:sp modelId="{A1D3AA38-07FE-4332-BE6D-D8004B50EDB3}">
      <dsp:nvSpPr>
        <dsp:cNvPr id="0" name=""/>
        <dsp:cNvSpPr/>
      </dsp:nvSpPr>
      <dsp:spPr>
        <a:xfrm>
          <a:off x="4420072" y="1668213"/>
          <a:ext cx="3191449" cy="107357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1) the </a:t>
          </a:r>
          <a:r>
            <a:rPr lang="en-US" sz="1800" b="1" i="1" kern="1200" dirty="0">
              <a:solidFill>
                <a:schemeClr val="tx1"/>
              </a:solidFill>
            </a:rPr>
            <a:t>respondent</a:t>
          </a:r>
          <a:r>
            <a:rPr lang="en-US" sz="1800" kern="1200" dirty="0">
              <a:solidFill>
                <a:schemeClr val="tx1"/>
              </a:solidFill>
            </a:rPr>
            <a:t> and </a:t>
          </a:r>
        </a:p>
      </dsp:txBody>
      <dsp:txXfrm>
        <a:off x="4956861" y="1668213"/>
        <a:ext cx="2117872" cy="1073577"/>
      </dsp:txXfrm>
    </dsp:sp>
    <dsp:sp modelId="{488A1D57-90E6-4DFD-8A3B-34B2F5668C65}">
      <dsp:nvSpPr>
        <dsp:cNvPr id="0" name=""/>
        <dsp:cNvSpPr/>
      </dsp:nvSpPr>
      <dsp:spPr>
        <a:xfrm>
          <a:off x="7293720" y="1678846"/>
          <a:ext cx="3191449" cy="105231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2) the </a:t>
          </a:r>
          <a:r>
            <a:rPr lang="en-US" sz="1800" b="1" i="1" kern="1200" dirty="0">
              <a:solidFill>
                <a:schemeClr val="tx1"/>
              </a:solidFill>
            </a:rPr>
            <a:t>context</a:t>
          </a:r>
          <a:r>
            <a:rPr lang="en-US" sz="1800" kern="1200" dirty="0">
              <a:solidFill>
                <a:schemeClr val="tx1"/>
              </a:solidFill>
            </a:rPr>
            <a:t> in which the sexual harassment occurs; </a:t>
          </a:r>
          <a:r>
            <a:rPr lang="en-US" sz="1800" u="sng" kern="1200" dirty="0">
              <a:solidFill>
                <a:schemeClr val="tx1"/>
              </a:solidFill>
            </a:rPr>
            <a:t>and</a:t>
          </a:r>
          <a:endParaRPr lang="en-US" sz="1800" kern="1200" dirty="0">
            <a:solidFill>
              <a:schemeClr val="tx1"/>
            </a:solidFill>
          </a:endParaRPr>
        </a:p>
      </dsp:txBody>
      <dsp:txXfrm>
        <a:off x="7819876" y="1678846"/>
        <a:ext cx="2139137" cy="1052312"/>
      </dsp:txXfrm>
    </dsp:sp>
    <dsp:sp modelId="{13BE8AED-E354-4D3E-9ABC-CDB39A401C29}">
      <dsp:nvSpPr>
        <dsp:cNvPr id="0" name=""/>
        <dsp:cNvSpPr/>
      </dsp:nvSpPr>
      <dsp:spPr>
        <a:xfrm>
          <a:off x="3923" y="3020246"/>
          <a:ext cx="4942517" cy="141529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777875">
            <a:lnSpc>
              <a:spcPct val="90000"/>
            </a:lnSpc>
            <a:spcBef>
              <a:spcPct val="0"/>
            </a:spcBef>
            <a:spcAft>
              <a:spcPct val="35000"/>
            </a:spcAft>
            <a:buNone/>
          </a:pPr>
          <a:r>
            <a:rPr lang="en-US" sz="1750" kern="1200" dirty="0">
              <a:solidFill>
                <a:schemeClr val="tx1"/>
              </a:solidFill>
            </a:rPr>
            <a:t>The complainant was </a:t>
          </a:r>
          <a:r>
            <a:rPr lang="en-US" sz="1750" b="1" i="1" kern="1200" dirty="0">
              <a:solidFill>
                <a:schemeClr val="tx1"/>
              </a:solidFill>
            </a:rPr>
            <a:t>participating/attempting to participate in </a:t>
          </a:r>
          <a:r>
            <a:rPr lang="en-US" sz="1750" kern="1200" dirty="0">
              <a:solidFill>
                <a:schemeClr val="tx1"/>
              </a:solidFill>
            </a:rPr>
            <a:t>the educational program or activity at the time the complaint was filed.</a:t>
          </a:r>
        </a:p>
      </dsp:txBody>
      <dsp:txXfrm>
        <a:off x="711569" y="3020246"/>
        <a:ext cx="3527225" cy="14152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F6997-9412-4E24-9566-C391C2FA690C}">
      <dsp:nvSpPr>
        <dsp:cNvPr id="0" name=""/>
        <dsp:cNvSpPr/>
      </dsp:nvSpPr>
      <dsp:spPr>
        <a:xfrm>
          <a:off x="0" y="539"/>
          <a:ext cx="104890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6E6986-3C3B-443A-BB54-67FD179F378A}">
      <dsp:nvSpPr>
        <dsp:cNvPr id="0" name=""/>
        <dsp:cNvSpPr/>
      </dsp:nvSpPr>
      <dsp:spPr>
        <a:xfrm>
          <a:off x="0" y="539"/>
          <a:ext cx="10489093" cy="630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mj-lt"/>
            </a:rPr>
            <a:t>BP/AR 1312.3 – Uniform Complaint Procedures</a:t>
          </a:r>
        </a:p>
      </dsp:txBody>
      <dsp:txXfrm>
        <a:off x="0" y="539"/>
        <a:ext cx="10489093" cy="630760"/>
      </dsp:txXfrm>
    </dsp:sp>
    <dsp:sp modelId="{F84348C7-9EBE-402F-B901-35FD3EA63917}">
      <dsp:nvSpPr>
        <dsp:cNvPr id="0" name=""/>
        <dsp:cNvSpPr/>
      </dsp:nvSpPr>
      <dsp:spPr>
        <a:xfrm>
          <a:off x="0" y="631299"/>
          <a:ext cx="104890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6D541B-7419-4F4A-9045-6B6D3313C534}">
      <dsp:nvSpPr>
        <dsp:cNvPr id="0" name=""/>
        <dsp:cNvSpPr/>
      </dsp:nvSpPr>
      <dsp:spPr>
        <a:xfrm>
          <a:off x="0" y="631299"/>
          <a:ext cx="10489093" cy="630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mj-lt"/>
            </a:rPr>
            <a:t>BP 4030 – Nondiscrimination in Employment</a:t>
          </a:r>
        </a:p>
      </dsp:txBody>
      <dsp:txXfrm>
        <a:off x="0" y="631299"/>
        <a:ext cx="10489093" cy="630760"/>
      </dsp:txXfrm>
    </dsp:sp>
    <dsp:sp modelId="{E03906DE-A225-4BCC-AF77-F8DBE34C254A}">
      <dsp:nvSpPr>
        <dsp:cNvPr id="0" name=""/>
        <dsp:cNvSpPr/>
      </dsp:nvSpPr>
      <dsp:spPr>
        <a:xfrm>
          <a:off x="0" y="1262059"/>
          <a:ext cx="104890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5FC381-E7DA-412C-A747-F79BD69C712E}">
      <dsp:nvSpPr>
        <dsp:cNvPr id="0" name=""/>
        <dsp:cNvSpPr/>
      </dsp:nvSpPr>
      <dsp:spPr>
        <a:xfrm>
          <a:off x="0" y="1262059"/>
          <a:ext cx="10489093" cy="630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mj-lt"/>
            </a:rPr>
            <a:t>AR 4031 – Complaints Concerning Discrimination in Employment</a:t>
          </a:r>
        </a:p>
      </dsp:txBody>
      <dsp:txXfrm>
        <a:off x="0" y="1262059"/>
        <a:ext cx="10489093" cy="630760"/>
      </dsp:txXfrm>
    </dsp:sp>
    <dsp:sp modelId="{9138DC71-554B-427A-88DE-E6FA91F90447}">
      <dsp:nvSpPr>
        <dsp:cNvPr id="0" name=""/>
        <dsp:cNvSpPr/>
      </dsp:nvSpPr>
      <dsp:spPr>
        <a:xfrm>
          <a:off x="0" y="1892819"/>
          <a:ext cx="104890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BCCC07-7346-4502-B0EF-59DA5613B6B3}">
      <dsp:nvSpPr>
        <dsp:cNvPr id="0" name=""/>
        <dsp:cNvSpPr/>
      </dsp:nvSpPr>
      <dsp:spPr>
        <a:xfrm>
          <a:off x="0" y="1892819"/>
          <a:ext cx="10489093" cy="630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mj-lt"/>
            </a:rPr>
            <a:t>BP/AR 4119.11 – Sexual Harassment (Employee)</a:t>
          </a:r>
        </a:p>
      </dsp:txBody>
      <dsp:txXfrm>
        <a:off x="0" y="1892819"/>
        <a:ext cx="10489093" cy="630760"/>
      </dsp:txXfrm>
    </dsp:sp>
    <dsp:sp modelId="{7144FA3E-E7A7-49BF-8117-CBB48AA2F9F2}">
      <dsp:nvSpPr>
        <dsp:cNvPr id="0" name=""/>
        <dsp:cNvSpPr/>
      </dsp:nvSpPr>
      <dsp:spPr>
        <a:xfrm>
          <a:off x="0" y="2523580"/>
          <a:ext cx="104890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EDE2BD-8EFE-4A55-8B58-FF3F207675B7}">
      <dsp:nvSpPr>
        <dsp:cNvPr id="0" name=""/>
        <dsp:cNvSpPr/>
      </dsp:nvSpPr>
      <dsp:spPr>
        <a:xfrm>
          <a:off x="0" y="2523580"/>
          <a:ext cx="10489093" cy="630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mj-lt"/>
            </a:rPr>
            <a:t>BP/AR 5145.7 – Sexual Harassment (Students)</a:t>
          </a:r>
        </a:p>
      </dsp:txBody>
      <dsp:txXfrm>
        <a:off x="0" y="2523580"/>
        <a:ext cx="10489093" cy="630760"/>
      </dsp:txXfrm>
    </dsp:sp>
    <dsp:sp modelId="{3C845637-8F19-43C4-9634-AEECFA79FADC}">
      <dsp:nvSpPr>
        <dsp:cNvPr id="0" name=""/>
        <dsp:cNvSpPr/>
      </dsp:nvSpPr>
      <dsp:spPr>
        <a:xfrm>
          <a:off x="0" y="3154340"/>
          <a:ext cx="104890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81353D-2E04-4FE5-A3C2-8593ABFBB1CC}">
      <dsp:nvSpPr>
        <dsp:cNvPr id="0" name=""/>
        <dsp:cNvSpPr/>
      </dsp:nvSpPr>
      <dsp:spPr>
        <a:xfrm>
          <a:off x="0" y="3154340"/>
          <a:ext cx="10489093" cy="630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mj-lt"/>
            </a:rPr>
            <a:t>AR 5145.71 – Title IX Sexual Harassment Complaint Procedures (Student)</a:t>
          </a:r>
        </a:p>
      </dsp:txBody>
      <dsp:txXfrm>
        <a:off x="0" y="3154340"/>
        <a:ext cx="10489093" cy="630760"/>
      </dsp:txXfrm>
    </dsp:sp>
    <dsp:sp modelId="{80ABBFA3-92CF-4674-837D-C3E4712F9F59}">
      <dsp:nvSpPr>
        <dsp:cNvPr id="0" name=""/>
        <dsp:cNvSpPr/>
      </dsp:nvSpPr>
      <dsp:spPr>
        <a:xfrm>
          <a:off x="0" y="3785100"/>
          <a:ext cx="1048909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FDD8AD-2CD8-4FE7-82BD-4E89E23AA818}">
      <dsp:nvSpPr>
        <dsp:cNvPr id="0" name=""/>
        <dsp:cNvSpPr/>
      </dsp:nvSpPr>
      <dsp:spPr>
        <a:xfrm>
          <a:off x="0" y="3785100"/>
          <a:ext cx="10489093" cy="630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endParaRPr lang="en-US" sz="2700" kern="1200" dirty="0">
            <a:latin typeface="+mj-lt"/>
          </a:endParaRPr>
        </a:p>
      </dsp:txBody>
      <dsp:txXfrm>
        <a:off x="0" y="3785100"/>
        <a:ext cx="10489093" cy="6307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1285C-ADFB-4D40-83FD-C2825D481EE6}">
      <dsp:nvSpPr>
        <dsp:cNvPr id="0" name=""/>
        <dsp:cNvSpPr/>
      </dsp:nvSpPr>
      <dsp:spPr>
        <a:xfrm>
          <a:off x="2624323" y="2811"/>
          <a:ext cx="1776992" cy="11550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Title IX Coordinator</a:t>
          </a:r>
        </a:p>
      </dsp:txBody>
      <dsp:txXfrm>
        <a:off x="2680708" y="59196"/>
        <a:ext cx="1664222" cy="1042275"/>
      </dsp:txXfrm>
    </dsp:sp>
    <dsp:sp modelId="{E140F993-66DA-47F5-B58D-25BC846ABFEE}">
      <dsp:nvSpPr>
        <dsp:cNvPr id="0" name=""/>
        <dsp:cNvSpPr/>
      </dsp:nvSpPr>
      <dsp:spPr>
        <a:xfrm>
          <a:off x="1202882" y="580333"/>
          <a:ext cx="4619874" cy="4619874"/>
        </a:xfrm>
        <a:custGeom>
          <a:avLst/>
          <a:gdLst/>
          <a:ahLst/>
          <a:cxnLst/>
          <a:rect l="0" t="0" r="0" b="0"/>
          <a:pathLst>
            <a:path>
              <a:moveTo>
                <a:pt x="3210669" y="182852"/>
              </a:moveTo>
              <a:arcTo wR="2309937" hR="2309937" stAng="17577039" swAng="196387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A985481-E801-49E6-8664-E0E999B23CF7}">
      <dsp:nvSpPr>
        <dsp:cNvPr id="0" name=""/>
        <dsp:cNvSpPr/>
      </dsp:nvSpPr>
      <dsp:spPr>
        <a:xfrm>
          <a:off x="4821204" y="1598938"/>
          <a:ext cx="1776992" cy="11550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Investigator</a:t>
          </a:r>
        </a:p>
      </dsp:txBody>
      <dsp:txXfrm>
        <a:off x="4877589" y="1655323"/>
        <a:ext cx="1664222" cy="1042275"/>
      </dsp:txXfrm>
    </dsp:sp>
    <dsp:sp modelId="{8F101B1E-5FF5-48AC-8527-9E6C79A06521}">
      <dsp:nvSpPr>
        <dsp:cNvPr id="0" name=""/>
        <dsp:cNvSpPr/>
      </dsp:nvSpPr>
      <dsp:spPr>
        <a:xfrm>
          <a:off x="1202882" y="580333"/>
          <a:ext cx="4619874" cy="4619874"/>
        </a:xfrm>
        <a:custGeom>
          <a:avLst/>
          <a:gdLst/>
          <a:ahLst/>
          <a:cxnLst/>
          <a:rect l="0" t="0" r="0" b="0"/>
          <a:pathLst>
            <a:path>
              <a:moveTo>
                <a:pt x="4616676" y="2188427"/>
              </a:moveTo>
              <a:arcTo wR="2309937" hR="2309937" stAng="21419080" swAng="219809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6444E9F-E3A1-4BB8-9567-8FCC0F5C1F1C}">
      <dsp:nvSpPr>
        <dsp:cNvPr id="0" name=""/>
        <dsp:cNvSpPr/>
      </dsp:nvSpPr>
      <dsp:spPr>
        <a:xfrm>
          <a:off x="3982070" y="4181527"/>
          <a:ext cx="1776992" cy="11550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Decision Maker</a:t>
          </a:r>
        </a:p>
      </dsp:txBody>
      <dsp:txXfrm>
        <a:off x="4038455" y="4237912"/>
        <a:ext cx="1664222" cy="1042275"/>
      </dsp:txXfrm>
    </dsp:sp>
    <dsp:sp modelId="{CEF4F7DB-CA1B-460B-9228-8D4A347C9C1C}">
      <dsp:nvSpPr>
        <dsp:cNvPr id="0" name=""/>
        <dsp:cNvSpPr/>
      </dsp:nvSpPr>
      <dsp:spPr>
        <a:xfrm>
          <a:off x="1202882" y="580333"/>
          <a:ext cx="4619874" cy="4619874"/>
        </a:xfrm>
        <a:custGeom>
          <a:avLst/>
          <a:gdLst/>
          <a:ahLst/>
          <a:cxnLst/>
          <a:rect l="0" t="0" r="0" b="0"/>
          <a:pathLst>
            <a:path>
              <a:moveTo>
                <a:pt x="2769994" y="4573597"/>
              </a:moveTo>
              <a:arcTo wR="2309937" hR="2309937" stAng="4710714" swAng="137857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0FF027F-51BF-496A-AAB4-271DD952DFDC}">
      <dsp:nvSpPr>
        <dsp:cNvPr id="0" name=""/>
        <dsp:cNvSpPr/>
      </dsp:nvSpPr>
      <dsp:spPr>
        <a:xfrm>
          <a:off x="1266576" y="4181527"/>
          <a:ext cx="1776992" cy="11550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Informal Resolution Officer</a:t>
          </a:r>
        </a:p>
      </dsp:txBody>
      <dsp:txXfrm>
        <a:off x="1322961" y="4237912"/>
        <a:ext cx="1664222" cy="1042275"/>
      </dsp:txXfrm>
    </dsp:sp>
    <dsp:sp modelId="{1AB4B567-A33C-4B02-8B39-A10C5525FBC8}">
      <dsp:nvSpPr>
        <dsp:cNvPr id="0" name=""/>
        <dsp:cNvSpPr/>
      </dsp:nvSpPr>
      <dsp:spPr>
        <a:xfrm>
          <a:off x="1202882" y="580333"/>
          <a:ext cx="4619874" cy="4619874"/>
        </a:xfrm>
        <a:custGeom>
          <a:avLst/>
          <a:gdLst/>
          <a:ahLst/>
          <a:cxnLst/>
          <a:rect l="0" t="0" r="0" b="0"/>
          <a:pathLst>
            <a:path>
              <a:moveTo>
                <a:pt x="386378" y="3588894"/>
              </a:moveTo>
              <a:arcTo wR="2309937" hR="2309937" stAng="8782824" swAng="219809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1B3F059-16BB-48A2-AE26-94D6642EFDDC}">
      <dsp:nvSpPr>
        <dsp:cNvPr id="0" name=""/>
        <dsp:cNvSpPr/>
      </dsp:nvSpPr>
      <dsp:spPr>
        <a:xfrm>
          <a:off x="427442" y="1598938"/>
          <a:ext cx="1776992" cy="11550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Appeals Officer</a:t>
          </a:r>
        </a:p>
      </dsp:txBody>
      <dsp:txXfrm>
        <a:off x="483827" y="1655323"/>
        <a:ext cx="1664222" cy="1042275"/>
      </dsp:txXfrm>
    </dsp:sp>
    <dsp:sp modelId="{2B205710-6F69-44D3-9DA3-07B5BF00E3D5}">
      <dsp:nvSpPr>
        <dsp:cNvPr id="0" name=""/>
        <dsp:cNvSpPr/>
      </dsp:nvSpPr>
      <dsp:spPr>
        <a:xfrm>
          <a:off x="1202882" y="580333"/>
          <a:ext cx="4619874" cy="4619874"/>
        </a:xfrm>
        <a:custGeom>
          <a:avLst/>
          <a:gdLst/>
          <a:ahLst/>
          <a:cxnLst/>
          <a:rect l="0" t="0" r="0" b="0"/>
          <a:pathLst>
            <a:path>
              <a:moveTo>
                <a:pt x="402115" y="1007621"/>
              </a:moveTo>
              <a:arcTo wR="2309937" hR="2309937" stAng="12859091" swAng="196387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11C00-4FD5-4264-BBF0-DF792A882CF9}">
      <dsp:nvSpPr>
        <dsp:cNvPr id="0" name=""/>
        <dsp:cNvSpPr/>
      </dsp:nvSpPr>
      <dsp:spPr>
        <a:xfrm>
          <a:off x="2708288" y="113907"/>
          <a:ext cx="2990994" cy="299099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latin typeface="+mj-lt"/>
            </a:rPr>
            <a:t>Title IX Coordinator</a:t>
          </a:r>
        </a:p>
      </dsp:txBody>
      <dsp:txXfrm>
        <a:off x="3107087" y="637330"/>
        <a:ext cx="2193395" cy="1345947"/>
      </dsp:txXfrm>
    </dsp:sp>
    <dsp:sp modelId="{F373F402-3321-423D-ADC6-BCF8A4FE1610}">
      <dsp:nvSpPr>
        <dsp:cNvPr id="0" name=""/>
        <dsp:cNvSpPr/>
      </dsp:nvSpPr>
      <dsp:spPr>
        <a:xfrm>
          <a:off x="4584967" y="1380144"/>
          <a:ext cx="2990994" cy="299099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j-lt"/>
            </a:rPr>
            <a:t>Investigator</a:t>
          </a:r>
        </a:p>
      </dsp:txBody>
      <dsp:txXfrm>
        <a:off x="5499713" y="2152817"/>
        <a:ext cx="1794596" cy="1645046"/>
      </dsp:txXfrm>
    </dsp:sp>
    <dsp:sp modelId="{CAF5C1FC-B809-4A33-8E8B-81953B6BAED4}">
      <dsp:nvSpPr>
        <dsp:cNvPr id="0" name=""/>
        <dsp:cNvSpPr/>
      </dsp:nvSpPr>
      <dsp:spPr>
        <a:xfrm>
          <a:off x="895466" y="1405657"/>
          <a:ext cx="2990994" cy="299099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j-lt"/>
            </a:rPr>
            <a:t>Informal Resolution Officer</a:t>
          </a:r>
        </a:p>
      </dsp:txBody>
      <dsp:txXfrm>
        <a:off x="1177118" y="2178330"/>
        <a:ext cx="1794596" cy="16450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49076-ADC0-46E5-AE54-0872BDE101FE}">
      <dsp:nvSpPr>
        <dsp:cNvPr id="0" name=""/>
        <dsp:cNvSpPr/>
      </dsp:nvSpPr>
      <dsp:spPr>
        <a:xfrm>
          <a:off x="653519" y="1775"/>
          <a:ext cx="9182053" cy="834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b" anchorCtr="0">
          <a:noAutofit/>
        </a:bodyPr>
        <a:lstStyle/>
        <a:p>
          <a:pPr marL="0" lvl="0" indent="0" algn="l" defTabSz="1600200">
            <a:lnSpc>
              <a:spcPct val="90000"/>
            </a:lnSpc>
            <a:spcBef>
              <a:spcPct val="0"/>
            </a:spcBef>
            <a:spcAft>
              <a:spcPct val="35000"/>
            </a:spcAft>
            <a:buNone/>
          </a:pPr>
          <a:r>
            <a:rPr lang="en-US" sz="3600" kern="1200" dirty="0"/>
            <a:t>Investigator</a:t>
          </a:r>
        </a:p>
      </dsp:txBody>
      <dsp:txXfrm>
        <a:off x="653519" y="1775"/>
        <a:ext cx="9182053" cy="834732"/>
      </dsp:txXfrm>
    </dsp:sp>
    <dsp:sp modelId="{BEDEE3F8-44C9-4704-8E3E-414306C29B29}">
      <dsp:nvSpPr>
        <dsp:cNvPr id="0" name=""/>
        <dsp:cNvSpPr/>
      </dsp:nvSpPr>
      <dsp:spPr>
        <a:xfrm>
          <a:off x="653519" y="836507"/>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D11A2F-6CA5-493F-A447-464DFAE38ABD}">
      <dsp:nvSpPr>
        <dsp:cNvPr id="0" name=""/>
        <dsp:cNvSpPr/>
      </dsp:nvSpPr>
      <dsp:spPr>
        <a:xfrm>
          <a:off x="1949209" y="836507"/>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87B3AA-9F30-42F0-919C-1CFF57ED553B}">
      <dsp:nvSpPr>
        <dsp:cNvPr id="0" name=""/>
        <dsp:cNvSpPr/>
      </dsp:nvSpPr>
      <dsp:spPr>
        <a:xfrm>
          <a:off x="3244899" y="836507"/>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CFE615-79D0-4158-8C74-46DC2914395F}">
      <dsp:nvSpPr>
        <dsp:cNvPr id="0" name=""/>
        <dsp:cNvSpPr/>
      </dsp:nvSpPr>
      <dsp:spPr>
        <a:xfrm>
          <a:off x="4540589" y="836507"/>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B2E90B-3924-4936-9BF0-F1CBEDEC5A73}">
      <dsp:nvSpPr>
        <dsp:cNvPr id="0" name=""/>
        <dsp:cNvSpPr/>
      </dsp:nvSpPr>
      <dsp:spPr>
        <a:xfrm>
          <a:off x="5836278" y="836507"/>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942C57-1D71-4CD2-8B2B-C57420DA3DC5}">
      <dsp:nvSpPr>
        <dsp:cNvPr id="0" name=""/>
        <dsp:cNvSpPr/>
      </dsp:nvSpPr>
      <dsp:spPr>
        <a:xfrm>
          <a:off x="7131968" y="836507"/>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8ED6FC-E7F2-4C31-BAB1-2FA4689A51ED}">
      <dsp:nvSpPr>
        <dsp:cNvPr id="0" name=""/>
        <dsp:cNvSpPr/>
      </dsp:nvSpPr>
      <dsp:spPr>
        <a:xfrm>
          <a:off x="8427658" y="836507"/>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E87C5-A4B7-473A-93AB-60EB846E2ACA}">
      <dsp:nvSpPr>
        <dsp:cNvPr id="0" name=""/>
        <dsp:cNvSpPr/>
      </dsp:nvSpPr>
      <dsp:spPr>
        <a:xfrm>
          <a:off x="653519" y="1126465"/>
          <a:ext cx="9182053" cy="834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b" anchorCtr="0">
          <a:noAutofit/>
        </a:bodyPr>
        <a:lstStyle/>
        <a:p>
          <a:pPr marL="0" lvl="0" indent="0" algn="l" defTabSz="1600200">
            <a:lnSpc>
              <a:spcPct val="90000"/>
            </a:lnSpc>
            <a:spcBef>
              <a:spcPct val="0"/>
            </a:spcBef>
            <a:spcAft>
              <a:spcPct val="35000"/>
            </a:spcAft>
            <a:buNone/>
          </a:pPr>
          <a:r>
            <a:rPr lang="en-US" sz="3600" kern="1200"/>
            <a:t>Decision-maker</a:t>
          </a:r>
        </a:p>
      </dsp:txBody>
      <dsp:txXfrm>
        <a:off x="653519" y="1126465"/>
        <a:ext cx="9182053" cy="834732"/>
      </dsp:txXfrm>
    </dsp:sp>
    <dsp:sp modelId="{27EA61FE-BBAA-4390-8E7E-6114C7B4E0F2}">
      <dsp:nvSpPr>
        <dsp:cNvPr id="0" name=""/>
        <dsp:cNvSpPr/>
      </dsp:nvSpPr>
      <dsp:spPr>
        <a:xfrm>
          <a:off x="653519" y="1961197"/>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2891EB-722F-458F-B60B-D1A67C88B380}">
      <dsp:nvSpPr>
        <dsp:cNvPr id="0" name=""/>
        <dsp:cNvSpPr/>
      </dsp:nvSpPr>
      <dsp:spPr>
        <a:xfrm>
          <a:off x="1949209" y="1961197"/>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A1769A-9084-4A48-8D17-F22E0AB78F42}">
      <dsp:nvSpPr>
        <dsp:cNvPr id="0" name=""/>
        <dsp:cNvSpPr/>
      </dsp:nvSpPr>
      <dsp:spPr>
        <a:xfrm>
          <a:off x="3244899" y="1961197"/>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B2453F-AC3F-484C-A426-099895BD73F1}">
      <dsp:nvSpPr>
        <dsp:cNvPr id="0" name=""/>
        <dsp:cNvSpPr/>
      </dsp:nvSpPr>
      <dsp:spPr>
        <a:xfrm>
          <a:off x="4540589" y="1961197"/>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5C4058-3A82-4699-8887-C0C5497FE179}">
      <dsp:nvSpPr>
        <dsp:cNvPr id="0" name=""/>
        <dsp:cNvSpPr/>
      </dsp:nvSpPr>
      <dsp:spPr>
        <a:xfrm>
          <a:off x="5836278" y="1961197"/>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38E444-13D4-4657-893C-03C126C8A30B}">
      <dsp:nvSpPr>
        <dsp:cNvPr id="0" name=""/>
        <dsp:cNvSpPr/>
      </dsp:nvSpPr>
      <dsp:spPr>
        <a:xfrm>
          <a:off x="7131968" y="1961197"/>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A201C0-BCE3-48B2-887D-5BD426C58F4E}">
      <dsp:nvSpPr>
        <dsp:cNvPr id="0" name=""/>
        <dsp:cNvSpPr/>
      </dsp:nvSpPr>
      <dsp:spPr>
        <a:xfrm>
          <a:off x="8427658" y="1961197"/>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598E8B-1246-454D-8880-ADB185E4C1CA}">
      <dsp:nvSpPr>
        <dsp:cNvPr id="0" name=""/>
        <dsp:cNvSpPr/>
      </dsp:nvSpPr>
      <dsp:spPr>
        <a:xfrm>
          <a:off x="653519" y="2251156"/>
          <a:ext cx="9182053" cy="834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b" anchorCtr="0">
          <a:noAutofit/>
        </a:bodyPr>
        <a:lstStyle/>
        <a:p>
          <a:pPr marL="0" lvl="0" indent="0" algn="l" defTabSz="1600200">
            <a:lnSpc>
              <a:spcPct val="90000"/>
            </a:lnSpc>
            <a:spcBef>
              <a:spcPct val="0"/>
            </a:spcBef>
            <a:spcAft>
              <a:spcPct val="35000"/>
            </a:spcAft>
            <a:buNone/>
          </a:pPr>
          <a:r>
            <a:rPr lang="en-US" sz="3600" kern="1200" dirty="0"/>
            <a:t>Informal Resolution Officer</a:t>
          </a:r>
        </a:p>
      </dsp:txBody>
      <dsp:txXfrm>
        <a:off x="653519" y="2251156"/>
        <a:ext cx="9182053" cy="834732"/>
      </dsp:txXfrm>
    </dsp:sp>
    <dsp:sp modelId="{687EC424-8465-472D-89F1-3B37712AB933}">
      <dsp:nvSpPr>
        <dsp:cNvPr id="0" name=""/>
        <dsp:cNvSpPr/>
      </dsp:nvSpPr>
      <dsp:spPr>
        <a:xfrm>
          <a:off x="653519" y="3085888"/>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9376DA-35B3-4EAE-BAA1-F4315E5A6407}">
      <dsp:nvSpPr>
        <dsp:cNvPr id="0" name=""/>
        <dsp:cNvSpPr/>
      </dsp:nvSpPr>
      <dsp:spPr>
        <a:xfrm>
          <a:off x="1949209" y="3085888"/>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E060E-9260-4FC5-8493-6C4BBCC49D2C}">
      <dsp:nvSpPr>
        <dsp:cNvPr id="0" name=""/>
        <dsp:cNvSpPr/>
      </dsp:nvSpPr>
      <dsp:spPr>
        <a:xfrm>
          <a:off x="3244899" y="3085888"/>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4AD130-3B88-43B7-9CBB-AC46B6E700D0}">
      <dsp:nvSpPr>
        <dsp:cNvPr id="0" name=""/>
        <dsp:cNvSpPr/>
      </dsp:nvSpPr>
      <dsp:spPr>
        <a:xfrm>
          <a:off x="4540589" y="3085888"/>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FB6980-ADC9-4491-A607-937A8F150883}">
      <dsp:nvSpPr>
        <dsp:cNvPr id="0" name=""/>
        <dsp:cNvSpPr/>
      </dsp:nvSpPr>
      <dsp:spPr>
        <a:xfrm>
          <a:off x="5836278" y="3085888"/>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28BDCE-85AE-4DAE-989B-D46533B7A6CB}">
      <dsp:nvSpPr>
        <dsp:cNvPr id="0" name=""/>
        <dsp:cNvSpPr/>
      </dsp:nvSpPr>
      <dsp:spPr>
        <a:xfrm>
          <a:off x="7131968" y="3085888"/>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B3D867-EB1E-415E-AC67-9FE78876AB1C}">
      <dsp:nvSpPr>
        <dsp:cNvPr id="0" name=""/>
        <dsp:cNvSpPr/>
      </dsp:nvSpPr>
      <dsp:spPr>
        <a:xfrm>
          <a:off x="8427658" y="3085888"/>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CFB360-AA7B-4F32-8382-88AD62429C79}">
      <dsp:nvSpPr>
        <dsp:cNvPr id="0" name=""/>
        <dsp:cNvSpPr/>
      </dsp:nvSpPr>
      <dsp:spPr>
        <a:xfrm>
          <a:off x="653519" y="3375846"/>
          <a:ext cx="9182053" cy="834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b" anchorCtr="0">
          <a:noAutofit/>
        </a:bodyPr>
        <a:lstStyle/>
        <a:p>
          <a:pPr marL="0" lvl="0" indent="0" algn="l" defTabSz="1600200">
            <a:lnSpc>
              <a:spcPct val="90000"/>
            </a:lnSpc>
            <a:spcBef>
              <a:spcPct val="0"/>
            </a:spcBef>
            <a:spcAft>
              <a:spcPct val="35000"/>
            </a:spcAft>
            <a:buNone/>
          </a:pPr>
          <a:r>
            <a:rPr lang="en-US" sz="3600" kern="1200"/>
            <a:t>Appeals Officer</a:t>
          </a:r>
        </a:p>
      </dsp:txBody>
      <dsp:txXfrm>
        <a:off x="653519" y="3375846"/>
        <a:ext cx="9182053" cy="834732"/>
      </dsp:txXfrm>
    </dsp:sp>
    <dsp:sp modelId="{D849FA86-ACE9-4EBB-A146-BEDF4C7A304D}">
      <dsp:nvSpPr>
        <dsp:cNvPr id="0" name=""/>
        <dsp:cNvSpPr/>
      </dsp:nvSpPr>
      <dsp:spPr>
        <a:xfrm>
          <a:off x="653519" y="4210579"/>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568A64-7915-4B47-A018-7F9DBAEA9742}">
      <dsp:nvSpPr>
        <dsp:cNvPr id="0" name=""/>
        <dsp:cNvSpPr/>
      </dsp:nvSpPr>
      <dsp:spPr>
        <a:xfrm>
          <a:off x="1949209" y="4210579"/>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D17959-4371-40A9-8B3B-4BCC9BEA24BD}">
      <dsp:nvSpPr>
        <dsp:cNvPr id="0" name=""/>
        <dsp:cNvSpPr/>
      </dsp:nvSpPr>
      <dsp:spPr>
        <a:xfrm>
          <a:off x="3244899" y="4210579"/>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B5948B-4C76-4F41-A613-EADA5ED32125}">
      <dsp:nvSpPr>
        <dsp:cNvPr id="0" name=""/>
        <dsp:cNvSpPr/>
      </dsp:nvSpPr>
      <dsp:spPr>
        <a:xfrm>
          <a:off x="4540589" y="4210579"/>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B07E8C-93B6-4972-927B-2DB2DE7ECEC9}">
      <dsp:nvSpPr>
        <dsp:cNvPr id="0" name=""/>
        <dsp:cNvSpPr/>
      </dsp:nvSpPr>
      <dsp:spPr>
        <a:xfrm>
          <a:off x="5836278" y="4210579"/>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A1030B-EAF4-455B-9439-DAAE0D485D95}">
      <dsp:nvSpPr>
        <dsp:cNvPr id="0" name=""/>
        <dsp:cNvSpPr/>
      </dsp:nvSpPr>
      <dsp:spPr>
        <a:xfrm>
          <a:off x="7131968" y="4210579"/>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7A141F-4FC1-4D0C-A792-A59BDC13387B}">
      <dsp:nvSpPr>
        <dsp:cNvPr id="0" name=""/>
        <dsp:cNvSpPr/>
      </dsp:nvSpPr>
      <dsp:spPr>
        <a:xfrm>
          <a:off x="8427658" y="4210579"/>
          <a:ext cx="1224273" cy="204045"/>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CB44A-7115-4CD9-A7CB-B79B9DF1F18D}">
      <dsp:nvSpPr>
        <dsp:cNvPr id="0" name=""/>
        <dsp:cNvSpPr/>
      </dsp:nvSpPr>
      <dsp:spPr>
        <a:xfrm>
          <a:off x="0" y="2156"/>
          <a:ext cx="5638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B463CE-C8CE-4F7F-8DCE-DD952F549C7F}">
      <dsp:nvSpPr>
        <dsp:cNvPr id="0" name=""/>
        <dsp:cNvSpPr/>
      </dsp:nvSpPr>
      <dsp:spPr>
        <a:xfrm>
          <a:off x="0" y="2156"/>
          <a:ext cx="5638799" cy="1470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scene3d>
            <a:camera prst="orthographicFront"/>
            <a:lightRig rig="harsh" dir="t"/>
          </a:scene3d>
          <a:sp3d extrusionH="57150" prstMaterial="matte">
            <a:bevelT w="63500" h="12700" prst="angle"/>
            <a:contourClr>
              <a:schemeClr val="bg1">
                <a:lumMod val="65000"/>
              </a:schemeClr>
            </a:contourClr>
          </a:sp3d>
        </a:bodyPr>
        <a:lstStyle/>
        <a:p>
          <a:pPr marL="0" lvl="0" indent="0" algn="l" defTabSz="1822450">
            <a:lnSpc>
              <a:spcPct val="90000"/>
            </a:lnSpc>
            <a:spcBef>
              <a:spcPct val="0"/>
            </a:spcBef>
            <a:spcAft>
              <a:spcPct val="35000"/>
            </a:spcAft>
            <a:buNone/>
          </a:pPr>
          <a:r>
            <a:rPr lang="en-US" sz="4100" b="1" kern="1200"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Identify Title IX</a:t>
          </a:r>
        </a:p>
      </dsp:txBody>
      <dsp:txXfrm>
        <a:off x="0" y="2156"/>
        <a:ext cx="5638799" cy="1470695"/>
      </dsp:txXfrm>
    </dsp:sp>
    <dsp:sp modelId="{392803CE-3542-4B41-B8B3-08436B236967}">
      <dsp:nvSpPr>
        <dsp:cNvPr id="0" name=""/>
        <dsp:cNvSpPr/>
      </dsp:nvSpPr>
      <dsp:spPr>
        <a:xfrm>
          <a:off x="0" y="1472852"/>
          <a:ext cx="5638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B143EC-898C-43D5-9233-F3130221DBF9}">
      <dsp:nvSpPr>
        <dsp:cNvPr id="0" name=""/>
        <dsp:cNvSpPr/>
      </dsp:nvSpPr>
      <dsp:spPr>
        <a:xfrm>
          <a:off x="0" y="1472852"/>
          <a:ext cx="5638799" cy="1470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scene3d>
            <a:camera prst="orthographicFront"/>
            <a:lightRig rig="harsh" dir="t"/>
          </a:scene3d>
          <a:sp3d extrusionH="57150" prstMaterial="matte">
            <a:bevelT w="63500" h="12700" prst="angle"/>
            <a:contourClr>
              <a:schemeClr val="bg1">
                <a:lumMod val="65000"/>
              </a:schemeClr>
            </a:contourClr>
          </a:sp3d>
        </a:bodyPr>
        <a:lstStyle/>
        <a:p>
          <a:pPr marL="0" lvl="0" indent="0" algn="l" defTabSz="1822450">
            <a:lnSpc>
              <a:spcPct val="90000"/>
            </a:lnSpc>
            <a:spcBef>
              <a:spcPct val="0"/>
            </a:spcBef>
            <a:spcAft>
              <a:spcPct val="35000"/>
            </a:spcAft>
            <a:buNone/>
          </a:pPr>
          <a:r>
            <a:rPr lang="en-US" sz="4100" b="1" kern="1200"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Report Title IX</a:t>
          </a:r>
        </a:p>
      </dsp:txBody>
      <dsp:txXfrm>
        <a:off x="0" y="1472852"/>
        <a:ext cx="5638799" cy="1470695"/>
      </dsp:txXfrm>
    </dsp:sp>
    <dsp:sp modelId="{09474D80-C87E-4F17-BE9D-8CD31418D0C4}">
      <dsp:nvSpPr>
        <dsp:cNvPr id="0" name=""/>
        <dsp:cNvSpPr/>
      </dsp:nvSpPr>
      <dsp:spPr>
        <a:xfrm>
          <a:off x="0" y="2943547"/>
          <a:ext cx="5638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CA3CC7-41F6-4CC8-AF2B-F83231EBA627}">
      <dsp:nvSpPr>
        <dsp:cNvPr id="0" name=""/>
        <dsp:cNvSpPr/>
      </dsp:nvSpPr>
      <dsp:spPr>
        <a:xfrm>
          <a:off x="0" y="2943547"/>
          <a:ext cx="5638799" cy="1470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scene3d>
            <a:camera prst="orthographicFront"/>
            <a:lightRig rig="harsh" dir="t"/>
          </a:scene3d>
          <a:sp3d extrusionH="57150" prstMaterial="matte">
            <a:bevelT w="63500" h="12700" prst="angle"/>
            <a:contourClr>
              <a:schemeClr val="bg1">
                <a:lumMod val="65000"/>
              </a:schemeClr>
            </a:contourClr>
          </a:sp3d>
        </a:bodyPr>
        <a:lstStyle/>
        <a:p>
          <a:pPr marL="0" lvl="0" indent="0" algn="l" defTabSz="1822450">
            <a:lnSpc>
              <a:spcPct val="90000"/>
            </a:lnSpc>
            <a:spcBef>
              <a:spcPct val="0"/>
            </a:spcBef>
            <a:spcAft>
              <a:spcPct val="35000"/>
            </a:spcAft>
            <a:buNone/>
          </a:pPr>
          <a:r>
            <a:rPr lang="en-US" sz="4100" b="1" kern="1200"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 a mandated reporter.</a:t>
          </a:r>
        </a:p>
      </dsp:txBody>
      <dsp:txXfrm>
        <a:off x="0" y="2943547"/>
        <a:ext cx="5638799" cy="14706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5761" tIns="47881" rIns="95761" bIns="47881" rtlCol="0"/>
          <a:lstStyle>
            <a:lvl1pPr algn="l">
              <a:defRPr sz="1200"/>
            </a:lvl1pPr>
          </a:lstStyle>
          <a:p>
            <a:endParaRPr lang="en-US"/>
          </a:p>
        </p:txBody>
      </p:sp>
      <p:sp>
        <p:nvSpPr>
          <p:cNvPr id="3" name="Date Placeholder 2"/>
          <p:cNvSpPr>
            <a:spLocks noGrp="1"/>
          </p:cNvSpPr>
          <p:nvPr>
            <p:ph type="dt" sz="quarter" idx="1"/>
          </p:nvPr>
        </p:nvSpPr>
        <p:spPr>
          <a:xfrm>
            <a:off x="4143587" y="1"/>
            <a:ext cx="3169920" cy="481727"/>
          </a:xfrm>
          <a:prstGeom prst="rect">
            <a:avLst/>
          </a:prstGeom>
        </p:spPr>
        <p:txBody>
          <a:bodyPr vert="horz" lIns="95761" tIns="47881" rIns="95761" bIns="47881" rtlCol="0"/>
          <a:lstStyle>
            <a:lvl1pPr algn="r">
              <a:defRPr sz="1200"/>
            </a:lvl1pPr>
          </a:lstStyle>
          <a:p>
            <a:endParaRPr lang="en-US" dirty="0"/>
          </a:p>
        </p:txBody>
      </p:sp>
      <p:sp>
        <p:nvSpPr>
          <p:cNvPr id="4" name="Footer Placeholder 3"/>
          <p:cNvSpPr>
            <a:spLocks noGrp="1"/>
          </p:cNvSpPr>
          <p:nvPr>
            <p:ph type="ftr" sz="quarter" idx="2"/>
          </p:nvPr>
        </p:nvSpPr>
        <p:spPr>
          <a:xfrm>
            <a:off x="0" y="9119475"/>
            <a:ext cx="3169920" cy="481726"/>
          </a:xfrm>
          <a:prstGeom prst="rect">
            <a:avLst/>
          </a:prstGeom>
        </p:spPr>
        <p:txBody>
          <a:bodyPr vert="horz" lIns="95761" tIns="47881" rIns="95761" bIns="47881"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008775" cy="481726"/>
          </a:xfrm>
          <a:prstGeom prst="rect">
            <a:avLst/>
          </a:prstGeom>
        </p:spPr>
        <p:txBody>
          <a:bodyPr vert="horz" lIns="95761" tIns="47881" rIns="95761" bIns="47881" rtlCol="0" anchor="b"/>
          <a:lstStyle>
            <a:lvl1pPr algn="r">
              <a:defRPr sz="1200"/>
            </a:lvl1pPr>
          </a:lstStyle>
          <a:p>
            <a:fld id="{AEE5473F-A7EE-4CB8-A877-480C88621647}" type="slidenum">
              <a:rPr lang="en-US" smtClean="0"/>
              <a:t>‹#›</a:t>
            </a:fld>
            <a:endParaRPr lang="en-US"/>
          </a:p>
        </p:txBody>
      </p:sp>
    </p:spTree>
    <p:extLst>
      <p:ext uri="{BB962C8B-B14F-4D97-AF65-F5344CB8AC3E}">
        <p14:creationId xmlns:p14="http://schemas.microsoft.com/office/powerpoint/2010/main" val="2488422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5761" tIns="47881" rIns="95761" bIns="47881" rtlCol="0"/>
          <a:lstStyle>
            <a:lvl1pPr algn="l">
              <a:defRPr sz="12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5761" tIns="47881" rIns="95761" bIns="47881" rtlCol="0"/>
          <a:lstStyle>
            <a:lvl1pPr algn="r">
              <a:defRPr sz="1200"/>
            </a:lvl1pPr>
          </a:lstStyle>
          <a:p>
            <a:fld id="{3CE73817-311B-495C-80B2-0C9E98B08254}" type="datetimeFigureOut">
              <a:rPr lang="en-US" smtClean="0"/>
              <a:t>7/19/2023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761" tIns="47881" rIns="95761" bIns="47881" rtlCol="0" anchor="ctr"/>
          <a:lstStyle/>
          <a:p>
            <a:endParaRPr lang="en-US"/>
          </a:p>
        </p:txBody>
      </p:sp>
      <p:sp>
        <p:nvSpPr>
          <p:cNvPr id="5" name="Notes Placeholder 4"/>
          <p:cNvSpPr>
            <a:spLocks noGrp="1"/>
          </p:cNvSpPr>
          <p:nvPr>
            <p:ph type="body" sz="quarter" idx="3"/>
          </p:nvPr>
        </p:nvSpPr>
        <p:spPr>
          <a:xfrm>
            <a:off x="731520" y="4620580"/>
            <a:ext cx="5852160" cy="3780472"/>
          </a:xfrm>
          <a:prstGeom prst="rect">
            <a:avLst/>
          </a:prstGeom>
        </p:spPr>
        <p:txBody>
          <a:bodyPr vert="horz" lIns="95761" tIns="47881" rIns="95761" bIns="478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5761" tIns="47881" rIns="95761" bIns="47881"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5761" tIns="47881" rIns="95761" bIns="47881" rtlCol="0" anchor="b"/>
          <a:lstStyle>
            <a:lvl1pPr algn="r">
              <a:defRPr sz="1200"/>
            </a:lvl1pPr>
          </a:lstStyle>
          <a:p>
            <a:fld id="{45F8968B-AD88-48BC-80BF-D3D11AECA952}" type="slidenum">
              <a:rPr lang="en-US" smtClean="0"/>
              <a:t>‹#›</a:t>
            </a:fld>
            <a:endParaRPr lang="en-US"/>
          </a:p>
        </p:txBody>
      </p:sp>
    </p:spTree>
    <p:extLst>
      <p:ext uri="{BB962C8B-B14F-4D97-AF65-F5344CB8AC3E}">
        <p14:creationId xmlns:p14="http://schemas.microsoft.com/office/powerpoint/2010/main" val="1490523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8968B-AD88-48BC-80BF-D3D11AECA952}" type="slidenum">
              <a:rPr lang="en-US" smtClean="0"/>
              <a:t>1</a:t>
            </a:fld>
            <a:endParaRPr lang="en-US"/>
          </a:p>
        </p:txBody>
      </p:sp>
    </p:spTree>
    <p:extLst>
      <p:ext uri="{BB962C8B-B14F-4D97-AF65-F5344CB8AC3E}">
        <p14:creationId xmlns:p14="http://schemas.microsoft.com/office/powerpoint/2010/main" val="100328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755650"/>
            <a:ext cx="6718300" cy="3779838"/>
          </a:xfrm>
        </p:spPr>
      </p:sp>
      <p:sp>
        <p:nvSpPr>
          <p:cNvPr id="3" name="Notes Placeholder 2"/>
          <p:cNvSpPr>
            <a:spLocks noGrp="1"/>
          </p:cNvSpPr>
          <p:nvPr>
            <p:ph type="body" idx="1"/>
          </p:nvPr>
        </p:nvSpPr>
        <p:spPr/>
        <p:txBody>
          <a:bodyPr/>
          <a:lstStyle/>
          <a:p>
            <a:endParaRPr lang="en-US" baseline="0" dirty="0"/>
          </a:p>
        </p:txBody>
      </p:sp>
      <p:sp>
        <p:nvSpPr>
          <p:cNvPr id="4" name="Date Placeholder 3"/>
          <p:cNvSpPr>
            <a:spLocks noGrp="1"/>
          </p:cNvSpPr>
          <p:nvPr>
            <p:ph type="dt" idx="10"/>
          </p:nvPr>
        </p:nvSpPr>
        <p:spPr/>
        <p:txBody>
          <a:bodyPr/>
          <a:lstStyle/>
          <a:p>
            <a:pPr defTabSz="931774">
              <a:defRPr/>
            </a:pPr>
            <a:endParaRPr lang="en-US" altLang="en-US" dirty="0">
              <a:solidFill>
                <a:prstClr val="black"/>
              </a:solidFill>
              <a:latin typeface="Calibri" panose="020F0502020204030204"/>
            </a:endParaRPr>
          </a:p>
        </p:txBody>
      </p:sp>
    </p:spTree>
    <p:extLst>
      <p:ext uri="{BB962C8B-B14F-4D97-AF65-F5344CB8AC3E}">
        <p14:creationId xmlns:p14="http://schemas.microsoft.com/office/powerpoint/2010/main" val="936659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755650"/>
            <a:ext cx="6718300" cy="377983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defTabSz="931774">
              <a:defRPr/>
            </a:pPr>
            <a:endParaRPr lang="en-US" altLang="en-US" dirty="0">
              <a:solidFill>
                <a:prstClr val="black"/>
              </a:solidFill>
              <a:latin typeface="Calibri" panose="020F0502020204030204"/>
            </a:endParaRPr>
          </a:p>
        </p:txBody>
      </p:sp>
    </p:spTree>
    <p:extLst>
      <p:ext uri="{BB962C8B-B14F-4D97-AF65-F5344CB8AC3E}">
        <p14:creationId xmlns:p14="http://schemas.microsoft.com/office/powerpoint/2010/main" val="3983705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1152525" y="1365250"/>
            <a:ext cx="6559550" cy="3689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780289" y="4711706"/>
            <a:ext cx="6242304" cy="4463721"/>
          </a:xfrm>
          <a:prstGeom prst="rect">
            <a:avLst/>
          </a:prstGeom>
          <a:noFill/>
          <a:ln>
            <a:noFill/>
          </a:ln>
        </p:spPr>
        <p:txBody>
          <a:bodyPr spcFirstLastPara="1" wrap="square" lIns="101124" tIns="50549" rIns="101124" bIns="50549" anchor="t" anchorCtr="0">
            <a:noAutofit/>
          </a:bodyPr>
          <a:lstStyle/>
          <a:p>
            <a:endParaRPr dirty="0"/>
          </a:p>
        </p:txBody>
      </p:sp>
      <p:sp>
        <p:nvSpPr>
          <p:cNvPr id="131" name="Google Shape;131;p3:notes"/>
          <p:cNvSpPr txBox="1">
            <a:spLocks noGrp="1"/>
          </p:cNvSpPr>
          <p:nvPr>
            <p:ph type="sldNum" idx="12"/>
          </p:nvPr>
        </p:nvSpPr>
        <p:spPr>
          <a:xfrm>
            <a:off x="4419830" y="9421691"/>
            <a:ext cx="3381248" cy="495969"/>
          </a:xfrm>
          <a:prstGeom prst="rect">
            <a:avLst/>
          </a:prstGeom>
          <a:noFill/>
          <a:ln>
            <a:noFill/>
          </a:ln>
        </p:spPr>
        <p:txBody>
          <a:bodyPr spcFirstLastPara="1" wrap="square" lIns="101124" tIns="50549" rIns="101124" bIns="50549" anchor="b" anchorCtr="0">
            <a:noAutofit/>
          </a:bodyPr>
          <a:lstStyle/>
          <a:p>
            <a:pPr algn="r"/>
            <a:fld id="{00000000-1234-1234-1234-123412341234}" type="slidenum">
              <a:rPr lang="en-US">
                <a:solidFill>
                  <a:srgbClr val="000000"/>
                </a:solidFill>
              </a:rPr>
              <a:pPr algn="r"/>
              <a:t>12</a:t>
            </a:fld>
            <a:endParaRPr dirty="0">
              <a:solidFill>
                <a:srgbClr val="000000"/>
              </a:solidFill>
            </a:endParaRPr>
          </a:p>
        </p:txBody>
      </p:sp>
    </p:spTree>
    <p:extLst>
      <p:ext uri="{BB962C8B-B14F-4D97-AF65-F5344CB8AC3E}">
        <p14:creationId xmlns:p14="http://schemas.microsoft.com/office/powerpoint/2010/main" val="2447597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5F8968B-AD88-48BC-80BF-D3D11AECA952}" type="slidenum">
              <a:rPr lang="en-US" smtClean="0"/>
              <a:t>13</a:t>
            </a:fld>
            <a:endParaRPr lang="en-US"/>
          </a:p>
        </p:txBody>
      </p:sp>
    </p:spTree>
    <p:extLst>
      <p:ext uri="{BB962C8B-B14F-4D97-AF65-F5344CB8AC3E}">
        <p14:creationId xmlns:p14="http://schemas.microsoft.com/office/powerpoint/2010/main" val="280908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8968B-AD88-48BC-80BF-D3D11AECA952}" type="slidenum">
              <a:rPr lang="en-US" smtClean="0"/>
              <a:t>14</a:t>
            </a:fld>
            <a:endParaRPr lang="en-US"/>
          </a:p>
        </p:txBody>
      </p:sp>
    </p:spTree>
    <p:extLst>
      <p:ext uri="{BB962C8B-B14F-4D97-AF65-F5344CB8AC3E}">
        <p14:creationId xmlns:p14="http://schemas.microsoft.com/office/powerpoint/2010/main" val="3727306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2E6057-9D99-47AF-A459-20B636B563CA}" type="slidenum">
              <a:rPr lang="en-US" altLang="en-US" smtClean="0">
                <a:solidFill>
                  <a:prstClr val="black"/>
                </a:solidFill>
              </a:rPr>
              <a:pPr/>
              <a:t>17</a:t>
            </a:fld>
            <a:endParaRPr lang="en-US" altLang="en-US" dirty="0">
              <a:solidFill>
                <a:prstClr val="black"/>
              </a:solidFill>
            </a:endParaRPr>
          </a:p>
        </p:txBody>
      </p:sp>
    </p:spTree>
    <p:extLst>
      <p:ext uri="{BB962C8B-B14F-4D97-AF65-F5344CB8AC3E}">
        <p14:creationId xmlns:p14="http://schemas.microsoft.com/office/powerpoint/2010/main" val="875615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7315" lvl="0" indent="-342900">
              <a:lnSpc>
                <a:spcPct val="200000"/>
              </a:lnSpc>
              <a:spcBef>
                <a:spcPts val="0"/>
              </a:spcBef>
              <a:spcAft>
                <a:spcPts val="0"/>
              </a:spcAft>
              <a:buSzPts val="1200"/>
              <a:buFont typeface="Times New Roman" panose="02020603050405020304" pitchFamily="18" charset="0"/>
              <a:buAutoNum type="romanLcParenBoth"/>
              <a:tabLst>
                <a:tab pos="864235" algn="l"/>
              </a:tabLst>
            </a:pPr>
            <a:endParaRPr lang="en-US" dirty="0"/>
          </a:p>
        </p:txBody>
      </p:sp>
      <p:sp>
        <p:nvSpPr>
          <p:cNvPr id="4" name="Slide Number Placeholder 3"/>
          <p:cNvSpPr>
            <a:spLocks noGrp="1"/>
          </p:cNvSpPr>
          <p:nvPr>
            <p:ph type="sldNum" sz="quarter" idx="5"/>
          </p:nvPr>
        </p:nvSpPr>
        <p:spPr/>
        <p:txBody>
          <a:bodyPr/>
          <a:lstStyle/>
          <a:p>
            <a:fld id="{45F8968B-AD88-48BC-80BF-D3D11AECA952}" type="slidenum">
              <a:rPr lang="en-US" smtClean="0"/>
              <a:t>18</a:t>
            </a:fld>
            <a:endParaRPr lang="en-US"/>
          </a:p>
        </p:txBody>
      </p:sp>
    </p:spTree>
    <p:extLst>
      <p:ext uri="{BB962C8B-B14F-4D97-AF65-F5344CB8AC3E}">
        <p14:creationId xmlns:p14="http://schemas.microsoft.com/office/powerpoint/2010/main" val="3072778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a:spLocks noGrp="1" noRot="1" noChangeAspect="1"/>
          </p:cNvSpPr>
          <p:nvPr>
            <p:ph type="sldImg" idx="2"/>
          </p:nvPr>
        </p:nvSpPr>
        <p:spPr>
          <a:xfrm>
            <a:off x="595313" y="742950"/>
            <a:ext cx="6611937" cy="3719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7:notes"/>
          <p:cNvSpPr txBox="1">
            <a:spLocks noGrp="1"/>
          </p:cNvSpPr>
          <p:nvPr>
            <p:ph type="body" idx="1"/>
          </p:nvPr>
        </p:nvSpPr>
        <p:spPr>
          <a:xfrm>
            <a:off x="780289" y="4711706"/>
            <a:ext cx="6242304" cy="4463721"/>
          </a:xfrm>
          <a:prstGeom prst="rect">
            <a:avLst/>
          </a:prstGeom>
          <a:noFill/>
          <a:ln>
            <a:noFill/>
          </a:ln>
        </p:spPr>
        <p:txBody>
          <a:bodyPr spcFirstLastPara="1" wrap="square" lIns="101124" tIns="50549" rIns="101124" bIns="50549" anchor="t" anchorCtr="0">
            <a:noAutofit/>
          </a:bodyPr>
          <a:lstStyle/>
          <a:p>
            <a:pPr>
              <a:spcBef>
                <a:spcPts val="2405"/>
              </a:spcBef>
            </a:pPr>
            <a:endParaRPr dirty="0"/>
          </a:p>
        </p:txBody>
      </p:sp>
    </p:spTree>
    <p:extLst>
      <p:ext uri="{BB962C8B-B14F-4D97-AF65-F5344CB8AC3E}">
        <p14:creationId xmlns:p14="http://schemas.microsoft.com/office/powerpoint/2010/main" val="339002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8968B-AD88-48BC-80BF-D3D11AECA952}" type="slidenum">
              <a:rPr lang="en-US" smtClean="0"/>
              <a:t>21</a:t>
            </a:fld>
            <a:endParaRPr lang="en-US"/>
          </a:p>
        </p:txBody>
      </p:sp>
    </p:spTree>
    <p:extLst>
      <p:ext uri="{BB962C8B-B14F-4D97-AF65-F5344CB8AC3E}">
        <p14:creationId xmlns:p14="http://schemas.microsoft.com/office/powerpoint/2010/main" val="846044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0:notes"/>
          <p:cNvSpPr>
            <a:spLocks noGrp="1" noRot="1" noChangeAspect="1"/>
          </p:cNvSpPr>
          <p:nvPr>
            <p:ph type="sldImg" idx="2"/>
          </p:nvPr>
        </p:nvSpPr>
        <p:spPr>
          <a:xfrm>
            <a:off x="596900" y="742950"/>
            <a:ext cx="6610350" cy="3717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40:notes"/>
          <p:cNvSpPr txBox="1">
            <a:spLocks noGrp="1"/>
          </p:cNvSpPr>
          <p:nvPr>
            <p:ph type="body" idx="1"/>
          </p:nvPr>
        </p:nvSpPr>
        <p:spPr>
          <a:xfrm>
            <a:off x="780289" y="4711706"/>
            <a:ext cx="6242304" cy="4463721"/>
          </a:xfrm>
          <a:prstGeom prst="rect">
            <a:avLst/>
          </a:prstGeom>
          <a:noFill/>
          <a:ln>
            <a:noFill/>
          </a:ln>
        </p:spPr>
        <p:txBody>
          <a:bodyPr spcFirstLastPara="1" wrap="square" lIns="101124" tIns="50549" rIns="101124" bIns="50549" anchor="t" anchorCtr="0">
            <a:noAutofit/>
          </a:bodyPr>
          <a:lstStyle/>
          <a:p>
            <a:endParaRPr dirty="0"/>
          </a:p>
        </p:txBody>
      </p:sp>
      <p:sp>
        <p:nvSpPr>
          <p:cNvPr id="423" name="Google Shape;423;p40:notes"/>
          <p:cNvSpPr txBox="1">
            <a:spLocks noGrp="1"/>
          </p:cNvSpPr>
          <p:nvPr>
            <p:ph type="dt" idx="10"/>
          </p:nvPr>
        </p:nvSpPr>
        <p:spPr>
          <a:xfrm>
            <a:off x="4419830" y="0"/>
            <a:ext cx="3381248" cy="495969"/>
          </a:xfrm>
          <a:prstGeom prst="rect">
            <a:avLst/>
          </a:prstGeom>
          <a:noFill/>
          <a:ln>
            <a:noFill/>
          </a:ln>
        </p:spPr>
        <p:txBody>
          <a:bodyPr spcFirstLastPara="1" wrap="square" lIns="101124" tIns="50549" rIns="101124" bIns="50549" anchor="t" anchorCtr="0">
            <a:noAutofit/>
          </a:bodyPr>
          <a:lstStyle/>
          <a:p>
            <a:endParaRPr dirty="0"/>
          </a:p>
        </p:txBody>
      </p:sp>
    </p:spTree>
    <p:extLst>
      <p:ext uri="{BB962C8B-B14F-4D97-AF65-F5344CB8AC3E}">
        <p14:creationId xmlns:p14="http://schemas.microsoft.com/office/powerpoint/2010/main" val="1917511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8968B-AD88-48BC-80BF-D3D11AECA952}" type="slidenum">
              <a:rPr lang="en-US" smtClean="0"/>
              <a:t>2</a:t>
            </a:fld>
            <a:endParaRPr lang="en-US"/>
          </a:p>
        </p:txBody>
      </p:sp>
    </p:spTree>
    <p:extLst>
      <p:ext uri="{BB962C8B-B14F-4D97-AF65-F5344CB8AC3E}">
        <p14:creationId xmlns:p14="http://schemas.microsoft.com/office/powerpoint/2010/main" val="316929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5:notes"/>
          <p:cNvSpPr>
            <a:spLocks noGrp="1" noRot="1" noChangeAspect="1"/>
          </p:cNvSpPr>
          <p:nvPr>
            <p:ph type="sldImg" idx="2"/>
          </p:nvPr>
        </p:nvSpPr>
        <p:spPr>
          <a:xfrm>
            <a:off x="595313" y="742950"/>
            <a:ext cx="6611937" cy="3719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45:notes"/>
          <p:cNvSpPr txBox="1">
            <a:spLocks noGrp="1"/>
          </p:cNvSpPr>
          <p:nvPr>
            <p:ph type="body" idx="1"/>
          </p:nvPr>
        </p:nvSpPr>
        <p:spPr>
          <a:xfrm>
            <a:off x="780289" y="4711706"/>
            <a:ext cx="6242304" cy="4463721"/>
          </a:xfrm>
          <a:prstGeom prst="rect">
            <a:avLst/>
          </a:prstGeom>
          <a:noFill/>
          <a:ln>
            <a:noFill/>
          </a:ln>
        </p:spPr>
        <p:txBody>
          <a:bodyPr spcFirstLastPara="1" wrap="square" lIns="101124" tIns="50549" rIns="101124" bIns="50549" anchor="t" anchorCtr="0">
            <a:noAutofit/>
          </a:bodyPr>
          <a:lstStyle/>
          <a:p>
            <a:endParaRPr dirty="0"/>
          </a:p>
        </p:txBody>
      </p:sp>
      <p:sp>
        <p:nvSpPr>
          <p:cNvPr id="438" name="Google Shape;438;p45:notes"/>
          <p:cNvSpPr txBox="1">
            <a:spLocks noGrp="1"/>
          </p:cNvSpPr>
          <p:nvPr>
            <p:ph type="sldNum" idx="12"/>
          </p:nvPr>
        </p:nvSpPr>
        <p:spPr>
          <a:xfrm>
            <a:off x="4419830" y="9421691"/>
            <a:ext cx="3381248" cy="495969"/>
          </a:xfrm>
          <a:prstGeom prst="rect">
            <a:avLst/>
          </a:prstGeom>
          <a:noFill/>
          <a:ln>
            <a:noFill/>
          </a:ln>
        </p:spPr>
        <p:txBody>
          <a:bodyPr spcFirstLastPara="1" wrap="square" lIns="101124" tIns="50549" rIns="101124" bIns="50549" anchor="b" anchorCtr="0">
            <a:noAutofit/>
          </a:bodyPr>
          <a:lstStyle/>
          <a:p>
            <a:pPr algn="r"/>
            <a:fld id="{00000000-1234-1234-1234-123412341234}" type="slidenum">
              <a:rPr lang="en-US"/>
              <a:pPr algn="r"/>
              <a:t>23</a:t>
            </a:fld>
            <a:endParaRPr dirty="0"/>
          </a:p>
        </p:txBody>
      </p:sp>
    </p:spTree>
    <p:extLst>
      <p:ext uri="{BB962C8B-B14F-4D97-AF65-F5344CB8AC3E}">
        <p14:creationId xmlns:p14="http://schemas.microsoft.com/office/powerpoint/2010/main" val="4293252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9:notes"/>
          <p:cNvSpPr>
            <a:spLocks noGrp="1" noRot="1" noChangeAspect="1"/>
          </p:cNvSpPr>
          <p:nvPr>
            <p:ph type="sldImg" idx="2"/>
          </p:nvPr>
        </p:nvSpPr>
        <p:spPr>
          <a:xfrm>
            <a:off x="595313" y="742950"/>
            <a:ext cx="6611937" cy="3719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49:notes"/>
          <p:cNvSpPr txBox="1">
            <a:spLocks noGrp="1"/>
          </p:cNvSpPr>
          <p:nvPr>
            <p:ph type="body" idx="1"/>
          </p:nvPr>
        </p:nvSpPr>
        <p:spPr>
          <a:xfrm>
            <a:off x="780289" y="4711706"/>
            <a:ext cx="6242304" cy="4463721"/>
          </a:xfrm>
          <a:prstGeom prst="rect">
            <a:avLst/>
          </a:prstGeom>
          <a:noFill/>
          <a:ln>
            <a:noFill/>
          </a:ln>
        </p:spPr>
        <p:txBody>
          <a:bodyPr spcFirstLastPara="1" wrap="square" lIns="101124" tIns="50549" rIns="101124" bIns="50549" anchor="t" anchorCtr="0">
            <a:noAutofit/>
          </a:bodyPr>
          <a:lstStyle/>
          <a:p>
            <a:endParaRPr dirty="0"/>
          </a:p>
        </p:txBody>
      </p:sp>
      <p:sp>
        <p:nvSpPr>
          <p:cNvPr id="465" name="Google Shape;465;p49:notes"/>
          <p:cNvSpPr txBox="1">
            <a:spLocks noGrp="1"/>
          </p:cNvSpPr>
          <p:nvPr>
            <p:ph type="sldNum" idx="12"/>
          </p:nvPr>
        </p:nvSpPr>
        <p:spPr>
          <a:xfrm>
            <a:off x="4419830" y="9421691"/>
            <a:ext cx="3381248" cy="495969"/>
          </a:xfrm>
          <a:prstGeom prst="rect">
            <a:avLst/>
          </a:prstGeom>
          <a:noFill/>
          <a:ln>
            <a:noFill/>
          </a:ln>
        </p:spPr>
        <p:txBody>
          <a:bodyPr spcFirstLastPara="1" wrap="square" lIns="101124" tIns="50549" rIns="101124" bIns="50549" anchor="b" anchorCtr="0">
            <a:noAutofit/>
          </a:bodyPr>
          <a:lstStyle/>
          <a:p>
            <a:pPr algn="r"/>
            <a:fld id="{00000000-1234-1234-1234-123412341234}" type="slidenum">
              <a:rPr lang="en-US"/>
              <a:pPr algn="r"/>
              <a:t>24</a:t>
            </a:fld>
            <a:endParaRPr dirty="0"/>
          </a:p>
        </p:txBody>
      </p:sp>
    </p:spTree>
    <p:extLst>
      <p:ext uri="{BB962C8B-B14F-4D97-AF65-F5344CB8AC3E}">
        <p14:creationId xmlns:p14="http://schemas.microsoft.com/office/powerpoint/2010/main" val="4137141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50:notes"/>
          <p:cNvSpPr txBox="1">
            <a:spLocks noGrp="1"/>
          </p:cNvSpPr>
          <p:nvPr>
            <p:ph type="body" idx="1"/>
          </p:nvPr>
        </p:nvSpPr>
        <p:spPr>
          <a:xfrm>
            <a:off x="780289" y="4711706"/>
            <a:ext cx="6242304" cy="4463721"/>
          </a:xfrm>
          <a:prstGeom prst="rect">
            <a:avLst/>
          </a:prstGeom>
        </p:spPr>
        <p:txBody>
          <a:bodyPr spcFirstLastPara="1" wrap="square" lIns="101124" tIns="50549" rIns="101124" bIns="50549" anchor="t" anchorCtr="0">
            <a:noAutofit/>
          </a:bodyPr>
          <a:lstStyle/>
          <a:p>
            <a:endParaRPr dirty="0"/>
          </a:p>
        </p:txBody>
      </p:sp>
      <p:sp>
        <p:nvSpPr>
          <p:cNvPr id="471" name="Google Shape;471;p50:notes"/>
          <p:cNvSpPr>
            <a:spLocks noGrp="1" noRot="1" noChangeAspect="1"/>
          </p:cNvSpPr>
          <p:nvPr>
            <p:ph type="sldImg" idx="2"/>
          </p:nvPr>
        </p:nvSpPr>
        <p:spPr>
          <a:xfrm>
            <a:off x="595313" y="742950"/>
            <a:ext cx="6611937" cy="3719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3449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51:notes"/>
          <p:cNvSpPr txBox="1">
            <a:spLocks noGrp="1"/>
          </p:cNvSpPr>
          <p:nvPr>
            <p:ph type="body" idx="1"/>
          </p:nvPr>
        </p:nvSpPr>
        <p:spPr>
          <a:xfrm>
            <a:off x="780289" y="4711706"/>
            <a:ext cx="6242304" cy="4463721"/>
          </a:xfrm>
          <a:prstGeom prst="rect">
            <a:avLst/>
          </a:prstGeom>
        </p:spPr>
        <p:txBody>
          <a:bodyPr spcFirstLastPara="1" wrap="square" lIns="101124" tIns="50549" rIns="101124" bIns="50549" anchor="t" anchorCtr="0">
            <a:noAutofit/>
          </a:bodyPr>
          <a:lstStyle/>
          <a:p>
            <a:endParaRPr dirty="0"/>
          </a:p>
        </p:txBody>
      </p:sp>
      <p:sp>
        <p:nvSpPr>
          <p:cNvPr id="477" name="Google Shape;477;p51:notes"/>
          <p:cNvSpPr>
            <a:spLocks noGrp="1" noRot="1" noChangeAspect="1"/>
          </p:cNvSpPr>
          <p:nvPr>
            <p:ph type="sldImg" idx="2"/>
          </p:nvPr>
        </p:nvSpPr>
        <p:spPr>
          <a:xfrm>
            <a:off x="595313" y="742950"/>
            <a:ext cx="6611937" cy="3719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7561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8968B-AD88-48BC-80BF-D3D11AECA952}" type="slidenum">
              <a:rPr lang="en-US" smtClean="0"/>
              <a:t>28</a:t>
            </a:fld>
            <a:endParaRPr lang="en-US"/>
          </a:p>
        </p:txBody>
      </p:sp>
    </p:spTree>
    <p:extLst>
      <p:ext uri="{BB962C8B-B14F-4D97-AF65-F5344CB8AC3E}">
        <p14:creationId xmlns:p14="http://schemas.microsoft.com/office/powerpoint/2010/main" val="2414893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8968B-AD88-48BC-80BF-D3D11AECA952}" type="slidenum">
              <a:rPr lang="en-US" smtClean="0"/>
              <a:t>29</a:t>
            </a:fld>
            <a:endParaRPr lang="en-US"/>
          </a:p>
        </p:txBody>
      </p:sp>
    </p:spTree>
    <p:extLst>
      <p:ext uri="{BB962C8B-B14F-4D97-AF65-F5344CB8AC3E}">
        <p14:creationId xmlns:p14="http://schemas.microsoft.com/office/powerpoint/2010/main" val="3669251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cf53dc1814_0_5:notes"/>
          <p:cNvSpPr txBox="1">
            <a:spLocks noGrp="1"/>
          </p:cNvSpPr>
          <p:nvPr>
            <p:ph type="body" idx="1"/>
          </p:nvPr>
        </p:nvSpPr>
        <p:spPr>
          <a:xfrm>
            <a:off x="780289" y="4711706"/>
            <a:ext cx="6242241" cy="4463783"/>
          </a:xfrm>
          <a:prstGeom prst="rect">
            <a:avLst/>
          </a:prstGeom>
        </p:spPr>
        <p:txBody>
          <a:bodyPr spcFirstLastPara="1" wrap="square" lIns="101124" tIns="50549" rIns="101124" bIns="50549" anchor="t" anchorCtr="0">
            <a:noAutofit/>
          </a:bodyPr>
          <a:lstStyle/>
          <a:p>
            <a:endParaRPr dirty="0"/>
          </a:p>
        </p:txBody>
      </p:sp>
      <p:sp>
        <p:nvSpPr>
          <p:cNvPr id="509" name="Google Shape;509;gcf53dc1814_0_5:notes"/>
          <p:cNvSpPr>
            <a:spLocks noGrp="1" noRot="1" noChangeAspect="1"/>
          </p:cNvSpPr>
          <p:nvPr>
            <p:ph type="sldImg" idx="2"/>
          </p:nvPr>
        </p:nvSpPr>
        <p:spPr>
          <a:xfrm>
            <a:off x="595313" y="742950"/>
            <a:ext cx="6611937" cy="3719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9355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8968B-AD88-48BC-80BF-D3D11AECA952}" type="slidenum">
              <a:rPr lang="en-US" smtClean="0"/>
              <a:t>31</a:t>
            </a:fld>
            <a:endParaRPr lang="en-US"/>
          </a:p>
        </p:txBody>
      </p:sp>
    </p:spTree>
    <p:extLst>
      <p:ext uri="{BB962C8B-B14F-4D97-AF65-F5344CB8AC3E}">
        <p14:creationId xmlns:p14="http://schemas.microsoft.com/office/powerpoint/2010/main" val="736743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2E6057-9D99-47AF-A459-20B636B563CA}" type="slidenum">
              <a:rPr lang="en-US" altLang="en-US" smtClean="0"/>
              <a:pPr/>
              <a:t>32</a:t>
            </a:fld>
            <a:endParaRPr lang="en-US" altLang="en-US" dirty="0"/>
          </a:p>
        </p:txBody>
      </p:sp>
    </p:spTree>
    <p:extLst>
      <p:ext uri="{BB962C8B-B14F-4D97-AF65-F5344CB8AC3E}">
        <p14:creationId xmlns:p14="http://schemas.microsoft.com/office/powerpoint/2010/main" val="2096074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8968B-AD88-48BC-80BF-D3D11AECA952}" type="slidenum">
              <a:rPr lang="en-US" smtClean="0"/>
              <a:t>33</a:t>
            </a:fld>
            <a:endParaRPr lang="en-US"/>
          </a:p>
        </p:txBody>
      </p:sp>
    </p:spTree>
    <p:extLst>
      <p:ext uri="{BB962C8B-B14F-4D97-AF65-F5344CB8AC3E}">
        <p14:creationId xmlns:p14="http://schemas.microsoft.com/office/powerpoint/2010/main" val="3422548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1152525" y="1365250"/>
            <a:ext cx="6559550" cy="3689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780289" y="4711706"/>
            <a:ext cx="6242304" cy="4463721"/>
          </a:xfrm>
          <a:prstGeom prst="rect">
            <a:avLst/>
          </a:prstGeom>
          <a:noFill/>
          <a:ln>
            <a:noFill/>
          </a:ln>
        </p:spPr>
        <p:txBody>
          <a:bodyPr spcFirstLastPara="1" wrap="square" lIns="101124" tIns="50549" rIns="101124" bIns="50549" anchor="t" anchorCtr="0">
            <a:noAutofit/>
          </a:bodyPr>
          <a:lstStyle/>
          <a:p>
            <a:endParaRPr dirty="0"/>
          </a:p>
        </p:txBody>
      </p:sp>
      <p:sp>
        <p:nvSpPr>
          <p:cNvPr id="131" name="Google Shape;131;p3:notes"/>
          <p:cNvSpPr txBox="1">
            <a:spLocks noGrp="1"/>
          </p:cNvSpPr>
          <p:nvPr>
            <p:ph type="sldNum" idx="12"/>
          </p:nvPr>
        </p:nvSpPr>
        <p:spPr>
          <a:xfrm>
            <a:off x="4419830" y="9421691"/>
            <a:ext cx="3381248" cy="495969"/>
          </a:xfrm>
          <a:prstGeom prst="rect">
            <a:avLst/>
          </a:prstGeom>
          <a:noFill/>
          <a:ln>
            <a:noFill/>
          </a:ln>
        </p:spPr>
        <p:txBody>
          <a:bodyPr spcFirstLastPara="1" wrap="square" lIns="101124" tIns="50549" rIns="101124" bIns="50549" anchor="b" anchorCtr="0">
            <a:noAutofit/>
          </a:bodyPr>
          <a:lstStyle/>
          <a:p>
            <a:pPr algn="r"/>
            <a:fld id="{00000000-1234-1234-1234-123412341234}" type="slidenum">
              <a:rPr lang="en-US">
                <a:solidFill>
                  <a:srgbClr val="000000"/>
                </a:solidFill>
              </a:rPr>
              <a:pPr algn="r"/>
              <a:t>3</a:t>
            </a:fld>
            <a:endParaRPr dirty="0">
              <a:solidFill>
                <a:srgbClr val="000000"/>
              </a:solidFill>
            </a:endParaRPr>
          </a:p>
        </p:txBody>
      </p:sp>
    </p:spTree>
    <p:extLst>
      <p:ext uri="{BB962C8B-B14F-4D97-AF65-F5344CB8AC3E}">
        <p14:creationId xmlns:p14="http://schemas.microsoft.com/office/powerpoint/2010/main" val="362791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8968B-AD88-48BC-80BF-D3D11AECA952}" type="slidenum">
              <a:rPr lang="en-US" smtClean="0"/>
              <a:t>34</a:t>
            </a:fld>
            <a:endParaRPr lang="en-US"/>
          </a:p>
        </p:txBody>
      </p:sp>
    </p:spTree>
    <p:extLst>
      <p:ext uri="{BB962C8B-B14F-4D97-AF65-F5344CB8AC3E}">
        <p14:creationId xmlns:p14="http://schemas.microsoft.com/office/powerpoint/2010/main" val="2227843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53:notes"/>
          <p:cNvSpPr>
            <a:spLocks noGrp="1" noRot="1" noChangeAspect="1"/>
          </p:cNvSpPr>
          <p:nvPr>
            <p:ph type="sldImg" idx="2"/>
          </p:nvPr>
        </p:nvSpPr>
        <p:spPr>
          <a:xfrm>
            <a:off x="595313" y="742950"/>
            <a:ext cx="6611937" cy="3719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53:notes"/>
          <p:cNvSpPr txBox="1">
            <a:spLocks noGrp="1"/>
          </p:cNvSpPr>
          <p:nvPr>
            <p:ph type="body" idx="1"/>
          </p:nvPr>
        </p:nvSpPr>
        <p:spPr>
          <a:xfrm>
            <a:off x="780289" y="4711706"/>
            <a:ext cx="6242304" cy="4463721"/>
          </a:xfrm>
          <a:prstGeom prst="rect">
            <a:avLst/>
          </a:prstGeom>
          <a:noFill/>
          <a:ln>
            <a:noFill/>
          </a:ln>
        </p:spPr>
        <p:txBody>
          <a:bodyPr spcFirstLastPara="1" wrap="square" lIns="101124" tIns="50549" rIns="101124" bIns="50549" anchor="t" anchorCtr="0">
            <a:noAutofit/>
          </a:bodyPr>
          <a:lstStyle/>
          <a:p>
            <a:endParaRPr dirty="0"/>
          </a:p>
        </p:txBody>
      </p:sp>
      <p:sp>
        <p:nvSpPr>
          <p:cNvPr id="491" name="Google Shape;491;p53:notes"/>
          <p:cNvSpPr txBox="1">
            <a:spLocks noGrp="1"/>
          </p:cNvSpPr>
          <p:nvPr>
            <p:ph type="sldNum" idx="12"/>
          </p:nvPr>
        </p:nvSpPr>
        <p:spPr>
          <a:xfrm>
            <a:off x="4419830" y="9421691"/>
            <a:ext cx="3381248" cy="495969"/>
          </a:xfrm>
          <a:prstGeom prst="rect">
            <a:avLst/>
          </a:prstGeom>
          <a:noFill/>
          <a:ln>
            <a:noFill/>
          </a:ln>
        </p:spPr>
        <p:txBody>
          <a:bodyPr spcFirstLastPara="1" wrap="square" lIns="101124" tIns="50549" rIns="101124" bIns="50549" anchor="b" anchorCtr="0">
            <a:noAutofit/>
          </a:bodyPr>
          <a:lstStyle/>
          <a:p>
            <a:pPr algn="r"/>
            <a:fld id="{00000000-1234-1234-1234-123412341234}" type="slidenum">
              <a:rPr lang="en-US"/>
              <a:pPr algn="r"/>
              <a:t>35</a:t>
            </a:fld>
            <a:endParaRPr dirty="0"/>
          </a:p>
        </p:txBody>
      </p:sp>
    </p:spTree>
    <p:extLst>
      <p:ext uri="{BB962C8B-B14F-4D97-AF65-F5344CB8AC3E}">
        <p14:creationId xmlns:p14="http://schemas.microsoft.com/office/powerpoint/2010/main" val="107036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2E6057-9D99-47AF-A459-20B636B563CA}" type="slidenum">
              <a:rPr lang="en-US" altLang="en-US" smtClean="0"/>
              <a:pPr/>
              <a:t>36</a:t>
            </a:fld>
            <a:endParaRPr lang="en-US" altLang="en-US" dirty="0"/>
          </a:p>
        </p:txBody>
      </p:sp>
    </p:spTree>
    <p:extLst>
      <p:ext uri="{BB962C8B-B14F-4D97-AF65-F5344CB8AC3E}">
        <p14:creationId xmlns:p14="http://schemas.microsoft.com/office/powerpoint/2010/main" val="1340089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8968B-AD88-48BC-80BF-D3D11AECA952}" type="slidenum">
              <a:rPr lang="en-US" smtClean="0"/>
              <a:t>37</a:t>
            </a:fld>
            <a:endParaRPr lang="en-US"/>
          </a:p>
        </p:txBody>
      </p:sp>
    </p:spTree>
    <p:extLst>
      <p:ext uri="{BB962C8B-B14F-4D97-AF65-F5344CB8AC3E}">
        <p14:creationId xmlns:p14="http://schemas.microsoft.com/office/powerpoint/2010/main" val="3631862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94B99B05-96A4-41F9-87B1-0508254CA7D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175651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D9ED8BB7-A616-4D0E-8880-4B3726E8236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386252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4:notes"/>
          <p:cNvSpPr>
            <a:spLocks noGrp="1" noRot="1" noChangeAspect="1"/>
          </p:cNvSpPr>
          <p:nvPr>
            <p:ph type="sldImg" idx="2"/>
          </p:nvPr>
        </p:nvSpPr>
        <p:spPr>
          <a:xfrm>
            <a:off x="595313" y="742950"/>
            <a:ext cx="6611937" cy="3719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34:notes"/>
          <p:cNvSpPr txBox="1">
            <a:spLocks noGrp="1"/>
          </p:cNvSpPr>
          <p:nvPr>
            <p:ph type="body" idx="1"/>
          </p:nvPr>
        </p:nvSpPr>
        <p:spPr>
          <a:xfrm>
            <a:off x="780289" y="4711706"/>
            <a:ext cx="6242304" cy="4463721"/>
          </a:xfrm>
          <a:prstGeom prst="rect">
            <a:avLst/>
          </a:prstGeom>
          <a:noFill/>
          <a:ln>
            <a:noFill/>
          </a:ln>
        </p:spPr>
        <p:txBody>
          <a:bodyPr spcFirstLastPara="1" wrap="square" lIns="101124" tIns="50549" rIns="101124" bIns="50549" anchor="t" anchorCtr="0">
            <a:noAutofit/>
          </a:bodyPr>
          <a:lstStyle/>
          <a:p>
            <a:endParaRPr dirty="0"/>
          </a:p>
        </p:txBody>
      </p:sp>
      <p:sp>
        <p:nvSpPr>
          <p:cNvPr id="391" name="Google Shape;391;p34:notes"/>
          <p:cNvSpPr txBox="1">
            <a:spLocks noGrp="1"/>
          </p:cNvSpPr>
          <p:nvPr>
            <p:ph type="sldNum" idx="12"/>
          </p:nvPr>
        </p:nvSpPr>
        <p:spPr>
          <a:xfrm>
            <a:off x="4419830" y="9421691"/>
            <a:ext cx="3381248" cy="495969"/>
          </a:xfrm>
          <a:prstGeom prst="rect">
            <a:avLst/>
          </a:prstGeom>
          <a:noFill/>
          <a:ln>
            <a:noFill/>
          </a:ln>
        </p:spPr>
        <p:txBody>
          <a:bodyPr spcFirstLastPara="1" wrap="square" lIns="101124" tIns="50549" rIns="101124" bIns="50549" anchor="b" anchorCtr="0">
            <a:noAutofit/>
          </a:bodyPr>
          <a:lstStyle/>
          <a:p>
            <a:pPr algn="r"/>
            <a:fld id="{00000000-1234-1234-1234-123412341234}" type="slidenum">
              <a:rPr lang="en-US"/>
              <a:pPr algn="r"/>
              <a:t>40</a:t>
            </a:fld>
            <a:endParaRPr dirty="0"/>
          </a:p>
        </p:txBody>
      </p:sp>
    </p:spTree>
    <p:extLst>
      <p:ext uri="{BB962C8B-B14F-4D97-AF65-F5344CB8AC3E}">
        <p14:creationId xmlns:p14="http://schemas.microsoft.com/office/powerpoint/2010/main" val="1483343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d0b7a59c0e_1_94:notes"/>
          <p:cNvSpPr>
            <a:spLocks noGrp="1" noRot="1" noChangeAspect="1"/>
          </p:cNvSpPr>
          <p:nvPr>
            <p:ph type="sldImg" idx="2"/>
          </p:nvPr>
        </p:nvSpPr>
        <p:spPr>
          <a:xfrm>
            <a:off x="595313" y="742950"/>
            <a:ext cx="6611937" cy="37195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d0b7a59c0e_1_94:notes"/>
          <p:cNvSpPr txBox="1">
            <a:spLocks noGrp="1"/>
          </p:cNvSpPr>
          <p:nvPr>
            <p:ph type="body" idx="1"/>
          </p:nvPr>
        </p:nvSpPr>
        <p:spPr>
          <a:xfrm>
            <a:off x="780289" y="4711706"/>
            <a:ext cx="6242241" cy="4463783"/>
          </a:xfrm>
          <a:prstGeom prst="rect">
            <a:avLst/>
          </a:prstGeom>
        </p:spPr>
        <p:txBody>
          <a:bodyPr spcFirstLastPara="1" wrap="square" lIns="101124" tIns="50549" rIns="101124" bIns="50549" anchor="t" anchorCtr="0">
            <a:noAutofit/>
          </a:bodyPr>
          <a:lstStyle/>
          <a:p>
            <a:pPr marL="478736" indent="-414240">
              <a:spcBef>
                <a:spcPts val="629"/>
              </a:spcBef>
              <a:buClr>
                <a:srgbClr val="1F448A"/>
              </a:buClr>
              <a:buSzPts val="1200"/>
              <a:buChar char="•"/>
            </a:pPr>
            <a:endParaRPr dirty="0"/>
          </a:p>
        </p:txBody>
      </p:sp>
      <p:sp>
        <p:nvSpPr>
          <p:cNvPr id="398" name="Google Shape;398;gd0b7a59c0e_1_94:notes"/>
          <p:cNvSpPr txBox="1">
            <a:spLocks noGrp="1"/>
          </p:cNvSpPr>
          <p:nvPr>
            <p:ph type="sldNum" idx="12"/>
          </p:nvPr>
        </p:nvSpPr>
        <p:spPr>
          <a:xfrm>
            <a:off x="4419830" y="9421691"/>
            <a:ext cx="3381120" cy="495907"/>
          </a:xfrm>
          <a:prstGeom prst="rect">
            <a:avLst/>
          </a:prstGeom>
        </p:spPr>
        <p:txBody>
          <a:bodyPr spcFirstLastPara="1" wrap="square" lIns="101124" tIns="50549" rIns="101124" bIns="50549" anchor="b" anchorCtr="0">
            <a:noAutofit/>
          </a:bodyPr>
          <a:lstStyle/>
          <a:p>
            <a:pPr algn="r"/>
            <a:fld id="{00000000-1234-1234-1234-123412341234}" type="slidenum">
              <a:rPr lang="en-US"/>
              <a:pPr algn="r"/>
              <a:t>41</a:t>
            </a:fld>
            <a:endParaRPr dirty="0"/>
          </a:p>
        </p:txBody>
      </p:sp>
    </p:spTree>
    <p:extLst>
      <p:ext uri="{BB962C8B-B14F-4D97-AF65-F5344CB8AC3E}">
        <p14:creationId xmlns:p14="http://schemas.microsoft.com/office/powerpoint/2010/main" val="2847802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6:notes"/>
          <p:cNvSpPr>
            <a:spLocks noGrp="1" noRot="1" noChangeAspect="1"/>
          </p:cNvSpPr>
          <p:nvPr>
            <p:ph type="sldImg" idx="2"/>
          </p:nvPr>
        </p:nvSpPr>
        <p:spPr>
          <a:xfrm>
            <a:off x="595313" y="742950"/>
            <a:ext cx="6611937" cy="3719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36:notes"/>
          <p:cNvSpPr txBox="1">
            <a:spLocks noGrp="1"/>
          </p:cNvSpPr>
          <p:nvPr>
            <p:ph type="body" idx="1"/>
          </p:nvPr>
        </p:nvSpPr>
        <p:spPr>
          <a:xfrm>
            <a:off x="780289" y="4711706"/>
            <a:ext cx="6242304" cy="4463721"/>
          </a:xfrm>
          <a:prstGeom prst="rect">
            <a:avLst/>
          </a:prstGeom>
          <a:noFill/>
          <a:ln>
            <a:noFill/>
          </a:ln>
        </p:spPr>
        <p:txBody>
          <a:bodyPr spcFirstLastPara="1" wrap="square" lIns="101124" tIns="50549" rIns="101124" bIns="50549" anchor="t" anchorCtr="0">
            <a:noAutofit/>
          </a:bodyPr>
          <a:lstStyle/>
          <a:p>
            <a:pPr>
              <a:spcBef>
                <a:spcPts val="1465"/>
              </a:spcBef>
            </a:pPr>
            <a:endParaRPr dirty="0"/>
          </a:p>
        </p:txBody>
      </p:sp>
      <p:sp>
        <p:nvSpPr>
          <p:cNvPr id="405" name="Google Shape;405;p36:notes"/>
          <p:cNvSpPr txBox="1">
            <a:spLocks noGrp="1"/>
          </p:cNvSpPr>
          <p:nvPr>
            <p:ph type="sldNum" idx="12"/>
          </p:nvPr>
        </p:nvSpPr>
        <p:spPr>
          <a:xfrm>
            <a:off x="4419830" y="9421691"/>
            <a:ext cx="3381248" cy="495969"/>
          </a:xfrm>
          <a:prstGeom prst="rect">
            <a:avLst/>
          </a:prstGeom>
          <a:noFill/>
          <a:ln>
            <a:noFill/>
          </a:ln>
        </p:spPr>
        <p:txBody>
          <a:bodyPr spcFirstLastPara="1" wrap="square" lIns="101124" tIns="50549" rIns="101124" bIns="50549" anchor="b" anchorCtr="0">
            <a:noAutofit/>
          </a:bodyPr>
          <a:lstStyle/>
          <a:p>
            <a:pPr algn="r"/>
            <a:fld id="{00000000-1234-1234-1234-123412341234}" type="slidenum">
              <a:rPr lang="en-US"/>
              <a:pPr algn="r"/>
              <a:t>42</a:t>
            </a:fld>
            <a:endParaRPr dirty="0"/>
          </a:p>
        </p:txBody>
      </p:sp>
    </p:spTree>
    <p:extLst>
      <p:ext uri="{BB962C8B-B14F-4D97-AF65-F5344CB8AC3E}">
        <p14:creationId xmlns:p14="http://schemas.microsoft.com/office/powerpoint/2010/main" val="2954949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7:notes"/>
          <p:cNvSpPr txBox="1">
            <a:spLocks noGrp="1"/>
          </p:cNvSpPr>
          <p:nvPr>
            <p:ph type="body" idx="1"/>
          </p:nvPr>
        </p:nvSpPr>
        <p:spPr>
          <a:xfrm>
            <a:off x="780289" y="4711706"/>
            <a:ext cx="6242304" cy="4463721"/>
          </a:xfrm>
          <a:prstGeom prst="rect">
            <a:avLst/>
          </a:prstGeom>
        </p:spPr>
        <p:txBody>
          <a:bodyPr spcFirstLastPara="1" wrap="square" lIns="101124" tIns="50549" rIns="101124" bIns="50549" anchor="t" anchorCtr="0">
            <a:noAutofit/>
          </a:bodyPr>
          <a:lstStyle/>
          <a:p>
            <a:pPr marL="478736" indent="-412245">
              <a:buClr>
                <a:srgbClr val="404040"/>
              </a:buClr>
              <a:buSzPts val="1800"/>
              <a:buChar char="•"/>
            </a:pPr>
            <a:endParaRPr dirty="0"/>
          </a:p>
        </p:txBody>
      </p:sp>
      <p:sp>
        <p:nvSpPr>
          <p:cNvPr id="411" name="Google Shape;411;p37:notes"/>
          <p:cNvSpPr>
            <a:spLocks noGrp="1" noRot="1" noChangeAspect="1"/>
          </p:cNvSpPr>
          <p:nvPr>
            <p:ph type="sldImg" idx="2"/>
          </p:nvPr>
        </p:nvSpPr>
        <p:spPr>
          <a:xfrm>
            <a:off x="595313" y="742950"/>
            <a:ext cx="6611937" cy="3719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4204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4"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75830" indent="-237914"/>
            <a:endParaRPr lang="en-US" altLang="en-US" dirty="0"/>
          </a:p>
        </p:txBody>
      </p:sp>
      <p:sp>
        <p:nvSpPr>
          <p:cNvPr id="23555" name="Slide Number Placeholder 3"/>
          <p:cNvSpPr txBox="1">
            <a:spLocks noGrp="1"/>
          </p:cNvSpPr>
          <p:nvPr/>
        </p:nvSpPr>
        <p:spPr bwMode="auto">
          <a:xfrm>
            <a:off x="4617754" y="9738044"/>
            <a:ext cx="3533935" cy="51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5044" tIns="52521" rIns="105044" bIns="52521" anchor="b"/>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949568">
              <a:defRPr/>
            </a:pPr>
            <a:fld id="{2108D569-5D39-46D7-B545-4E1D8AECE98A}" type="slidenum">
              <a:rPr lang="en-US" altLang="en-US" sz="1200">
                <a:solidFill>
                  <a:prstClr val="black"/>
                </a:solidFill>
                <a:latin typeface="Calibri" panose="020F0502020204030204" pitchFamily="34" charset="0"/>
              </a:rPr>
              <a:pPr algn="r" defTabSz="949568">
                <a:defRPr/>
              </a:pPr>
              <a:t>4</a:t>
            </a:fld>
            <a:endParaRPr lang="en-US" altLang="en-US" sz="12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62958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8968B-AD88-48BC-80BF-D3D11AECA952}" type="slidenum">
              <a:rPr lang="en-US" smtClean="0"/>
              <a:t>44</a:t>
            </a:fld>
            <a:endParaRPr lang="en-US"/>
          </a:p>
        </p:txBody>
      </p:sp>
    </p:spTree>
    <p:extLst>
      <p:ext uri="{BB962C8B-B14F-4D97-AF65-F5344CB8AC3E}">
        <p14:creationId xmlns:p14="http://schemas.microsoft.com/office/powerpoint/2010/main" val="1572148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6057-9D99-47AF-A459-20B636B563CA}" type="slidenum">
              <a:rPr lang="en-US" altLang="en-US" smtClean="0"/>
              <a:pPr/>
              <a:t>45</a:t>
            </a:fld>
            <a:endParaRPr lang="en-US" altLang="en-US" dirty="0"/>
          </a:p>
        </p:txBody>
      </p:sp>
    </p:spTree>
    <p:extLst>
      <p:ext uri="{BB962C8B-B14F-4D97-AF65-F5344CB8AC3E}">
        <p14:creationId xmlns:p14="http://schemas.microsoft.com/office/powerpoint/2010/main" val="1661464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8968B-AD88-48BC-80BF-D3D11AECA952}" type="slidenum">
              <a:rPr lang="en-US" smtClean="0"/>
              <a:t>47</a:t>
            </a:fld>
            <a:endParaRPr lang="en-US"/>
          </a:p>
        </p:txBody>
      </p:sp>
    </p:spTree>
    <p:extLst>
      <p:ext uri="{BB962C8B-B14F-4D97-AF65-F5344CB8AC3E}">
        <p14:creationId xmlns:p14="http://schemas.microsoft.com/office/powerpoint/2010/main" val="598053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7:notes"/>
          <p:cNvSpPr>
            <a:spLocks noGrp="1" noRot="1" noChangeAspect="1"/>
          </p:cNvSpPr>
          <p:nvPr>
            <p:ph type="sldImg" idx="2"/>
          </p:nvPr>
        </p:nvSpPr>
        <p:spPr>
          <a:xfrm>
            <a:off x="596900" y="744538"/>
            <a:ext cx="6608763" cy="3717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57:notes"/>
          <p:cNvSpPr txBox="1">
            <a:spLocks noGrp="1"/>
          </p:cNvSpPr>
          <p:nvPr>
            <p:ph type="body" idx="1"/>
          </p:nvPr>
        </p:nvSpPr>
        <p:spPr>
          <a:xfrm>
            <a:off x="780289" y="4711706"/>
            <a:ext cx="6242304" cy="4463722"/>
          </a:xfrm>
          <a:prstGeom prst="rect">
            <a:avLst/>
          </a:prstGeom>
          <a:noFill/>
          <a:ln>
            <a:noFill/>
          </a:ln>
        </p:spPr>
        <p:txBody>
          <a:bodyPr spcFirstLastPara="1" wrap="square" lIns="101128" tIns="50551" rIns="101128" bIns="50551" anchor="t" anchorCtr="0">
            <a:noAutofit/>
          </a:bodyPr>
          <a:lstStyle/>
          <a:p>
            <a:endParaRPr dirty="0"/>
          </a:p>
        </p:txBody>
      </p:sp>
      <p:sp>
        <p:nvSpPr>
          <p:cNvPr id="547" name="Google Shape;547;p57:notes"/>
          <p:cNvSpPr txBox="1">
            <a:spLocks noGrp="1"/>
          </p:cNvSpPr>
          <p:nvPr>
            <p:ph type="dt" idx="10"/>
          </p:nvPr>
        </p:nvSpPr>
        <p:spPr>
          <a:xfrm>
            <a:off x="4419829" y="0"/>
            <a:ext cx="3381248" cy="495969"/>
          </a:xfrm>
          <a:prstGeom prst="rect">
            <a:avLst/>
          </a:prstGeom>
          <a:noFill/>
          <a:ln>
            <a:noFill/>
          </a:ln>
        </p:spPr>
        <p:txBody>
          <a:bodyPr spcFirstLastPara="1" wrap="square" lIns="101128" tIns="50551" rIns="101128" bIns="50551" anchor="t" anchorCtr="0">
            <a:noAutofit/>
          </a:bodyPr>
          <a:lstStyle/>
          <a:p>
            <a:endParaRPr dirty="0"/>
          </a:p>
        </p:txBody>
      </p:sp>
    </p:spTree>
    <p:extLst>
      <p:ext uri="{BB962C8B-B14F-4D97-AF65-F5344CB8AC3E}">
        <p14:creationId xmlns:p14="http://schemas.microsoft.com/office/powerpoint/2010/main" val="41246803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9:notes"/>
          <p:cNvSpPr>
            <a:spLocks noGrp="1" noRot="1" noChangeAspect="1"/>
          </p:cNvSpPr>
          <p:nvPr>
            <p:ph type="sldImg" idx="2"/>
          </p:nvPr>
        </p:nvSpPr>
        <p:spPr>
          <a:xfrm>
            <a:off x="596900" y="744538"/>
            <a:ext cx="6608763" cy="3717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59:notes"/>
          <p:cNvSpPr txBox="1">
            <a:spLocks noGrp="1"/>
          </p:cNvSpPr>
          <p:nvPr>
            <p:ph type="body" idx="1"/>
          </p:nvPr>
        </p:nvSpPr>
        <p:spPr>
          <a:xfrm>
            <a:off x="780289" y="4711706"/>
            <a:ext cx="6242304" cy="4463722"/>
          </a:xfrm>
          <a:prstGeom prst="rect">
            <a:avLst/>
          </a:prstGeom>
          <a:noFill/>
          <a:ln>
            <a:noFill/>
          </a:ln>
        </p:spPr>
        <p:txBody>
          <a:bodyPr spcFirstLastPara="1" wrap="square" lIns="101128" tIns="50551" rIns="101128" bIns="50551" anchor="t" anchorCtr="0">
            <a:noAutofit/>
          </a:bodyPr>
          <a:lstStyle/>
          <a:p>
            <a:endParaRPr dirty="0"/>
          </a:p>
        </p:txBody>
      </p:sp>
      <p:sp>
        <p:nvSpPr>
          <p:cNvPr id="564" name="Google Shape;564;p59:notes"/>
          <p:cNvSpPr txBox="1">
            <a:spLocks noGrp="1"/>
          </p:cNvSpPr>
          <p:nvPr>
            <p:ph type="dt" idx="10"/>
          </p:nvPr>
        </p:nvSpPr>
        <p:spPr>
          <a:xfrm>
            <a:off x="4419829" y="0"/>
            <a:ext cx="3381248" cy="495969"/>
          </a:xfrm>
          <a:prstGeom prst="rect">
            <a:avLst/>
          </a:prstGeom>
          <a:noFill/>
          <a:ln>
            <a:noFill/>
          </a:ln>
        </p:spPr>
        <p:txBody>
          <a:bodyPr spcFirstLastPara="1" wrap="square" lIns="101128" tIns="50551" rIns="101128" bIns="50551" anchor="t" anchorCtr="0">
            <a:noAutofit/>
          </a:bodyPr>
          <a:lstStyle/>
          <a:p>
            <a:endParaRPr dirty="0"/>
          </a:p>
        </p:txBody>
      </p:sp>
    </p:spTree>
    <p:extLst>
      <p:ext uri="{BB962C8B-B14F-4D97-AF65-F5344CB8AC3E}">
        <p14:creationId xmlns:p14="http://schemas.microsoft.com/office/powerpoint/2010/main" val="890502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60:notes"/>
          <p:cNvSpPr>
            <a:spLocks noGrp="1" noRot="1" noChangeAspect="1"/>
          </p:cNvSpPr>
          <p:nvPr>
            <p:ph type="sldImg" idx="2"/>
          </p:nvPr>
        </p:nvSpPr>
        <p:spPr>
          <a:xfrm>
            <a:off x="596900" y="744538"/>
            <a:ext cx="6608763" cy="3717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60:notes"/>
          <p:cNvSpPr txBox="1">
            <a:spLocks noGrp="1"/>
          </p:cNvSpPr>
          <p:nvPr>
            <p:ph type="body" idx="1"/>
          </p:nvPr>
        </p:nvSpPr>
        <p:spPr>
          <a:xfrm>
            <a:off x="780289" y="4711706"/>
            <a:ext cx="6242304" cy="4463722"/>
          </a:xfrm>
          <a:prstGeom prst="rect">
            <a:avLst/>
          </a:prstGeom>
          <a:noFill/>
          <a:ln>
            <a:noFill/>
          </a:ln>
        </p:spPr>
        <p:txBody>
          <a:bodyPr spcFirstLastPara="1" wrap="square" lIns="101128" tIns="50551" rIns="101128" bIns="50551" anchor="t" anchorCtr="0">
            <a:noAutofit/>
          </a:bodyPr>
          <a:lstStyle/>
          <a:p>
            <a:endParaRPr dirty="0"/>
          </a:p>
        </p:txBody>
      </p:sp>
      <p:sp>
        <p:nvSpPr>
          <p:cNvPr id="572" name="Google Shape;572;p60:notes"/>
          <p:cNvSpPr txBox="1">
            <a:spLocks noGrp="1"/>
          </p:cNvSpPr>
          <p:nvPr>
            <p:ph type="dt" idx="10"/>
          </p:nvPr>
        </p:nvSpPr>
        <p:spPr>
          <a:xfrm>
            <a:off x="4419829" y="0"/>
            <a:ext cx="3381248" cy="495969"/>
          </a:xfrm>
          <a:prstGeom prst="rect">
            <a:avLst/>
          </a:prstGeom>
          <a:noFill/>
          <a:ln>
            <a:noFill/>
          </a:ln>
        </p:spPr>
        <p:txBody>
          <a:bodyPr spcFirstLastPara="1" wrap="square" lIns="101128" tIns="50551" rIns="101128" bIns="50551" anchor="t" anchorCtr="0">
            <a:noAutofit/>
          </a:bodyPr>
          <a:lstStyle/>
          <a:p>
            <a:endParaRPr dirty="0"/>
          </a:p>
        </p:txBody>
      </p:sp>
    </p:spTree>
    <p:extLst>
      <p:ext uri="{BB962C8B-B14F-4D97-AF65-F5344CB8AC3E}">
        <p14:creationId xmlns:p14="http://schemas.microsoft.com/office/powerpoint/2010/main" val="20138934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2E6057-9D99-47AF-A459-20B636B563CA}" type="slidenum">
              <a:rPr lang="en-US" altLang="en-US" smtClean="0"/>
              <a:pPr/>
              <a:t>52</a:t>
            </a:fld>
            <a:endParaRPr lang="en-US" altLang="en-US" dirty="0"/>
          </a:p>
        </p:txBody>
      </p:sp>
    </p:spTree>
    <p:extLst>
      <p:ext uri="{BB962C8B-B14F-4D97-AF65-F5344CB8AC3E}">
        <p14:creationId xmlns:p14="http://schemas.microsoft.com/office/powerpoint/2010/main" val="3792412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2E6057-9D99-47AF-A459-20B636B563CA}" type="slidenum">
              <a:rPr lang="en-US" altLang="en-US" smtClean="0"/>
              <a:pPr/>
              <a:t>53</a:t>
            </a:fld>
            <a:endParaRPr lang="en-US" altLang="en-US" dirty="0"/>
          </a:p>
        </p:txBody>
      </p:sp>
    </p:spTree>
    <p:extLst>
      <p:ext uri="{BB962C8B-B14F-4D97-AF65-F5344CB8AC3E}">
        <p14:creationId xmlns:p14="http://schemas.microsoft.com/office/powerpoint/2010/main" val="33396553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8968B-AD88-48BC-80BF-D3D11AECA952}" type="slidenum">
              <a:rPr lang="en-US" smtClean="0"/>
              <a:t>56</a:t>
            </a:fld>
            <a:endParaRPr lang="en-US"/>
          </a:p>
        </p:txBody>
      </p:sp>
    </p:spTree>
    <p:extLst>
      <p:ext uri="{BB962C8B-B14F-4D97-AF65-F5344CB8AC3E}">
        <p14:creationId xmlns:p14="http://schemas.microsoft.com/office/powerpoint/2010/main" val="634338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8968B-AD88-48BC-80BF-D3D11AECA952}" type="slidenum">
              <a:rPr lang="en-US" smtClean="0"/>
              <a:t>58</a:t>
            </a:fld>
            <a:endParaRPr lang="en-US"/>
          </a:p>
        </p:txBody>
      </p:sp>
    </p:spTree>
    <p:extLst>
      <p:ext uri="{BB962C8B-B14F-4D97-AF65-F5344CB8AC3E}">
        <p14:creationId xmlns:p14="http://schemas.microsoft.com/office/powerpoint/2010/main" val="2743400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573">
              <a:defRPr/>
            </a:pPr>
            <a:endParaRPr lang="en-US" dirty="0"/>
          </a:p>
        </p:txBody>
      </p:sp>
    </p:spTree>
    <p:extLst>
      <p:ext uri="{BB962C8B-B14F-4D97-AF65-F5344CB8AC3E}">
        <p14:creationId xmlns:p14="http://schemas.microsoft.com/office/powerpoint/2010/main" val="203727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F8968B-AD88-48BC-80BF-D3D11AECA952}" type="slidenum">
              <a:rPr lang="en-US" smtClean="0"/>
              <a:t>59</a:t>
            </a:fld>
            <a:endParaRPr lang="en-US"/>
          </a:p>
        </p:txBody>
      </p:sp>
    </p:spTree>
    <p:extLst>
      <p:ext uri="{BB962C8B-B14F-4D97-AF65-F5344CB8AC3E}">
        <p14:creationId xmlns:p14="http://schemas.microsoft.com/office/powerpoint/2010/main" val="2822994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36652">
              <a:defRPr/>
            </a:pPr>
            <a:endParaRPr lang="en-US" altLang="en-US" dirty="0"/>
          </a:p>
        </p:txBody>
      </p:sp>
      <p:sp>
        <p:nvSpPr>
          <p:cNvPr id="4" name="Slide Number Placeholder 3"/>
          <p:cNvSpPr>
            <a:spLocks noGrp="1"/>
          </p:cNvSpPr>
          <p:nvPr>
            <p:ph type="sldNum" sz="quarter" idx="10"/>
          </p:nvPr>
        </p:nvSpPr>
        <p:spPr/>
        <p:txBody>
          <a:bodyPr/>
          <a:lstStyle/>
          <a:p>
            <a:pPr defTabSz="931774">
              <a:defRPr/>
            </a:pPr>
            <a:fld id="{352E6057-9D99-47AF-A459-20B636B563CA}" type="slidenum">
              <a:rPr lang="en-US" altLang="en-US">
                <a:solidFill>
                  <a:prstClr val="black"/>
                </a:solidFill>
                <a:latin typeface="Calibri" panose="020F0502020204030204"/>
              </a:rPr>
              <a:pPr defTabSz="931774">
                <a:defRPr/>
              </a:pPr>
              <a:t>6</a:t>
            </a:fld>
            <a:endParaRPr lang="en-US" altLang="en-US" dirty="0">
              <a:solidFill>
                <a:prstClr val="black"/>
              </a:solidFill>
              <a:latin typeface="Calibri" panose="020F0502020204030204"/>
            </a:endParaRPr>
          </a:p>
        </p:txBody>
      </p:sp>
    </p:spTree>
    <p:extLst>
      <p:ext uri="{BB962C8B-B14F-4D97-AF65-F5344CB8AC3E}">
        <p14:creationId xmlns:p14="http://schemas.microsoft.com/office/powerpoint/2010/main" val="3547735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259AE0-18C2-44D0-BA58-52097B01CC45}" type="slidenum">
              <a:rPr lang="en-US" smtClean="0"/>
              <a:t>7</a:t>
            </a:fld>
            <a:endParaRPr lang="en-US"/>
          </a:p>
        </p:txBody>
      </p:sp>
    </p:spTree>
    <p:extLst>
      <p:ext uri="{BB962C8B-B14F-4D97-AF65-F5344CB8AC3E}">
        <p14:creationId xmlns:p14="http://schemas.microsoft.com/office/powerpoint/2010/main" val="4198402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352E6057-9D99-47AF-A459-20B636B563CA}" type="slidenum">
              <a:rPr lang="en-US" altLang="en-US">
                <a:solidFill>
                  <a:prstClr val="black"/>
                </a:solidFill>
                <a:latin typeface="Calibri" panose="020F0502020204030204"/>
              </a:rPr>
              <a:pPr defTabSz="931774">
                <a:defRPr/>
              </a:pPr>
              <a:t>8</a:t>
            </a:fld>
            <a:endParaRPr lang="en-US" altLang="en-US" dirty="0">
              <a:solidFill>
                <a:prstClr val="black"/>
              </a:solidFill>
              <a:latin typeface="Calibri" panose="020F0502020204030204"/>
            </a:endParaRPr>
          </a:p>
        </p:txBody>
      </p:sp>
    </p:spTree>
    <p:extLst>
      <p:ext uri="{BB962C8B-B14F-4D97-AF65-F5344CB8AC3E}">
        <p14:creationId xmlns:p14="http://schemas.microsoft.com/office/powerpoint/2010/main" val="3386291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352E6057-9D99-47AF-A459-20B636B563CA}" type="slidenum">
              <a:rPr lang="en-US" altLang="en-US">
                <a:solidFill>
                  <a:prstClr val="black"/>
                </a:solidFill>
                <a:latin typeface="Calibri" panose="020F0502020204030204"/>
              </a:rPr>
              <a:pPr defTabSz="931774">
                <a:defRPr/>
              </a:pPr>
              <a:t>9</a:t>
            </a:fld>
            <a:endParaRPr lang="en-US" altLang="en-US" dirty="0">
              <a:solidFill>
                <a:prstClr val="black"/>
              </a:solidFill>
              <a:latin typeface="Calibri" panose="020F0502020204030204"/>
            </a:endParaRPr>
          </a:p>
        </p:txBody>
      </p:sp>
    </p:spTree>
    <p:extLst>
      <p:ext uri="{BB962C8B-B14F-4D97-AF65-F5344CB8AC3E}">
        <p14:creationId xmlns:p14="http://schemas.microsoft.com/office/powerpoint/2010/main" val="2334111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6858000"/>
          </a:xfrm>
          <a:prstGeom prst="rect">
            <a:avLst/>
          </a:prstGeom>
        </p:spPr>
      </p:pic>
      <p:sp>
        <p:nvSpPr>
          <p:cNvPr id="24" name="Rectangle 23"/>
          <p:cNvSpPr/>
          <p:nvPr userDrawn="1"/>
        </p:nvSpPr>
        <p:spPr>
          <a:xfrm>
            <a:off x="546652" y="0"/>
            <a:ext cx="417444" cy="1868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11179" y="1868556"/>
            <a:ext cx="9967747" cy="2241214"/>
          </a:xfrm>
        </p:spPr>
        <p:txBody>
          <a:bodyPr anchor="b">
            <a:normAutofit/>
          </a:bodyPr>
          <a:lstStyle>
            <a:lvl1pPr algn="l">
              <a:lnSpc>
                <a:spcPct val="100000"/>
              </a:lnSpc>
              <a:spcAft>
                <a:spcPts val="600"/>
              </a:spcAft>
              <a:defRPr sz="4400">
                <a:solidFill>
                  <a:srgbClr val="1F448A"/>
                </a:solidFill>
              </a:defRPr>
            </a:lvl1pPr>
          </a:lstStyle>
          <a:p>
            <a:r>
              <a:rPr lang="en-US" dirty="0"/>
              <a:t>Click to edit Presentation Title</a:t>
            </a:r>
          </a:p>
        </p:txBody>
      </p:sp>
      <p:sp>
        <p:nvSpPr>
          <p:cNvPr id="3" name="Subtitle 2"/>
          <p:cNvSpPr>
            <a:spLocks noGrp="1"/>
          </p:cNvSpPr>
          <p:nvPr>
            <p:ph type="subTitle" idx="1" hasCustomPrompt="1"/>
          </p:nvPr>
        </p:nvSpPr>
        <p:spPr>
          <a:xfrm>
            <a:off x="611179" y="4461389"/>
            <a:ext cx="8931173" cy="548640"/>
          </a:xfrm>
        </p:spPr>
        <p:txBody>
          <a:bodyPr>
            <a:normAutofit/>
          </a:bodyPr>
          <a:lstStyle>
            <a:lvl1pPr marL="0" indent="0" algn="l">
              <a:buNone/>
              <a:defRPr sz="2800" b="0">
                <a:solidFill>
                  <a:srgbClr val="1F448A"/>
                </a:solidFill>
                <a:latin typeface="+mj-lt"/>
                <a:ea typeface="Gadug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Presented by</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030" y="662896"/>
            <a:ext cx="5860018" cy="1159443"/>
          </a:xfrm>
          <a:prstGeom prst="rect">
            <a:avLst/>
          </a:prstGeom>
        </p:spPr>
      </p:pic>
      <p:sp>
        <p:nvSpPr>
          <p:cNvPr id="23" name="Text Placeholder 22"/>
          <p:cNvSpPr>
            <a:spLocks noGrp="1"/>
          </p:cNvSpPr>
          <p:nvPr>
            <p:ph type="body" sz="quarter" idx="10" hasCustomPrompt="1"/>
          </p:nvPr>
        </p:nvSpPr>
        <p:spPr>
          <a:xfrm>
            <a:off x="611179" y="5791200"/>
            <a:ext cx="7209029" cy="440861"/>
          </a:xfrm>
        </p:spPr>
        <p:txBody>
          <a:bodyPr>
            <a:normAutofit/>
          </a:bodyPr>
          <a:lstStyle>
            <a:lvl1pPr marL="0" indent="0">
              <a:buNone/>
              <a:defRPr sz="2200" b="0">
                <a:solidFill>
                  <a:srgbClr val="6DCCDE"/>
                </a:solidFill>
                <a:latin typeface="+mj-lt"/>
                <a:ea typeface="Gadugi" panose="020B0502040204020203" pitchFamily="34" charset="0"/>
              </a:defRPr>
            </a:lvl1pPr>
          </a:lstStyle>
          <a:p>
            <a:pPr lvl="0"/>
            <a:r>
              <a:rPr lang="en-US" dirty="0"/>
              <a:t>CLICK TO EDIT DATE</a:t>
            </a:r>
          </a:p>
        </p:txBody>
      </p:sp>
      <p:sp>
        <p:nvSpPr>
          <p:cNvPr id="6" name="Text Placeholder 5"/>
          <p:cNvSpPr>
            <a:spLocks noGrp="1"/>
          </p:cNvSpPr>
          <p:nvPr>
            <p:ph type="body" sz="quarter" idx="11" hasCustomPrompt="1"/>
          </p:nvPr>
        </p:nvSpPr>
        <p:spPr>
          <a:xfrm>
            <a:off x="611179" y="5361648"/>
            <a:ext cx="7209029" cy="429552"/>
          </a:xfrm>
        </p:spPr>
        <p:txBody>
          <a:bodyPr vert="horz" lIns="91440" tIns="45720" rIns="91440" bIns="45720" rtlCol="0">
            <a:normAutofit/>
          </a:bodyPr>
          <a:lstStyle>
            <a:lvl1pPr>
              <a:defRPr lang="en-US" sz="2200" b="0" dirty="0">
                <a:solidFill>
                  <a:srgbClr val="6DCCDE"/>
                </a:solidFill>
              </a:defRPr>
            </a:lvl1pPr>
          </a:lstStyle>
          <a:p>
            <a:pPr lvl="0"/>
            <a:r>
              <a:rPr lang="en-US" dirty="0"/>
              <a:t>CLICK TO EDIT LOCATION</a:t>
            </a:r>
          </a:p>
        </p:txBody>
      </p:sp>
    </p:spTree>
    <p:extLst>
      <p:ext uri="{BB962C8B-B14F-4D97-AF65-F5344CB8AC3E}">
        <p14:creationId xmlns:p14="http://schemas.microsoft.com/office/powerpoint/2010/main" val="3691790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543208" y="0"/>
            <a:ext cx="307818" cy="137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3356"/>
            <a:ext cx="7236823" cy="55962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ext Placeholder 3"/>
          <p:cNvSpPr>
            <a:spLocks noGrp="1"/>
          </p:cNvSpPr>
          <p:nvPr>
            <p:ph type="body" sz="half" idx="2" hasCustomPrompt="1"/>
          </p:nvPr>
        </p:nvSpPr>
        <p:spPr>
          <a:xfrm>
            <a:off x="7620000" y="3029617"/>
            <a:ext cx="4180114" cy="2569995"/>
          </a:xfrm>
        </p:spPr>
        <p:txBody>
          <a:bodyPr tIns="91440" anchor="t" anchorCtr="0">
            <a:normAutofit/>
          </a:bodyPr>
          <a:lstStyle>
            <a:lvl1pPr marL="0" indent="0">
              <a:lnSpc>
                <a:spcPct val="100000"/>
              </a:lnSpc>
              <a:spcBef>
                <a:spcPts val="0"/>
              </a:spcBef>
              <a:spcAft>
                <a:spcPts val="600"/>
              </a:spcAft>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0" name="Text Placeholder 3"/>
          <p:cNvSpPr>
            <a:spLocks noGrp="1"/>
          </p:cNvSpPr>
          <p:nvPr>
            <p:ph type="body" sz="half" idx="13" hasCustomPrompt="1"/>
          </p:nvPr>
        </p:nvSpPr>
        <p:spPr>
          <a:xfrm>
            <a:off x="7620000" y="2602965"/>
            <a:ext cx="4180114" cy="426652"/>
          </a:xfrm>
        </p:spPr>
        <p:txBody>
          <a:bodyPr bIns="0" anchor="b" anchorCtr="0">
            <a:normAutofit/>
          </a:bodyPr>
          <a:lstStyle>
            <a:lvl1pPr marL="0" indent="0">
              <a:buNone/>
              <a:defRPr sz="2400" b="1">
                <a:solidFill>
                  <a:srgbClr val="1F448A"/>
                </a:solidFill>
                <a:latin typeface="Palatino Linotype" panose="020405020505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title text</a:t>
            </a:r>
          </a:p>
        </p:txBody>
      </p:sp>
      <p:sp>
        <p:nvSpPr>
          <p:cNvPr id="11"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Tree>
    <p:extLst>
      <p:ext uri="{BB962C8B-B14F-4D97-AF65-F5344CB8AC3E}">
        <p14:creationId xmlns:p14="http://schemas.microsoft.com/office/powerpoint/2010/main" val="1803497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keaway and Picture">
    <p:spTree>
      <p:nvGrpSpPr>
        <p:cNvPr id="1" name=""/>
        <p:cNvGrpSpPr/>
        <p:nvPr/>
      </p:nvGrpSpPr>
      <p:grpSpPr>
        <a:xfrm>
          <a:off x="0" y="0"/>
          <a:ext cx="0" cy="0"/>
          <a:chOff x="0" y="0"/>
          <a:chExt cx="0" cy="0"/>
        </a:xfrm>
      </p:grpSpPr>
      <p:sp>
        <p:nvSpPr>
          <p:cNvPr id="8" name="Rectangle 7"/>
          <p:cNvSpPr/>
          <p:nvPr userDrawn="1"/>
        </p:nvSpPr>
        <p:spPr>
          <a:xfrm>
            <a:off x="543208" y="0"/>
            <a:ext cx="307818" cy="137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hasCustomPrompt="1"/>
          </p:nvPr>
        </p:nvSpPr>
        <p:spPr>
          <a:xfrm>
            <a:off x="543209" y="118665"/>
            <a:ext cx="5857592" cy="1019528"/>
          </a:xfrm>
        </p:spPr>
        <p:txBody>
          <a:bodyPr vert="horz" anchor="b" anchorCtr="0">
            <a:normAutofit/>
          </a:bodyPr>
          <a:lstStyle>
            <a:lvl1pPr>
              <a:defRPr sz="3600"/>
            </a:lvl1pPr>
          </a:lstStyle>
          <a:p>
            <a:r>
              <a:rPr lang="en-US" dirty="0"/>
              <a:t>Click to edit Header</a:t>
            </a:r>
          </a:p>
        </p:txBody>
      </p:sp>
      <p:sp>
        <p:nvSpPr>
          <p:cNvPr id="3" name="Vertical Text Placeholder 2"/>
          <p:cNvSpPr>
            <a:spLocks noGrp="1"/>
          </p:cNvSpPr>
          <p:nvPr>
            <p:ph type="body" orient="vert" idx="1"/>
          </p:nvPr>
        </p:nvSpPr>
        <p:spPr>
          <a:xfrm>
            <a:off x="543208" y="1256858"/>
            <a:ext cx="11115392" cy="2238817"/>
          </a:xfrm>
        </p:spPr>
        <p:txBody>
          <a:bodyPr vert="horz"/>
          <a:lstStyle>
            <a:lvl1pPr>
              <a:defRPr>
                <a:solidFill>
                  <a:srgbClr val="404040"/>
                </a:solidFill>
              </a:defRPr>
            </a:lvl1pPr>
            <a:lvl2pPr marL="800100" indent="-342900">
              <a:buFont typeface="Wingdings" panose="05000000000000000000" pitchFamily="2" charset="2"/>
              <a:buChar char="§"/>
              <a:defRPr>
                <a:solidFill>
                  <a:srgbClr val="404040"/>
                </a:solidFill>
              </a:defRPr>
            </a:lvl2pPr>
            <a:lvl3pPr marL="1257300" indent="-342900">
              <a:buFont typeface="Wingdings" panose="05000000000000000000" pitchFamily="2" charset="2"/>
              <a:buChar char="§"/>
              <a:defRPr>
                <a:solidFill>
                  <a:srgbClr val="404040"/>
                </a:solidFill>
              </a:defRPr>
            </a:lvl3pPr>
            <a:lvl4pPr marL="1657350" indent="-285750">
              <a:buFont typeface="Wingdings" panose="05000000000000000000" pitchFamily="2" charset="2"/>
              <a:buChar char="§"/>
              <a:defRPr>
                <a:solidFill>
                  <a:srgbClr val="404040"/>
                </a:solidFill>
              </a:defRPr>
            </a:lvl4pPr>
            <a:lvl5pPr marL="2114550" indent="-285750">
              <a:buFont typeface="Wingdings" panose="05000000000000000000" pitchFamily="2" charset="2"/>
              <a:buChar char="§"/>
              <a:defRPr>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0" y="1156860"/>
            <a:ext cx="5183188" cy="0"/>
          </a:xfrm>
          <a:prstGeom prst="line">
            <a:avLst/>
          </a:prstGeom>
          <a:ln w="38100">
            <a:solidFill>
              <a:srgbClr val="6DCCDE"/>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0"/>
          </p:nvPr>
        </p:nvSpPr>
        <p:spPr>
          <a:xfrm>
            <a:off x="1181100" y="3614340"/>
            <a:ext cx="11010900" cy="2519760"/>
          </a:xfrm>
        </p:spPr>
        <p:txBody>
          <a:bodyPr/>
          <a:lstStyle/>
          <a:p>
            <a:r>
              <a:rPr lang="en-US"/>
              <a:t>Click icon to add picture</a:t>
            </a:r>
          </a:p>
        </p:txBody>
      </p:sp>
      <p:sp>
        <p:nvSpPr>
          <p:cNvPr id="10"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Tree>
    <p:extLst>
      <p:ext uri="{BB962C8B-B14F-4D97-AF65-F5344CB8AC3E}">
        <p14:creationId xmlns:p14="http://schemas.microsoft.com/office/powerpoint/2010/main" val="1574115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ttorney Bio Layout">
    <p:spTree>
      <p:nvGrpSpPr>
        <p:cNvPr id="1" name=""/>
        <p:cNvGrpSpPr/>
        <p:nvPr/>
      </p:nvGrpSpPr>
      <p:grpSpPr>
        <a:xfrm>
          <a:off x="0" y="0"/>
          <a:ext cx="0" cy="0"/>
          <a:chOff x="0" y="0"/>
          <a:chExt cx="0" cy="0"/>
        </a:xfrm>
      </p:grpSpPr>
      <p:sp>
        <p:nvSpPr>
          <p:cNvPr id="4" name="Text Placeholder 5"/>
          <p:cNvSpPr>
            <a:spLocks noGrp="1"/>
          </p:cNvSpPr>
          <p:nvPr>
            <p:ph type="body" sz="quarter" idx="10" hasCustomPrompt="1"/>
          </p:nvPr>
        </p:nvSpPr>
        <p:spPr>
          <a:xfrm>
            <a:off x="864705" y="1393630"/>
            <a:ext cx="5832186" cy="638275"/>
          </a:xfrm>
        </p:spPr>
        <p:txBody>
          <a:bodyPr>
            <a:noAutofit/>
          </a:bodyPr>
          <a:lstStyle>
            <a:lvl1pPr marL="0" indent="0">
              <a:buNone/>
              <a:defRPr sz="3200" b="1" baseline="0">
                <a:solidFill>
                  <a:srgbClr val="1F448A"/>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Attorney Name</a:t>
            </a:r>
          </a:p>
        </p:txBody>
      </p:sp>
      <p:sp>
        <p:nvSpPr>
          <p:cNvPr id="5" name="Text Placeholder 7"/>
          <p:cNvSpPr>
            <a:spLocks noGrp="1"/>
          </p:cNvSpPr>
          <p:nvPr>
            <p:ph type="body" sz="quarter" idx="11" hasCustomPrompt="1"/>
          </p:nvPr>
        </p:nvSpPr>
        <p:spPr>
          <a:xfrm>
            <a:off x="864705" y="4416311"/>
            <a:ext cx="5832186" cy="1239311"/>
          </a:xfrm>
        </p:spPr>
        <p:txBody>
          <a:bodyPr>
            <a:normAutofit/>
          </a:bodyPr>
          <a:lstStyle>
            <a:lvl1pPr marL="0" indent="0">
              <a:lnSpc>
                <a:spcPct val="100000"/>
              </a:lnSpc>
              <a:spcBef>
                <a:spcPts val="0"/>
              </a:spcBef>
              <a:spcAft>
                <a:spcPts val="0"/>
              </a:spcAft>
              <a:buNone/>
              <a:defRPr sz="2000">
                <a:solidFill>
                  <a:srgbClr val="40404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8" name="Text Placeholder 13"/>
          <p:cNvSpPr>
            <a:spLocks noGrp="1"/>
          </p:cNvSpPr>
          <p:nvPr>
            <p:ph type="body" sz="quarter" idx="14" hasCustomPrompt="1"/>
          </p:nvPr>
        </p:nvSpPr>
        <p:spPr>
          <a:xfrm>
            <a:off x="864705" y="4056225"/>
            <a:ext cx="5832186" cy="360086"/>
          </a:xfrm>
        </p:spPr>
        <p:txBody>
          <a:bodyPr bIns="0" anchor="b" anchorCtr="0">
            <a:normAutofit/>
          </a:bodyPr>
          <a:lstStyle>
            <a:lvl1pPr marL="0" indent="0">
              <a:buNone/>
              <a:defRPr sz="2400" b="0" baseline="0">
                <a:solidFill>
                  <a:srgbClr val="1F448A"/>
                </a:solidFill>
              </a:defRPr>
            </a:lvl1pPr>
          </a:lstStyle>
          <a:p>
            <a:pPr lvl="0"/>
            <a:r>
              <a:rPr lang="en-US" dirty="0"/>
              <a:t>CLICK TO EDIT</a:t>
            </a:r>
          </a:p>
        </p:txBody>
      </p:sp>
      <p:sp>
        <p:nvSpPr>
          <p:cNvPr id="9" name="Picture Placeholder 17"/>
          <p:cNvSpPr>
            <a:spLocks noGrp="1"/>
          </p:cNvSpPr>
          <p:nvPr>
            <p:ph type="pic" sz="quarter" idx="15"/>
          </p:nvPr>
        </p:nvSpPr>
        <p:spPr>
          <a:xfrm>
            <a:off x="7689668" y="923294"/>
            <a:ext cx="3349120" cy="2926020"/>
          </a:xfrm>
        </p:spPr>
        <p:txBody>
          <a:bodyPr/>
          <a:lstStyle/>
          <a:p>
            <a:r>
              <a:rPr lang="en-US"/>
              <a:t>Click icon to add picture</a:t>
            </a:r>
          </a:p>
        </p:txBody>
      </p:sp>
      <p:sp>
        <p:nvSpPr>
          <p:cNvPr id="10" name="Text Placeholder 19"/>
          <p:cNvSpPr>
            <a:spLocks noGrp="1"/>
          </p:cNvSpPr>
          <p:nvPr>
            <p:ph type="body" sz="quarter" idx="16" hasCustomPrompt="1"/>
          </p:nvPr>
        </p:nvSpPr>
        <p:spPr>
          <a:xfrm>
            <a:off x="7689668" y="4416311"/>
            <a:ext cx="3800581" cy="1239837"/>
          </a:xfrm>
        </p:spPr>
        <p:txBody>
          <a:bodyPr vert="horz" lIns="91440" tIns="45720" rIns="91440" bIns="45720" rtlCol="0">
            <a:normAutofit/>
          </a:bodyPr>
          <a:lstStyle>
            <a:lvl1pPr marL="228600" indent="-228600">
              <a:lnSpc>
                <a:spcPct val="100000"/>
              </a:lnSpc>
              <a:spcBef>
                <a:spcPts val="0"/>
              </a:spcBef>
              <a:spcAft>
                <a:spcPts val="0"/>
              </a:spcAft>
              <a:buNone/>
              <a:defRPr lang="en-US" sz="2000" smtClean="0">
                <a:solidFill>
                  <a:srgbClr val="404040"/>
                </a:solidFill>
              </a:defRPr>
            </a:lvl1pPr>
            <a:lvl2pPr>
              <a:defRPr lang="en-US" smtClean="0"/>
            </a:lvl2pPr>
            <a:lvl3pPr>
              <a:defRPr lang="en-US" smtClean="0"/>
            </a:lvl3pPr>
            <a:lvl4pPr>
              <a:defRPr lang="en-US" smtClean="0"/>
            </a:lvl4pPr>
            <a:lvl5pPr>
              <a:defRPr lang="en-US"/>
            </a:lvl5pPr>
          </a:lstStyle>
          <a:p>
            <a:pPr marL="0" lvl="0" indent="0"/>
            <a:r>
              <a:rPr lang="en-US" dirty="0"/>
              <a:t>Click to edit text</a:t>
            </a:r>
          </a:p>
        </p:txBody>
      </p:sp>
      <p:sp>
        <p:nvSpPr>
          <p:cNvPr id="11" name="Text Placeholder 13"/>
          <p:cNvSpPr>
            <a:spLocks noGrp="1"/>
          </p:cNvSpPr>
          <p:nvPr>
            <p:ph type="body" sz="quarter" idx="17" hasCustomPrompt="1"/>
          </p:nvPr>
        </p:nvSpPr>
        <p:spPr>
          <a:xfrm>
            <a:off x="7689668" y="4042232"/>
            <a:ext cx="3800581" cy="374079"/>
          </a:xfrm>
        </p:spPr>
        <p:txBody>
          <a:bodyPr bIns="0" anchor="b" anchorCtr="0">
            <a:normAutofit/>
          </a:bodyPr>
          <a:lstStyle>
            <a:lvl1pPr marL="0" indent="0">
              <a:buNone/>
              <a:defRPr sz="2400" b="0" baseline="0">
                <a:solidFill>
                  <a:srgbClr val="1F448A"/>
                </a:solidFill>
              </a:defRPr>
            </a:lvl1pPr>
          </a:lstStyle>
          <a:p>
            <a:pPr lvl="0"/>
            <a:r>
              <a:rPr lang="en-US" dirty="0"/>
              <a:t>CLICK TO EDIT</a:t>
            </a:r>
          </a:p>
        </p:txBody>
      </p:sp>
      <p:sp>
        <p:nvSpPr>
          <p:cNvPr id="13"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
        <p:nvSpPr>
          <p:cNvPr id="14" name="Title 1"/>
          <p:cNvSpPr>
            <a:spLocks noGrp="1"/>
          </p:cNvSpPr>
          <p:nvPr>
            <p:ph type="title" hasCustomPrompt="1"/>
          </p:nvPr>
        </p:nvSpPr>
        <p:spPr>
          <a:xfrm>
            <a:off x="864705" y="0"/>
            <a:ext cx="5832186" cy="1255739"/>
          </a:xfrm>
        </p:spPr>
        <p:txBody>
          <a:bodyPr>
            <a:normAutofit/>
          </a:bodyPr>
          <a:lstStyle>
            <a:lvl1pPr>
              <a:defRPr sz="3200" baseline="0"/>
            </a:lvl1pPr>
          </a:lstStyle>
          <a:p>
            <a:r>
              <a:rPr lang="en-US" dirty="0"/>
              <a:t>Click to edit Header</a:t>
            </a:r>
          </a:p>
        </p:txBody>
      </p:sp>
      <p:sp>
        <p:nvSpPr>
          <p:cNvPr id="16" name="Text Placeholder 13"/>
          <p:cNvSpPr>
            <a:spLocks noGrp="1"/>
          </p:cNvSpPr>
          <p:nvPr>
            <p:ph type="body" sz="quarter" idx="18" hasCustomPrompt="1"/>
          </p:nvPr>
        </p:nvSpPr>
        <p:spPr>
          <a:xfrm>
            <a:off x="864705" y="2386304"/>
            <a:ext cx="5832186" cy="360086"/>
          </a:xfrm>
        </p:spPr>
        <p:txBody>
          <a:bodyPr bIns="0" anchor="b" anchorCtr="0">
            <a:normAutofit/>
          </a:bodyPr>
          <a:lstStyle>
            <a:lvl1pPr marL="0" indent="0">
              <a:buNone/>
              <a:defRPr sz="2400" b="0" baseline="0">
                <a:solidFill>
                  <a:srgbClr val="1F448A"/>
                </a:solidFill>
              </a:defRPr>
            </a:lvl1pPr>
          </a:lstStyle>
          <a:p>
            <a:pPr lvl="0"/>
            <a:r>
              <a:rPr lang="en-US" dirty="0"/>
              <a:t>CLICK TO EDIT</a:t>
            </a:r>
          </a:p>
        </p:txBody>
      </p:sp>
      <p:sp>
        <p:nvSpPr>
          <p:cNvPr id="17" name="Text Placeholder 7"/>
          <p:cNvSpPr>
            <a:spLocks noGrp="1"/>
          </p:cNvSpPr>
          <p:nvPr>
            <p:ph type="body" sz="quarter" idx="19" hasCustomPrompt="1"/>
          </p:nvPr>
        </p:nvSpPr>
        <p:spPr>
          <a:xfrm>
            <a:off x="864705" y="2746390"/>
            <a:ext cx="5832186" cy="1239311"/>
          </a:xfrm>
        </p:spPr>
        <p:txBody>
          <a:bodyPr>
            <a:normAutofit/>
          </a:bodyPr>
          <a:lstStyle>
            <a:lvl1pPr marL="0" indent="0">
              <a:lnSpc>
                <a:spcPct val="100000"/>
              </a:lnSpc>
              <a:spcBef>
                <a:spcPts val="0"/>
              </a:spcBef>
              <a:spcAft>
                <a:spcPts val="0"/>
              </a:spcAft>
              <a:buNone/>
              <a:defRPr sz="2000">
                <a:solidFill>
                  <a:srgbClr val="40404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Tree>
    <p:extLst>
      <p:ext uri="{BB962C8B-B14F-4D97-AF65-F5344CB8AC3E}">
        <p14:creationId xmlns:p14="http://schemas.microsoft.com/office/powerpoint/2010/main" val="3095920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lnSpc>
                <a:spcPct val="100000"/>
              </a:lnSpc>
              <a:defRPr>
                <a:solidFill>
                  <a:srgbClr val="404040"/>
                </a:solidFill>
              </a:defRPr>
            </a:lvl1pPr>
            <a:lvl2pPr marL="800100" indent="-342900">
              <a:lnSpc>
                <a:spcPct val="100000"/>
              </a:lnSpc>
              <a:buFont typeface="Wingdings" panose="05000000000000000000" pitchFamily="2" charset="2"/>
              <a:buChar char="§"/>
              <a:defRPr>
                <a:solidFill>
                  <a:srgbClr val="404040"/>
                </a:solidFill>
              </a:defRPr>
            </a:lvl2pPr>
            <a:lvl3pPr marL="1257300" indent="-342900">
              <a:lnSpc>
                <a:spcPct val="100000"/>
              </a:lnSpc>
              <a:buFont typeface="Wingdings" panose="05000000000000000000" pitchFamily="2" charset="2"/>
              <a:buChar char="§"/>
              <a:defRPr>
                <a:solidFill>
                  <a:srgbClr val="404040"/>
                </a:solidFill>
              </a:defRPr>
            </a:lvl3pPr>
            <a:lvl4pPr marL="1657350" indent="-285750">
              <a:lnSpc>
                <a:spcPct val="100000"/>
              </a:lnSpc>
              <a:buFont typeface="Wingdings" panose="05000000000000000000" pitchFamily="2" charset="2"/>
              <a:buChar char="§"/>
              <a:defRPr>
                <a:solidFill>
                  <a:srgbClr val="404040"/>
                </a:solidFill>
              </a:defRPr>
            </a:lvl4pPr>
            <a:lvl5pPr marL="2114550" indent="-285750">
              <a:lnSpc>
                <a:spcPct val="100000"/>
              </a:lnSpc>
              <a:buFont typeface="Wingdings" panose="05000000000000000000" pitchFamily="2" charset="2"/>
              <a:buChar char="§"/>
              <a:defRPr>
                <a:solidFill>
                  <a:srgbClr val="40404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hasCustomPrompt="1"/>
          </p:nvPr>
        </p:nvSpPr>
        <p:spPr>
          <a:xfrm>
            <a:off x="864705" y="0"/>
            <a:ext cx="10489094" cy="1255739"/>
          </a:xfrm>
        </p:spPr>
        <p:txBody>
          <a:bodyPr>
            <a:normAutofit/>
          </a:bodyPr>
          <a:lstStyle>
            <a:lvl1pPr>
              <a:defRPr sz="3200"/>
            </a:lvl1pPr>
          </a:lstStyle>
          <a:p>
            <a:r>
              <a:rPr lang="en-US" dirty="0"/>
              <a:t>Click to edit Header</a:t>
            </a:r>
          </a:p>
        </p:txBody>
      </p:sp>
      <p:sp>
        <p:nvSpPr>
          <p:cNvPr id="8"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Tree>
    <p:extLst>
      <p:ext uri="{BB962C8B-B14F-4D97-AF65-F5344CB8AC3E}">
        <p14:creationId xmlns:p14="http://schemas.microsoft.com/office/powerpoint/2010/main" val="3462443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a:lvl1pPr>
          </a:lstStyle>
          <a:p>
            <a:r>
              <a:rPr lang="en-US" dirty="0"/>
              <a:t>Click to edit Header</a:t>
            </a:r>
          </a:p>
        </p:txBody>
      </p:sp>
      <p:sp>
        <p:nvSpPr>
          <p:cNvPr id="8" name="Content Placeholder 2"/>
          <p:cNvSpPr>
            <a:spLocks noGrp="1"/>
          </p:cNvSpPr>
          <p:nvPr>
            <p:ph idx="13" hasCustomPrompt="1"/>
          </p:nvPr>
        </p:nvSpPr>
        <p:spPr>
          <a:xfrm>
            <a:off x="864706" y="1505008"/>
            <a:ext cx="5008194" cy="4416400"/>
          </a:xfrm>
        </p:spPr>
        <p:txBody>
          <a:bodyPr/>
          <a:lstStyle>
            <a:lvl1pPr>
              <a:defRPr>
                <a:solidFill>
                  <a:srgbClr val="404040"/>
                </a:solidFill>
              </a:defRPr>
            </a:lvl1pPr>
            <a:lvl2pPr marL="800100" indent="-342900">
              <a:buFont typeface="Wingdings" panose="05000000000000000000" pitchFamily="2" charset="2"/>
              <a:buChar char="§"/>
              <a:defRPr>
                <a:solidFill>
                  <a:srgbClr val="404040"/>
                </a:solidFill>
              </a:defRPr>
            </a:lvl2pPr>
            <a:lvl3pPr marL="1257300" indent="-342900">
              <a:buFont typeface="Wingdings" panose="05000000000000000000" pitchFamily="2" charset="2"/>
              <a:buChar char="§"/>
              <a:defRPr>
                <a:solidFill>
                  <a:srgbClr val="404040"/>
                </a:solidFill>
              </a:defRPr>
            </a:lvl3pPr>
            <a:lvl4pPr marL="1657350" indent="-285750">
              <a:buFont typeface="Wingdings" panose="05000000000000000000" pitchFamily="2" charset="2"/>
              <a:buChar char="§"/>
              <a:defRPr>
                <a:solidFill>
                  <a:srgbClr val="404040"/>
                </a:solidFill>
              </a:defRPr>
            </a:lvl4pPr>
            <a:lvl5pPr marL="2114550" indent="-285750">
              <a:buFont typeface="Wingdings" panose="05000000000000000000" pitchFamily="2" charset="2"/>
              <a:buChar char="§"/>
              <a:defRPr>
                <a:solidFill>
                  <a:srgbClr val="40404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4" hasCustomPrompt="1"/>
          </p:nvPr>
        </p:nvSpPr>
        <p:spPr>
          <a:xfrm>
            <a:off x="6345605" y="1505008"/>
            <a:ext cx="5008194" cy="4416400"/>
          </a:xfrm>
        </p:spPr>
        <p:txBody>
          <a:bodyPr/>
          <a:lstStyle>
            <a:lvl1pPr>
              <a:defRPr>
                <a:solidFill>
                  <a:srgbClr val="404040"/>
                </a:solidFill>
              </a:defRPr>
            </a:lvl1pPr>
            <a:lvl2pPr marL="800100" indent="-342900">
              <a:buFont typeface="Wingdings" panose="05000000000000000000" pitchFamily="2" charset="2"/>
              <a:buChar char="§"/>
              <a:defRPr>
                <a:solidFill>
                  <a:srgbClr val="404040"/>
                </a:solidFill>
              </a:defRPr>
            </a:lvl2pPr>
            <a:lvl3pPr marL="1257300" indent="-342900">
              <a:buFont typeface="Wingdings" panose="05000000000000000000" pitchFamily="2" charset="2"/>
              <a:buChar char="§"/>
              <a:defRPr>
                <a:solidFill>
                  <a:srgbClr val="404040"/>
                </a:solidFill>
              </a:defRPr>
            </a:lvl3pPr>
            <a:lvl4pPr marL="1657350" indent="-285750">
              <a:buFont typeface="Wingdings" panose="05000000000000000000" pitchFamily="2" charset="2"/>
              <a:buChar char="§"/>
              <a:defRPr>
                <a:solidFill>
                  <a:srgbClr val="404040"/>
                </a:solidFill>
              </a:defRPr>
            </a:lvl4pPr>
            <a:lvl5pPr marL="2114550" indent="-285750">
              <a:buFont typeface="Wingdings" panose="05000000000000000000" pitchFamily="2" charset="2"/>
              <a:buChar char="§"/>
              <a:defRPr>
                <a:solidFill>
                  <a:srgbClr val="40404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Tree>
    <p:extLst>
      <p:ext uri="{BB962C8B-B14F-4D97-AF65-F5344CB8AC3E}">
        <p14:creationId xmlns:p14="http://schemas.microsoft.com/office/powerpoint/2010/main" val="990914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64706" y="1422426"/>
            <a:ext cx="5008196" cy="660898"/>
          </a:xfrm>
        </p:spPr>
        <p:txBody>
          <a:bodyPr anchor="b">
            <a:noAutofit/>
          </a:bodyPr>
          <a:lstStyle>
            <a:lvl1pPr marL="0" indent="0" algn="l">
              <a:lnSpc>
                <a:spcPct val="100000"/>
              </a:lnSpc>
              <a:spcBef>
                <a:spcPts val="0"/>
              </a:spcBef>
              <a:spcAft>
                <a:spcPts val="0"/>
              </a:spcAft>
              <a:buNone/>
              <a:defRPr sz="2400" b="1">
                <a:solidFill>
                  <a:srgbClr val="1F448A"/>
                </a:solidFill>
                <a:latin typeface="Palatino Linotype" panose="0204050205050503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864705" y="2250011"/>
            <a:ext cx="5008196" cy="3767636"/>
          </a:xfrm>
        </p:spPr>
        <p:txBody>
          <a:bodyPr/>
          <a:lstStyle>
            <a:lvl1pPr>
              <a:defRPr>
                <a:solidFill>
                  <a:srgbClr val="404040"/>
                </a:solidFill>
              </a:defRPr>
            </a:lvl1pPr>
            <a:lvl2pPr marL="800100" indent="-342900">
              <a:buFont typeface="Wingdings" panose="05000000000000000000" pitchFamily="2" charset="2"/>
              <a:buChar char="§"/>
              <a:defRPr>
                <a:solidFill>
                  <a:srgbClr val="404040"/>
                </a:solidFill>
              </a:defRPr>
            </a:lvl2pPr>
            <a:lvl3pPr marL="1257300" indent="-342900">
              <a:buFont typeface="Wingdings" panose="05000000000000000000" pitchFamily="2" charset="2"/>
              <a:buChar char="§"/>
              <a:defRPr>
                <a:solidFill>
                  <a:srgbClr val="404040"/>
                </a:solidFill>
              </a:defRPr>
            </a:lvl3pPr>
            <a:lvl4pPr marL="1657350" indent="-285750">
              <a:buFont typeface="Wingdings" panose="05000000000000000000" pitchFamily="2" charset="2"/>
              <a:buChar char="§"/>
              <a:defRPr>
                <a:solidFill>
                  <a:srgbClr val="404040"/>
                </a:solidFill>
              </a:defRPr>
            </a:lvl4pPr>
            <a:lvl5pPr marL="2114550" indent="-285750">
              <a:buFont typeface="Wingdings" panose="05000000000000000000" pitchFamily="2" charset="2"/>
              <a:buChar char="§"/>
              <a:defRPr>
                <a:solidFill>
                  <a:srgbClr val="40404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45605" y="1422425"/>
            <a:ext cx="5008194" cy="660899"/>
          </a:xfrm>
        </p:spPr>
        <p:txBody>
          <a:bodyPr anchor="b">
            <a:noAutofit/>
          </a:bodyPr>
          <a:lstStyle>
            <a:lvl1pPr marL="0" indent="0" algn="l">
              <a:lnSpc>
                <a:spcPct val="100000"/>
              </a:lnSpc>
              <a:spcBef>
                <a:spcPts val="0"/>
              </a:spcBef>
              <a:spcAft>
                <a:spcPts val="0"/>
              </a:spcAft>
              <a:buNone/>
              <a:defRPr sz="2400" b="1">
                <a:solidFill>
                  <a:srgbClr val="1F448A"/>
                </a:solidFill>
                <a:latin typeface="Palatino Linotype" panose="0204050205050503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6345605" y="2250010"/>
            <a:ext cx="5008194" cy="3783010"/>
          </a:xfrm>
        </p:spPr>
        <p:txBody>
          <a:bodyPr/>
          <a:lstStyle>
            <a:lvl1pPr>
              <a:defRPr>
                <a:solidFill>
                  <a:srgbClr val="404040"/>
                </a:solidFill>
              </a:defRPr>
            </a:lvl1pPr>
            <a:lvl2pPr marL="800100" indent="-342900">
              <a:buFont typeface="Wingdings" panose="05000000000000000000" pitchFamily="2" charset="2"/>
              <a:buChar char="§"/>
              <a:defRPr>
                <a:solidFill>
                  <a:srgbClr val="404040"/>
                </a:solidFill>
              </a:defRPr>
            </a:lvl2pPr>
            <a:lvl3pPr marL="1257300" indent="-342900">
              <a:buFont typeface="Wingdings" panose="05000000000000000000" pitchFamily="2" charset="2"/>
              <a:buChar char="§"/>
              <a:defRPr>
                <a:solidFill>
                  <a:srgbClr val="404040"/>
                </a:solidFill>
              </a:defRPr>
            </a:lvl3pPr>
            <a:lvl4pPr marL="1657350" indent="-285750">
              <a:buFont typeface="Wingdings" panose="05000000000000000000" pitchFamily="2" charset="2"/>
              <a:buChar char="§"/>
              <a:defRPr>
                <a:solidFill>
                  <a:srgbClr val="404040"/>
                </a:solidFill>
              </a:defRPr>
            </a:lvl4pPr>
            <a:lvl5pPr marL="2114550" indent="-285750">
              <a:buFont typeface="Wingdings" panose="05000000000000000000" pitchFamily="2" charset="2"/>
              <a:buChar char="§"/>
              <a:defRPr>
                <a:solidFill>
                  <a:srgbClr val="40404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hasCustomPrompt="1"/>
          </p:nvPr>
        </p:nvSpPr>
        <p:spPr>
          <a:xfrm>
            <a:off x="864705" y="0"/>
            <a:ext cx="10489094" cy="1255739"/>
          </a:xfrm>
        </p:spPr>
        <p:txBody>
          <a:bodyPr>
            <a:normAutofit/>
          </a:bodyPr>
          <a:lstStyle>
            <a:lvl1pPr>
              <a:defRPr sz="3200"/>
            </a:lvl1pPr>
          </a:lstStyle>
          <a:p>
            <a:r>
              <a:rPr lang="en-US" dirty="0"/>
              <a:t>Click to edit Header</a:t>
            </a:r>
          </a:p>
        </p:txBody>
      </p:sp>
      <p:sp>
        <p:nvSpPr>
          <p:cNvPr id="10" name="Slide Number Placeholder 5"/>
          <p:cNvSpPr>
            <a:spLocks noGrp="1"/>
          </p:cNvSpPr>
          <p:nvPr>
            <p:ph type="sldNum" sz="quarter" idx="10"/>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Tree>
    <p:extLst>
      <p:ext uri="{BB962C8B-B14F-4D97-AF65-F5344CB8AC3E}">
        <p14:creationId xmlns:p14="http://schemas.microsoft.com/office/powerpoint/2010/main" val="195749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64705" y="0"/>
            <a:ext cx="10489094" cy="1255739"/>
          </a:xfrm>
        </p:spPr>
        <p:txBody>
          <a:bodyPr>
            <a:normAutofit/>
          </a:bodyPr>
          <a:lstStyle>
            <a:lvl1pPr>
              <a:defRPr sz="3200"/>
            </a:lvl1pPr>
          </a:lstStyle>
          <a:p>
            <a:r>
              <a:rPr lang="en-US" dirty="0"/>
              <a:t>Click to edit Header</a:t>
            </a:r>
          </a:p>
        </p:txBody>
      </p:sp>
      <p:sp>
        <p:nvSpPr>
          <p:cNvPr id="5"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Tree>
    <p:extLst>
      <p:ext uri="{BB962C8B-B14F-4D97-AF65-F5344CB8AC3E}">
        <p14:creationId xmlns:p14="http://schemas.microsoft.com/office/powerpoint/2010/main" val="2105786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543208" y="0"/>
            <a:ext cx="307818" cy="137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Tree>
    <p:extLst>
      <p:ext uri="{BB962C8B-B14F-4D97-AF65-F5344CB8AC3E}">
        <p14:creationId xmlns:p14="http://schemas.microsoft.com/office/powerpoint/2010/main" val="3335603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1F4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txBox="1">
            <a:spLocks/>
          </p:cNvSpPr>
          <p:nvPr userDrawn="1"/>
        </p:nvSpPr>
        <p:spPr>
          <a:xfrm>
            <a:off x="11490249" y="6403802"/>
            <a:ext cx="511629" cy="365125"/>
          </a:xfrm>
          <a:prstGeom prst="rect">
            <a:avLst/>
          </a:prstGeom>
        </p:spPr>
        <p:txBody>
          <a:bodyPr/>
          <a:lstStyle>
            <a:defPPr>
              <a:defRPr lang="en-US"/>
            </a:defPPr>
            <a:lvl1pPr marL="0" algn="r" defTabSz="914400" rtl="0" eaLnBrk="1" latinLnBrk="0" hangingPunct="1">
              <a:defRPr sz="1600" kern="1200">
                <a:solidFill>
                  <a:srgbClr val="1F448A"/>
                </a:solidFill>
                <a:latin typeface="Texta Al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00CA50-DFF2-4B51-82DD-96628A93A367}" type="slidenum">
              <a:rPr lang="en-US" smtClean="0"/>
              <a:pPr/>
              <a:t>‹#›</a:t>
            </a:fld>
            <a:endParaRPr lang="en-US" dirty="0"/>
          </a:p>
        </p:txBody>
      </p:sp>
      <p:sp>
        <p:nvSpPr>
          <p:cNvPr id="4" name="Title 1"/>
          <p:cNvSpPr>
            <a:spLocks noGrp="1"/>
          </p:cNvSpPr>
          <p:nvPr>
            <p:ph type="title" hasCustomPrompt="1"/>
          </p:nvPr>
        </p:nvSpPr>
        <p:spPr>
          <a:xfrm>
            <a:off x="2540916" y="2505039"/>
            <a:ext cx="7110168" cy="1847922"/>
          </a:xfrm>
        </p:spPr>
        <p:txBody>
          <a:bodyPr>
            <a:noAutofit/>
          </a:bodyPr>
          <a:lstStyle>
            <a:lvl1pPr algn="ctr">
              <a:defRPr sz="6000" baseline="0">
                <a:solidFill>
                  <a:schemeClr val="bg1"/>
                </a:solidFill>
              </a:defRPr>
            </a:lvl1pPr>
          </a:lstStyle>
          <a:p>
            <a:r>
              <a:rPr lang="en-US" dirty="0"/>
              <a:t>Click to edit Divider title</a:t>
            </a:r>
          </a:p>
        </p:txBody>
      </p:sp>
      <p:sp>
        <p:nvSpPr>
          <p:cNvPr id="5" name="Rectangle 4"/>
          <p:cNvSpPr/>
          <p:nvPr userDrawn="1"/>
        </p:nvSpPr>
        <p:spPr>
          <a:xfrm rot="16200000">
            <a:off x="1033271" y="-169364"/>
            <a:ext cx="130006" cy="2196548"/>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rot="16200000">
            <a:off x="11028723" y="4873087"/>
            <a:ext cx="130006" cy="2196548"/>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19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p:nvPr userDrawn="1"/>
        </p:nvSpPr>
        <p:spPr>
          <a:xfrm>
            <a:off x="543208" y="0"/>
            <a:ext cx="307818" cy="137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10651" y="443063"/>
            <a:ext cx="4972537" cy="1390264"/>
          </a:xfrm>
        </p:spPr>
        <p:txBody>
          <a:bodyPr anchor="b">
            <a:noAutofit/>
          </a:bodyPr>
          <a:lstStyle>
            <a:lvl1pPr algn="r">
              <a:defRPr sz="4400"/>
            </a:lvl1pPr>
          </a:lstStyle>
          <a:p>
            <a:r>
              <a:rPr lang="en-US" dirty="0"/>
              <a:t>Click to edit title</a:t>
            </a:r>
          </a:p>
        </p:txBody>
      </p:sp>
      <p:sp>
        <p:nvSpPr>
          <p:cNvPr id="4" name="Text Placeholder 3"/>
          <p:cNvSpPr>
            <a:spLocks noGrp="1"/>
          </p:cNvSpPr>
          <p:nvPr>
            <p:ph type="body" sz="half" idx="2" hasCustomPrompt="1"/>
          </p:nvPr>
        </p:nvSpPr>
        <p:spPr>
          <a:xfrm>
            <a:off x="6047715" y="457201"/>
            <a:ext cx="5221176" cy="1376126"/>
          </a:xfrm>
        </p:spPr>
        <p:txBody>
          <a:bodyPr anchor="t" anchorCtr="0">
            <a:normAutofit/>
          </a:bodyPr>
          <a:lstStyle>
            <a:lvl1pPr marL="0" indent="0">
              <a:buNone/>
              <a:defRPr sz="2400">
                <a:solidFill>
                  <a:srgbClr val="4040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0" name="Picture Placeholder 9"/>
          <p:cNvSpPr>
            <a:spLocks noGrp="1"/>
          </p:cNvSpPr>
          <p:nvPr>
            <p:ph type="pic" sz="quarter" idx="13"/>
          </p:nvPr>
        </p:nvSpPr>
        <p:spPr>
          <a:xfrm>
            <a:off x="2009775" y="2276390"/>
            <a:ext cx="10182225" cy="3735473"/>
          </a:xfrm>
        </p:spPr>
        <p:txBody>
          <a:bodyPr/>
          <a:lstStyle/>
          <a:p>
            <a:r>
              <a:rPr lang="en-US"/>
              <a:t>Click icon to add picture</a:t>
            </a:r>
          </a:p>
        </p:txBody>
      </p:sp>
      <p:cxnSp>
        <p:nvCxnSpPr>
          <p:cNvPr id="12" name="Straight Connector 11"/>
          <p:cNvCxnSpPr/>
          <p:nvPr userDrawn="1"/>
        </p:nvCxnSpPr>
        <p:spPr>
          <a:xfrm>
            <a:off x="0" y="1835684"/>
            <a:ext cx="5183188" cy="0"/>
          </a:xfrm>
          <a:prstGeom prst="line">
            <a:avLst/>
          </a:prstGeom>
          <a:ln w="38100">
            <a:solidFill>
              <a:srgbClr val="6DCCDE"/>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Tree>
    <p:extLst>
      <p:ext uri="{BB962C8B-B14F-4D97-AF65-F5344CB8AC3E}">
        <p14:creationId xmlns:p14="http://schemas.microsoft.com/office/powerpoint/2010/main" val="674139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4705" y="0"/>
            <a:ext cx="10489094" cy="1255739"/>
          </a:xfrm>
          <a:prstGeom prst="rect">
            <a:avLst/>
          </a:prstGeom>
        </p:spPr>
        <p:txBody>
          <a:bodyPr vert="horz" lIns="91440" tIns="91440" rIns="91440" bIns="45720" rtlCol="0" anchor="ctr">
            <a:normAutofit/>
          </a:bodyPr>
          <a:lstStyle/>
          <a:p>
            <a:r>
              <a:rPr lang="en-US" dirty="0"/>
              <a:t>Click to edit Header</a:t>
            </a:r>
          </a:p>
        </p:txBody>
      </p:sp>
      <p:sp>
        <p:nvSpPr>
          <p:cNvPr id="3" name="Text Placeholder 2"/>
          <p:cNvSpPr>
            <a:spLocks noGrp="1"/>
          </p:cNvSpPr>
          <p:nvPr>
            <p:ph type="body" idx="1"/>
          </p:nvPr>
        </p:nvSpPr>
        <p:spPr>
          <a:xfrm>
            <a:off x="864705" y="1361662"/>
            <a:ext cx="10489093" cy="4416400"/>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r="65257"/>
          <a:stretch/>
        </p:blipFill>
        <p:spPr>
          <a:xfrm>
            <a:off x="360527" y="5883985"/>
            <a:ext cx="657226" cy="693301"/>
          </a:xfrm>
          <a:prstGeom prst="rect">
            <a:avLst/>
          </a:prstGeom>
        </p:spPr>
      </p:pic>
      <p:cxnSp>
        <p:nvCxnSpPr>
          <p:cNvPr id="9" name="Straight Connector 8"/>
          <p:cNvCxnSpPr/>
          <p:nvPr userDrawn="1"/>
        </p:nvCxnSpPr>
        <p:spPr>
          <a:xfrm flipV="1">
            <a:off x="1195137" y="6221607"/>
            <a:ext cx="10996863" cy="8097"/>
          </a:xfrm>
          <a:prstGeom prst="line">
            <a:avLst/>
          </a:prstGeom>
          <a:ln w="38100">
            <a:solidFill>
              <a:srgbClr val="1F448A"/>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645773" y="0"/>
            <a:ext cx="86734" cy="1255739"/>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28042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2" r:id="rId4"/>
    <p:sldLayoutId id="2147483653" r:id="rId5"/>
    <p:sldLayoutId id="2147483660" r:id="rId6"/>
    <p:sldLayoutId id="2147483655" r:id="rId7"/>
    <p:sldLayoutId id="2147483654" r:id="rId8"/>
    <p:sldLayoutId id="2147483656" r:id="rId9"/>
    <p:sldLayoutId id="2147483657" r:id="rId10"/>
    <p:sldLayoutId id="2147483659" r:id="rId11"/>
  </p:sldLayoutIdLst>
  <p:hf hdr="0" ftr="0" dt="0"/>
  <p:txStyles>
    <p:titleStyle>
      <a:lvl1pPr algn="l" defTabSz="914400" rtl="0" eaLnBrk="1" latinLnBrk="0" hangingPunct="1">
        <a:lnSpc>
          <a:spcPct val="90000"/>
        </a:lnSpc>
        <a:spcBef>
          <a:spcPct val="0"/>
        </a:spcBef>
        <a:buNone/>
        <a:defRPr sz="3200" kern="1200">
          <a:solidFill>
            <a:srgbClr val="1F448A"/>
          </a:solidFill>
          <a:latin typeface="Palatino Linotype" panose="02040502050505030304" pitchFamily="18" charset="0"/>
          <a:ea typeface="+mj-ea"/>
          <a:cs typeface="+mj-cs"/>
        </a:defRPr>
      </a:lvl1pPr>
    </p:titleStyle>
    <p:bodyStyle>
      <a:lvl1pPr marL="0" indent="0" algn="l" defTabSz="914400" rtl="0" eaLnBrk="1" latinLnBrk="0" hangingPunct="1">
        <a:lnSpc>
          <a:spcPct val="100000"/>
        </a:lnSpc>
        <a:spcBef>
          <a:spcPts val="0"/>
        </a:spcBef>
        <a:spcAft>
          <a:spcPts val="600"/>
        </a:spcAft>
        <a:buClr>
          <a:srgbClr val="1F448A"/>
        </a:buClr>
        <a:buFont typeface="Arial" panose="020B0604020202020204" pitchFamily="34" charset="0"/>
        <a:buNone/>
        <a:defRPr sz="2800" kern="1200">
          <a:solidFill>
            <a:srgbClr val="404040"/>
          </a:solidFill>
          <a:latin typeface="+mj-lt"/>
          <a:ea typeface="Gadugi" panose="020B0502040204020203" pitchFamily="34" charset="0"/>
          <a:cs typeface="+mn-cs"/>
        </a:defRPr>
      </a:lvl1pPr>
      <a:lvl2pPr marL="800100" indent="-342900" algn="l" defTabSz="914400" rtl="0" eaLnBrk="1" latinLnBrk="0" hangingPunct="1">
        <a:lnSpc>
          <a:spcPct val="100000"/>
        </a:lnSpc>
        <a:spcBef>
          <a:spcPts val="0"/>
        </a:spcBef>
        <a:spcAft>
          <a:spcPts val="600"/>
        </a:spcAft>
        <a:buClr>
          <a:srgbClr val="1F448A"/>
        </a:buClr>
        <a:buFont typeface="Wingdings" panose="05000000000000000000" pitchFamily="2" charset="2"/>
        <a:buChar char="§"/>
        <a:defRPr sz="2400" kern="1200">
          <a:solidFill>
            <a:srgbClr val="404040"/>
          </a:solidFill>
          <a:latin typeface="+mj-lt"/>
          <a:ea typeface="Gadugi" panose="020B0502040204020203" pitchFamily="34" charset="0"/>
          <a:cs typeface="+mn-cs"/>
        </a:defRPr>
      </a:lvl2pPr>
      <a:lvl3pPr marL="1257300" indent="-342900" algn="l" defTabSz="914400" rtl="0" eaLnBrk="1" latinLnBrk="0" hangingPunct="1">
        <a:lnSpc>
          <a:spcPct val="100000"/>
        </a:lnSpc>
        <a:spcBef>
          <a:spcPts val="0"/>
        </a:spcBef>
        <a:spcAft>
          <a:spcPts val="600"/>
        </a:spcAft>
        <a:buClr>
          <a:srgbClr val="1F448A"/>
        </a:buClr>
        <a:buFont typeface="Wingdings" panose="05000000000000000000" pitchFamily="2" charset="2"/>
        <a:buChar char="§"/>
        <a:defRPr sz="2000" kern="1200">
          <a:solidFill>
            <a:srgbClr val="404040"/>
          </a:solidFill>
          <a:latin typeface="+mj-lt"/>
          <a:ea typeface="Gadugi" panose="020B0502040204020203" pitchFamily="34" charset="0"/>
          <a:cs typeface="+mn-cs"/>
        </a:defRPr>
      </a:lvl3pPr>
      <a:lvl4pPr marL="1657350" indent="-285750" algn="l" defTabSz="914400" rtl="0" eaLnBrk="1" latinLnBrk="0" hangingPunct="1">
        <a:lnSpc>
          <a:spcPct val="100000"/>
        </a:lnSpc>
        <a:spcBef>
          <a:spcPts val="0"/>
        </a:spcBef>
        <a:spcAft>
          <a:spcPts val="600"/>
        </a:spcAft>
        <a:buClr>
          <a:srgbClr val="1F448A"/>
        </a:buClr>
        <a:buFont typeface="Wingdings" panose="05000000000000000000" pitchFamily="2" charset="2"/>
        <a:buChar char="§"/>
        <a:defRPr sz="1800" kern="1200">
          <a:solidFill>
            <a:srgbClr val="404040"/>
          </a:solidFill>
          <a:latin typeface="+mj-lt"/>
          <a:ea typeface="Gadugi" panose="020B0502040204020203" pitchFamily="34" charset="0"/>
          <a:cs typeface="+mn-cs"/>
        </a:defRPr>
      </a:lvl4pPr>
      <a:lvl5pPr marL="2114550" indent="-285750" algn="l" defTabSz="914400" rtl="0" eaLnBrk="1" latinLnBrk="0" hangingPunct="1">
        <a:lnSpc>
          <a:spcPct val="100000"/>
        </a:lnSpc>
        <a:spcBef>
          <a:spcPts val="0"/>
        </a:spcBef>
        <a:spcAft>
          <a:spcPts val="600"/>
        </a:spcAft>
        <a:buClr>
          <a:srgbClr val="1F448A"/>
        </a:buClr>
        <a:buFont typeface="Wingdings" panose="05000000000000000000" pitchFamily="2" charset="2"/>
        <a:buChar char="§"/>
        <a:defRPr sz="1800" kern="1200">
          <a:solidFill>
            <a:srgbClr val="404040"/>
          </a:solidFill>
          <a:latin typeface="+mj-lt"/>
          <a:ea typeface="Gadugi" panose="020B0502040204020203"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9.jpe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3.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13.png"/><Relationship Id="rId7" Type="http://schemas.openxmlformats.org/officeDocument/2006/relationships/diagramColors" Target="../diagrams/colors18.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11179" y="1868556"/>
            <a:ext cx="10950901" cy="2427708"/>
          </a:xfrm>
        </p:spPr>
        <p:txBody>
          <a:bodyPr>
            <a:normAutofit/>
          </a:bodyPr>
          <a:lstStyle/>
          <a:p>
            <a:r>
              <a:rPr lang="en-US" sz="4000" dirty="0"/>
              <a:t>Title IX: Roles of the Decision Maker and Appeals Officer</a:t>
            </a:r>
          </a:p>
        </p:txBody>
      </p:sp>
      <p:sp>
        <p:nvSpPr>
          <p:cNvPr id="6" name="Subtitle 5"/>
          <p:cNvSpPr>
            <a:spLocks noGrp="1"/>
          </p:cNvSpPr>
          <p:nvPr>
            <p:ph type="subTitle" idx="1"/>
          </p:nvPr>
        </p:nvSpPr>
        <p:spPr>
          <a:xfrm>
            <a:off x="611179" y="4511040"/>
            <a:ext cx="8931173" cy="635832"/>
          </a:xfrm>
        </p:spPr>
        <p:txBody>
          <a:bodyPr>
            <a:noAutofit/>
          </a:bodyPr>
          <a:lstStyle/>
          <a:p>
            <a:r>
              <a:rPr lang="en-US" b="0" dirty="0"/>
              <a:t>Presented by: Emma J. Sol </a:t>
            </a:r>
          </a:p>
        </p:txBody>
      </p:sp>
      <p:sp>
        <p:nvSpPr>
          <p:cNvPr id="7" name="Text Placeholder 6"/>
          <p:cNvSpPr>
            <a:spLocks noGrp="1"/>
          </p:cNvSpPr>
          <p:nvPr>
            <p:ph type="body" sz="quarter" idx="10"/>
          </p:nvPr>
        </p:nvSpPr>
        <p:spPr/>
        <p:txBody>
          <a:bodyPr vert="horz" lIns="91440" tIns="45720" rIns="91440" bIns="45720" rtlCol="0">
            <a:normAutofit/>
          </a:bodyPr>
          <a:lstStyle/>
          <a:p>
            <a:r>
              <a:rPr lang="en-US" dirty="0">
                <a:solidFill>
                  <a:schemeClr val="accent1">
                    <a:lumMod val="75000"/>
                  </a:schemeClr>
                </a:solidFill>
              </a:rPr>
              <a:t>July 19, 2023</a:t>
            </a:r>
          </a:p>
        </p:txBody>
      </p:sp>
      <p:sp>
        <p:nvSpPr>
          <p:cNvPr id="2" name="Text Placeholder 1"/>
          <p:cNvSpPr>
            <a:spLocks noGrp="1"/>
          </p:cNvSpPr>
          <p:nvPr>
            <p:ph type="body" sz="quarter" idx="11"/>
          </p:nvPr>
        </p:nvSpPr>
        <p:spPr/>
        <p:txBody>
          <a:bodyPr/>
          <a:lstStyle/>
          <a:p>
            <a:r>
              <a:rPr lang="en-US" b="0" dirty="0">
                <a:solidFill>
                  <a:schemeClr val="accent1">
                    <a:lumMod val="75000"/>
                  </a:schemeClr>
                </a:solidFill>
              </a:rPr>
              <a:t>Sacramento City Unified School District </a:t>
            </a:r>
          </a:p>
        </p:txBody>
      </p:sp>
    </p:spTree>
    <p:extLst>
      <p:ext uri="{BB962C8B-B14F-4D97-AF65-F5344CB8AC3E}">
        <p14:creationId xmlns:p14="http://schemas.microsoft.com/office/powerpoint/2010/main" val="49015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9737" y="152400"/>
            <a:ext cx="3882263" cy="5823394"/>
          </a:xfrm>
          <a:prstGeom prst="rect">
            <a:avLst/>
          </a:prstGeom>
        </p:spPr>
      </p:pic>
      <p:sp>
        <p:nvSpPr>
          <p:cNvPr id="2" name="Slide Number Placeholder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2AF179-07B7-472B-83C2-D8D8D234B33A}" type="slidenum">
              <a:rPr kumimoji="0" lang="en-US" altLang="en-US" sz="1600" b="0" i="0" u="none" strike="noStrike" kern="1200" cap="none" spc="0" normalizeH="0" baseline="0" noProof="0" smtClean="0">
                <a:ln>
                  <a:noFill/>
                </a:ln>
                <a:solidFill>
                  <a:srgbClr val="1F448A"/>
                </a:solidFill>
                <a:effectLst/>
                <a:uLnTx/>
                <a:uFillTx/>
                <a:latin typeface="Calibri Light"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dirty="0">
              <a:ln>
                <a:noFill/>
              </a:ln>
              <a:solidFill>
                <a:srgbClr val="1F448A"/>
              </a:solidFill>
              <a:effectLst/>
              <a:uLnTx/>
              <a:uFillTx/>
              <a:latin typeface="Calibri Light" panose="020F0302020204030204"/>
              <a:ea typeface="+mn-ea"/>
              <a:cs typeface="+mn-cs"/>
            </a:endParaRPr>
          </a:p>
        </p:txBody>
      </p:sp>
      <p:sp>
        <p:nvSpPr>
          <p:cNvPr id="4" name="Content Placeholder 3"/>
          <p:cNvSpPr>
            <a:spLocks noGrp="1"/>
          </p:cNvSpPr>
          <p:nvPr>
            <p:ph idx="4294967295"/>
          </p:nvPr>
        </p:nvSpPr>
        <p:spPr>
          <a:xfrm>
            <a:off x="1703388" y="1362075"/>
            <a:ext cx="10488612" cy="4416425"/>
          </a:xfrm>
        </p:spPr>
        <p:txBody>
          <a:bodyPr/>
          <a:lstStyle/>
          <a:p>
            <a:endParaRPr lang="en-US" sz="2800" dirty="0"/>
          </a:p>
          <a:p>
            <a:pPr marL="0" indent="0">
              <a:buNone/>
            </a:pPr>
            <a:endParaRPr lang="en-US" sz="2800" dirty="0"/>
          </a:p>
          <a:p>
            <a:pPr marL="0" indent="0">
              <a:buNone/>
            </a:pPr>
            <a:endParaRPr lang="en-US" sz="2800" dirty="0"/>
          </a:p>
          <a:p>
            <a:pPr marL="0" indent="0">
              <a:buNone/>
            </a:pPr>
            <a:endParaRPr lang="en-US" sz="2800" dirty="0"/>
          </a:p>
        </p:txBody>
      </p:sp>
      <p:sp>
        <p:nvSpPr>
          <p:cNvPr id="6" name="TextBox 5"/>
          <p:cNvSpPr txBox="1"/>
          <p:nvPr/>
        </p:nvSpPr>
        <p:spPr>
          <a:xfrm>
            <a:off x="714515" y="1048160"/>
            <a:ext cx="7819885" cy="3724096"/>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1200"/>
              </a:spcAft>
              <a:buClr>
                <a:srgbClr val="1F448A"/>
              </a:buClr>
              <a:buSzTx/>
              <a:buFontTx/>
              <a:buNone/>
              <a:tabLst/>
              <a:defRPr/>
            </a:pPr>
            <a:r>
              <a:rPr kumimoji="0" lang="en-US" sz="4000" b="1" i="0" u="none" strike="noStrike" kern="1200" cap="none" spc="0" normalizeH="0" baseline="0" noProof="0" dirty="0">
                <a:ln>
                  <a:noFill/>
                </a:ln>
                <a:solidFill>
                  <a:srgbClr val="404040"/>
                </a:solidFill>
                <a:effectLst/>
                <a:uLnTx/>
                <a:uFillTx/>
                <a:latin typeface="Calibri Light" panose="020F0302020204030204" pitchFamily="34" charset="0"/>
                <a:ea typeface="+mn-ea"/>
                <a:cs typeface="+mn-cs"/>
              </a:rPr>
              <a:t>Even if it is NOT Title IX, Do NOT Stop There!</a:t>
            </a:r>
          </a:p>
          <a:p>
            <a:pPr marL="457200" marR="0" lvl="1" indent="-457200" algn="l" defTabSz="914400" rtl="0" eaLnBrk="1" fontAlgn="auto" latinLnBrk="0" hangingPunct="1">
              <a:lnSpc>
                <a:spcPct val="100000"/>
              </a:lnSpc>
              <a:spcBef>
                <a:spcPts val="0"/>
              </a:spcBef>
              <a:spcAft>
                <a:spcPts val="1200"/>
              </a:spcAft>
              <a:buClr>
                <a:srgbClr val="1F448A"/>
              </a:buClr>
              <a:buSzTx/>
              <a:buFont typeface="Wingdings" panose="05000000000000000000" pitchFamily="2" charset="2"/>
              <a:buChar char="§"/>
              <a:tabLst/>
              <a:defRPr/>
            </a:pPr>
            <a:r>
              <a:rPr kumimoji="0" lang="en-US" sz="3600" b="1" i="1" u="none" strike="noStrike" kern="1200" cap="none" spc="0" normalizeH="0" baseline="0" noProof="0" dirty="0">
                <a:ln>
                  <a:noFill/>
                </a:ln>
                <a:solidFill>
                  <a:srgbClr val="404040"/>
                </a:solidFill>
                <a:effectLst/>
                <a:uLnTx/>
                <a:uFillTx/>
                <a:latin typeface="Calibri Light" panose="020F0302020204030204" pitchFamily="34" charset="0"/>
                <a:ea typeface="+mn-ea"/>
                <a:cs typeface="+mn-cs"/>
              </a:rPr>
              <a:t>Consider whether the alleged conduct may otherwise violate District policy or employee/student conduct standards </a:t>
            </a:r>
          </a:p>
          <a:p>
            <a:pPr marL="457200" marR="0" lvl="0" indent="-457200" algn="l" defTabSz="914400" rtl="0" eaLnBrk="1" fontAlgn="auto" latinLnBrk="0" hangingPunct="1">
              <a:lnSpc>
                <a:spcPct val="100000"/>
              </a:lnSpc>
              <a:spcBef>
                <a:spcPts val="0"/>
              </a:spcBef>
              <a:spcAft>
                <a:spcPts val="0"/>
              </a:spcAft>
              <a:buClr>
                <a:srgbClr val="1F448A"/>
              </a:buClr>
              <a:buSzTx/>
              <a:buFont typeface="Wingdings" panose="05000000000000000000" pitchFamily="2" charset="2"/>
              <a:buChar char="§"/>
              <a:tabLst/>
              <a:defRPr/>
            </a:pPr>
            <a:endParaRPr kumimoji="0" lang="en-US" sz="2800" b="1" i="0" u="none" strike="noStrike" kern="1200" cap="none" spc="0" normalizeH="0" baseline="0" noProof="0" dirty="0">
              <a:ln>
                <a:noFill/>
              </a:ln>
              <a:solidFill>
                <a:srgbClr val="404040"/>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483080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4B62A8F-C729-4E45-822B-C8AAF67153C9}"/>
              </a:ext>
            </a:extLst>
          </p:cNvPr>
          <p:cNvGraphicFramePr>
            <a:graphicFrameLocks noGrp="1"/>
          </p:cNvGraphicFramePr>
          <p:nvPr>
            <p:ph idx="1"/>
          </p:nvPr>
        </p:nvGraphicFramePr>
        <p:xfrm>
          <a:off x="864706" y="1521150"/>
          <a:ext cx="10489093" cy="44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a:t>Policies and Procedures for Investigating Title IX Complaints</a:t>
            </a:r>
          </a:p>
        </p:txBody>
      </p:sp>
      <p:sp>
        <p:nvSpPr>
          <p:cNvPr id="6" name="Slide Number Placehold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2AF179-07B7-472B-83C2-D8D8D234B33A}" type="slidenum">
              <a:rPr kumimoji="0" lang="en-US" altLang="en-US" sz="1600" b="0" i="0" u="none" strike="noStrike" kern="1200" cap="none" spc="0" normalizeH="0" baseline="0" noProof="0" smtClean="0">
                <a:ln>
                  <a:noFill/>
                </a:ln>
                <a:solidFill>
                  <a:srgbClr val="1F448A"/>
                </a:solidFill>
                <a:effectLst/>
                <a:uLnTx/>
                <a:uFillTx/>
                <a:latin typeface="Calibri Light"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dirty="0">
              <a:ln>
                <a:noFill/>
              </a:ln>
              <a:solidFill>
                <a:srgbClr val="1F448A"/>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659892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
          <p:cNvSpPr txBox="1">
            <a:spLocks noGrp="1"/>
          </p:cNvSpPr>
          <p:nvPr>
            <p:ph type="title"/>
          </p:nvPr>
        </p:nvSpPr>
        <p:spPr>
          <a:xfrm>
            <a:off x="1637462" y="2505039"/>
            <a:ext cx="8917076" cy="1847922"/>
          </a:xfrm>
          <a:prstGeom prst="rect">
            <a:avLst/>
          </a:prstGeom>
          <a:noFill/>
          <a:ln>
            <a:noFill/>
          </a:ln>
        </p:spPr>
        <p:txBody>
          <a:bodyPr spcFirstLastPara="1" wrap="square" lIns="91425" tIns="91425" rIns="91425" bIns="45700" anchor="ctr" anchorCtr="0">
            <a:noAutofit/>
          </a:bodyPr>
          <a:lstStyle/>
          <a:p>
            <a:pPr marL="0" lvl="0" indent="0" algn="ctr" rtl="0">
              <a:lnSpc>
                <a:spcPct val="90000"/>
              </a:lnSpc>
              <a:spcBef>
                <a:spcPts val="0"/>
              </a:spcBef>
              <a:spcAft>
                <a:spcPts val="0"/>
              </a:spcAft>
              <a:buClr>
                <a:schemeClr val="lt1"/>
              </a:buClr>
              <a:buSzPts val="6000"/>
              <a:buFont typeface="Palatino Linotype"/>
              <a:buNone/>
            </a:pPr>
            <a:r>
              <a:rPr lang="en-US" dirty="0"/>
              <a:t>Overview of Duties of Title IX Coordinator, Investigator, and Decision-Maker</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7005D8-D3C2-4742-8454-F973912B343A}"/>
              </a:ext>
            </a:extLst>
          </p:cNvPr>
          <p:cNvSpPr>
            <a:spLocks noGrp="1"/>
          </p:cNvSpPr>
          <p:nvPr>
            <p:ph type="title"/>
          </p:nvPr>
        </p:nvSpPr>
        <p:spPr/>
        <p:txBody>
          <a:bodyPr/>
          <a:lstStyle/>
          <a:p>
            <a:r>
              <a:rPr lang="en-US" dirty="0"/>
              <a:t>What are the Roles?</a:t>
            </a:r>
          </a:p>
        </p:txBody>
      </p:sp>
      <p:sp>
        <p:nvSpPr>
          <p:cNvPr id="4" name="Slide Number Placeholder 3">
            <a:extLst>
              <a:ext uri="{FF2B5EF4-FFF2-40B4-BE49-F238E27FC236}">
                <a16:creationId xmlns:a16="http://schemas.microsoft.com/office/drawing/2014/main" id="{1309AAAC-76C3-42F0-A030-21997A45D148}"/>
              </a:ext>
            </a:extLst>
          </p:cNvPr>
          <p:cNvSpPr>
            <a:spLocks noGrp="1"/>
          </p:cNvSpPr>
          <p:nvPr>
            <p:ph type="sldNum" sz="quarter" idx="4"/>
          </p:nvPr>
        </p:nvSpPr>
        <p:spPr/>
        <p:txBody>
          <a:bodyPr/>
          <a:lstStyle/>
          <a:p>
            <a:fld id="{E02AF179-07B7-472B-83C2-D8D8D234B33A}" type="slidenum">
              <a:rPr lang="en-US" altLang="en-US" smtClean="0"/>
              <a:pPr/>
              <a:t>13</a:t>
            </a:fld>
            <a:endParaRPr lang="en-US" altLang="en-US" dirty="0"/>
          </a:p>
        </p:txBody>
      </p:sp>
      <p:graphicFrame>
        <p:nvGraphicFramePr>
          <p:cNvPr id="8" name="Content Placeholder 7">
            <a:extLst>
              <a:ext uri="{FF2B5EF4-FFF2-40B4-BE49-F238E27FC236}">
                <a16:creationId xmlns:a16="http://schemas.microsoft.com/office/drawing/2014/main" id="{D65A0821-7C7F-4F37-A82B-7BF912F4E0FC}"/>
              </a:ext>
            </a:extLst>
          </p:cNvPr>
          <p:cNvGraphicFramePr>
            <a:graphicFrameLocks noGrp="1"/>
          </p:cNvGraphicFramePr>
          <p:nvPr>
            <p:ph idx="1"/>
            <p:extLst>
              <p:ext uri="{D42A27DB-BD31-4B8C-83A1-F6EECF244321}">
                <p14:modId xmlns:p14="http://schemas.microsoft.com/office/powerpoint/2010/main" val="450863743"/>
              </p:ext>
            </p:extLst>
          </p:nvPr>
        </p:nvGraphicFramePr>
        <p:xfrm>
          <a:off x="2849880" y="720870"/>
          <a:ext cx="7025640" cy="5416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9902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FE338A1-386B-565B-7482-157D2D82371D}"/>
              </a:ext>
            </a:extLst>
          </p:cNvPr>
          <p:cNvGraphicFramePr>
            <a:graphicFrameLocks noGrp="1"/>
          </p:cNvGraphicFramePr>
          <p:nvPr>
            <p:ph idx="1"/>
            <p:extLst>
              <p:ext uri="{D42A27DB-BD31-4B8C-83A1-F6EECF244321}">
                <p14:modId xmlns:p14="http://schemas.microsoft.com/office/powerpoint/2010/main" val="3478501794"/>
              </p:ext>
            </p:extLst>
          </p:nvPr>
        </p:nvGraphicFramePr>
        <p:xfrm>
          <a:off x="334737" y="1278427"/>
          <a:ext cx="8407571" cy="4984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E71B655C-E9E2-3902-B308-C91452CEAC6F}"/>
              </a:ext>
            </a:extLst>
          </p:cNvPr>
          <p:cNvSpPr>
            <a:spLocks noGrp="1"/>
          </p:cNvSpPr>
          <p:nvPr>
            <p:ph type="title"/>
          </p:nvPr>
        </p:nvSpPr>
        <p:spPr/>
        <p:txBody>
          <a:bodyPr/>
          <a:lstStyle/>
          <a:p>
            <a:r>
              <a:rPr lang="en-US" dirty="0"/>
              <a:t>What roles can overlap? </a:t>
            </a:r>
          </a:p>
        </p:txBody>
      </p:sp>
      <p:sp>
        <p:nvSpPr>
          <p:cNvPr id="4" name="Slide Number Placeholder 3">
            <a:extLst>
              <a:ext uri="{FF2B5EF4-FFF2-40B4-BE49-F238E27FC236}">
                <a16:creationId xmlns:a16="http://schemas.microsoft.com/office/drawing/2014/main" id="{CC58388A-2909-406C-E94E-A749371C7B6A}"/>
              </a:ext>
            </a:extLst>
          </p:cNvPr>
          <p:cNvSpPr>
            <a:spLocks noGrp="1"/>
          </p:cNvSpPr>
          <p:nvPr>
            <p:ph type="sldNum" sz="quarter" idx="4"/>
          </p:nvPr>
        </p:nvSpPr>
        <p:spPr/>
        <p:txBody>
          <a:bodyPr/>
          <a:lstStyle/>
          <a:p>
            <a:fld id="{4500CA50-DFF2-4B51-82DD-96628A93A367}" type="slidenum">
              <a:rPr lang="en-US" smtClean="0"/>
              <a:pPr/>
              <a:t>14</a:t>
            </a:fld>
            <a:endParaRPr lang="en-US" dirty="0"/>
          </a:p>
        </p:txBody>
      </p:sp>
      <p:grpSp>
        <p:nvGrpSpPr>
          <p:cNvPr id="6" name="Group 5">
            <a:extLst>
              <a:ext uri="{FF2B5EF4-FFF2-40B4-BE49-F238E27FC236}">
                <a16:creationId xmlns:a16="http://schemas.microsoft.com/office/drawing/2014/main" id="{87CF31A1-1F5D-0F10-091D-3C77252B7382}"/>
              </a:ext>
            </a:extLst>
          </p:cNvPr>
          <p:cNvGrpSpPr/>
          <p:nvPr/>
        </p:nvGrpSpPr>
        <p:grpSpPr>
          <a:xfrm>
            <a:off x="8742308" y="476393"/>
            <a:ext cx="2649840" cy="2649840"/>
            <a:chOff x="5721579" y="1176749"/>
            <a:chExt cx="2649840" cy="2649840"/>
          </a:xfrm>
          <a:solidFill>
            <a:srgbClr val="FF7C80"/>
          </a:solidFill>
        </p:grpSpPr>
        <p:sp>
          <p:nvSpPr>
            <p:cNvPr id="7" name="Oval 6">
              <a:extLst>
                <a:ext uri="{FF2B5EF4-FFF2-40B4-BE49-F238E27FC236}">
                  <a16:creationId xmlns:a16="http://schemas.microsoft.com/office/drawing/2014/main" id="{EC7D5FD6-12CB-5C28-34EF-27680BBE4840}"/>
                </a:ext>
              </a:extLst>
            </p:cNvPr>
            <p:cNvSpPr/>
            <p:nvPr/>
          </p:nvSpPr>
          <p:spPr>
            <a:xfrm>
              <a:off x="5721579" y="1176749"/>
              <a:ext cx="2649840" cy="264984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8" name="Oval 4">
              <a:extLst>
                <a:ext uri="{FF2B5EF4-FFF2-40B4-BE49-F238E27FC236}">
                  <a16:creationId xmlns:a16="http://schemas.microsoft.com/office/drawing/2014/main" id="{E88A319E-5BC1-19AA-40A8-AC9B0F4FBC6B}"/>
                </a:ext>
              </a:extLst>
            </p:cNvPr>
            <p:cNvSpPr txBox="1"/>
            <p:nvPr/>
          </p:nvSpPr>
          <p:spPr>
            <a:xfrm>
              <a:off x="6251547" y="1703782"/>
              <a:ext cx="1589904" cy="1457412"/>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3200" kern="1200" dirty="0">
                  <a:latin typeface="+mj-lt"/>
                </a:rPr>
                <a:t>Decision-maker</a:t>
              </a:r>
            </a:p>
          </p:txBody>
        </p:sp>
      </p:grpSp>
      <p:grpSp>
        <p:nvGrpSpPr>
          <p:cNvPr id="9" name="Group 8">
            <a:extLst>
              <a:ext uri="{FF2B5EF4-FFF2-40B4-BE49-F238E27FC236}">
                <a16:creationId xmlns:a16="http://schemas.microsoft.com/office/drawing/2014/main" id="{3AA40691-9275-C552-DE29-22DC3E494E4A}"/>
              </a:ext>
            </a:extLst>
          </p:cNvPr>
          <p:cNvGrpSpPr/>
          <p:nvPr/>
        </p:nvGrpSpPr>
        <p:grpSpPr>
          <a:xfrm>
            <a:off x="8742308" y="3347248"/>
            <a:ext cx="2649840" cy="2649840"/>
            <a:chOff x="5721579" y="1176749"/>
            <a:chExt cx="2649840" cy="2649840"/>
          </a:xfrm>
          <a:solidFill>
            <a:srgbClr val="FF7C80"/>
          </a:solidFill>
        </p:grpSpPr>
        <p:sp>
          <p:nvSpPr>
            <p:cNvPr id="10" name="Oval 9">
              <a:extLst>
                <a:ext uri="{FF2B5EF4-FFF2-40B4-BE49-F238E27FC236}">
                  <a16:creationId xmlns:a16="http://schemas.microsoft.com/office/drawing/2014/main" id="{A75AFD28-9572-ED57-0986-664606B0EEB1}"/>
                </a:ext>
              </a:extLst>
            </p:cNvPr>
            <p:cNvSpPr/>
            <p:nvPr/>
          </p:nvSpPr>
          <p:spPr>
            <a:xfrm>
              <a:off x="5721579" y="1176749"/>
              <a:ext cx="2649840" cy="264984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1" name="Oval 4">
              <a:extLst>
                <a:ext uri="{FF2B5EF4-FFF2-40B4-BE49-F238E27FC236}">
                  <a16:creationId xmlns:a16="http://schemas.microsoft.com/office/drawing/2014/main" id="{813BC02B-AA15-223F-3B9D-50B43B566AE0}"/>
                </a:ext>
              </a:extLst>
            </p:cNvPr>
            <p:cNvSpPr txBox="1"/>
            <p:nvPr/>
          </p:nvSpPr>
          <p:spPr>
            <a:xfrm>
              <a:off x="6251547" y="1830664"/>
              <a:ext cx="1589904" cy="1457412"/>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3200" kern="1200" dirty="0">
                  <a:latin typeface="+mj-lt"/>
                </a:rPr>
                <a:t>Appeals Officer</a:t>
              </a:r>
            </a:p>
          </p:txBody>
        </p:sp>
      </p:grpSp>
    </p:spTree>
    <p:extLst>
      <p:ext uri="{BB962C8B-B14F-4D97-AF65-F5344CB8AC3E}">
        <p14:creationId xmlns:p14="http://schemas.microsoft.com/office/powerpoint/2010/main" val="522887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D1EAC3-3266-1A96-56E6-295D5555185C}"/>
              </a:ext>
            </a:extLst>
          </p:cNvPr>
          <p:cNvPicPr>
            <a:picLocks noChangeAspect="1"/>
          </p:cNvPicPr>
          <p:nvPr/>
        </p:nvPicPr>
        <p:blipFill>
          <a:blip r:embed="rId2"/>
          <a:stretch>
            <a:fillRect/>
          </a:stretch>
        </p:blipFill>
        <p:spPr>
          <a:xfrm flipH="1">
            <a:off x="5593824" y="1382725"/>
            <a:ext cx="6598176" cy="4400932"/>
          </a:xfrm>
          <a:prstGeom prst="rect">
            <a:avLst/>
          </a:prstGeom>
        </p:spPr>
      </p:pic>
      <p:sp>
        <p:nvSpPr>
          <p:cNvPr id="3" name="Title 2">
            <a:extLst>
              <a:ext uri="{FF2B5EF4-FFF2-40B4-BE49-F238E27FC236}">
                <a16:creationId xmlns:a16="http://schemas.microsoft.com/office/drawing/2014/main" id="{383CF873-1107-2BF5-6A80-AB9A4C578DA8}"/>
              </a:ext>
            </a:extLst>
          </p:cNvPr>
          <p:cNvSpPr>
            <a:spLocks noGrp="1"/>
          </p:cNvSpPr>
          <p:nvPr>
            <p:ph type="title"/>
          </p:nvPr>
        </p:nvSpPr>
        <p:spPr/>
        <p:txBody>
          <a:bodyPr/>
          <a:lstStyle/>
          <a:p>
            <a:r>
              <a:rPr lang="en-US" dirty="0"/>
              <a:t>What roles cannot overlap?</a:t>
            </a:r>
          </a:p>
        </p:txBody>
      </p:sp>
      <p:sp>
        <p:nvSpPr>
          <p:cNvPr id="2" name="Content Placeholder 1">
            <a:extLst>
              <a:ext uri="{FF2B5EF4-FFF2-40B4-BE49-F238E27FC236}">
                <a16:creationId xmlns:a16="http://schemas.microsoft.com/office/drawing/2014/main" id="{B93559B7-7CD9-A41B-8332-F5D65E9D1271}"/>
              </a:ext>
            </a:extLst>
          </p:cNvPr>
          <p:cNvSpPr>
            <a:spLocks noGrp="1"/>
          </p:cNvSpPr>
          <p:nvPr>
            <p:ph idx="13"/>
          </p:nvPr>
        </p:nvSpPr>
        <p:spPr>
          <a:xfrm>
            <a:off x="1193478" y="1782567"/>
            <a:ext cx="5957334" cy="3601248"/>
          </a:xfrm>
          <a:prstGeom prst="roundRect">
            <a:avLst/>
          </a:prstGeom>
          <a:solidFill>
            <a:schemeClr val="accent1">
              <a:lumMod val="20000"/>
              <a:lumOff val="80000"/>
            </a:schemeClr>
          </a:solidFill>
          <a:ln>
            <a:solidFill>
              <a:schemeClr val="accent1"/>
            </a:solidFill>
          </a:ln>
        </p:spPr>
        <p:txBody>
          <a:bodyPr anchor="ctr" anchorCtr="0">
            <a:normAutofit fontScale="92500"/>
          </a:bodyPr>
          <a:lstStyle/>
          <a:p>
            <a:pPr marL="112713"/>
            <a:r>
              <a:rPr lang="en-US" sz="4000" dirty="0"/>
              <a:t>Appeals Officer cannot be same person as Title IX Coordinator, Investigator, Decision-Maker or Informal Resolution officer</a:t>
            </a:r>
          </a:p>
        </p:txBody>
      </p:sp>
      <p:sp>
        <p:nvSpPr>
          <p:cNvPr id="4" name="Slide Number Placeholder 3">
            <a:extLst>
              <a:ext uri="{FF2B5EF4-FFF2-40B4-BE49-F238E27FC236}">
                <a16:creationId xmlns:a16="http://schemas.microsoft.com/office/drawing/2014/main" id="{5E8202F9-8F01-FE0E-5F7C-F38B484907C8}"/>
              </a:ext>
            </a:extLst>
          </p:cNvPr>
          <p:cNvSpPr>
            <a:spLocks noGrp="1"/>
          </p:cNvSpPr>
          <p:nvPr>
            <p:ph type="sldNum" sz="quarter" idx="4"/>
          </p:nvPr>
        </p:nvSpPr>
        <p:spPr/>
        <p:txBody>
          <a:bodyPr/>
          <a:lstStyle/>
          <a:p>
            <a:fld id="{4500CA50-DFF2-4B51-82DD-96628A93A367}" type="slidenum">
              <a:rPr lang="en-US" smtClean="0"/>
              <a:pPr/>
              <a:t>15</a:t>
            </a:fld>
            <a:endParaRPr lang="en-US" dirty="0"/>
          </a:p>
        </p:txBody>
      </p:sp>
    </p:spTree>
    <p:extLst>
      <p:ext uri="{BB962C8B-B14F-4D97-AF65-F5344CB8AC3E}">
        <p14:creationId xmlns:p14="http://schemas.microsoft.com/office/powerpoint/2010/main" val="232724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8553CA7-6332-13CA-77E6-2E73F08FA0C9}"/>
              </a:ext>
            </a:extLst>
          </p:cNvPr>
          <p:cNvGraphicFramePr>
            <a:graphicFrameLocks noGrp="1"/>
          </p:cNvGraphicFramePr>
          <p:nvPr>
            <p:ph idx="1"/>
            <p:extLst>
              <p:ext uri="{D42A27DB-BD31-4B8C-83A1-F6EECF244321}">
                <p14:modId xmlns:p14="http://schemas.microsoft.com/office/powerpoint/2010/main" val="1927324955"/>
              </p:ext>
            </p:extLst>
          </p:nvPr>
        </p:nvGraphicFramePr>
        <p:xfrm>
          <a:off x="864705" y="1361662"/>
          <a:ext cx="10489093" cy="441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D37A0996-A6C0-E196-B4FE-E508BE536433}"/>
              </a:ext>
            </a:extLst>
          </p:cNvPr>
          <p:cNvSpPr>
            <a:spLocks noGrp="1"/>
          </p:cNvSpPr>
          <p:nvPr>
            <p:ph type="title"/>
          </p:nvPr>
        </p:nvSpPr>
        <p:spPr/>
        <p:txBody>
          <a:bodyPr/>
          <a:lstStyle/>
          <a:p>
            <a:r>
              <a:rPr lang="en-US" dirty="0"/>
              <a:t>What can be outsourced?</a:t>
            </a:r>
          </a:p>
        </p:txBody>
      </p:sp>
      <p:sp>
        <p:nvSpPr>
          <p:cNvPr id="4" name="Slide Number Placeholder 3">
            <a:extLst>
              <a:ext uri="{FF2B5EF4-FFF2-40B4-BE49-F238E27FC236}">
                <a16:creationId xmlns:a16="http://schemas.microsoft.com/office/drawing/2014/main" id="{E24045D4-ABEB-69E6-47FF-3AD8EC883922}"/>
              </a:ext>
            </a:extLst>
          </p:cNvPr>
          <p:cNvSpPr>
            <a:spLocks noGrp="1"/>
          </p:cNvSpPr>
          <p:nvPr>
            <p:ph type="sldNum" sz="quarter" idx="4"/>
          </p:nvPr>
        </p:nvSpPr>
        <p:spPr/>
        <p:txBody>
          <a:bodyPr/>
          <a:lstStyle/>
          <a:p>
            <a:fld id="{4500CA50-DFF2-4B51-82DD-96628A93A367}" type="slidenum">
              <a:rPr lang="en-US" smtClean="0"/>
              <a:pPr/>
              <a:t>16</a:t>
            </a:fld>
            <a:endParaRPr lang="en-US" dirty="0"/>
          </a:p>
        </p:txBody>
      </p:sp>
    </p:spTree>
    <p:extLst>
      <p:ext uri="{BB962C8B-B14F-4D97-AF65-F5344CB8AC3E}">
        <p14:creationId xmlns:p14="http://schemas.microsoft.com/office/powerpoint/2010/main" val="16890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06" r="2213"/>
          <a:stretch/>
        </p:blipFill>
        <p:spPr>
          <a:xfrm>
            <a:off x="0" y="1396152"/>
            <a:ext cx="5638800" cy="4306675"/>
          </a:xfrm>
          <a:prstGeom prst="rect">
            <a:avLst/>
          </a:prstGeom>
          <a:noFill/>
          <a:ln>
            <a:noFill/>
          </a:ln>
        </p:spPr>
      </p:pic>
      <p:graphicFrame>
        <p:nvGraphicFramePr>
          <p:cNvPr id="6" name="Content Placeholder 5">
            <a:extLst>
              <a:ext uri="{FF2B5EF4-FFF2-40B4-BE49-F238E27FC236}">
                <a16:creationId xmlns:a16="http://schemas.microsoft.com/office/drawing/2014/main" id="{E7071652-7202-4EA5-ABF2-7DC760FD69A8}"/>
              </a:ext>
            </a:extLst>
          </p:cNvPr>
          <p:cNvGraphicFramePr>
            <a:graphicFrameLocks noGrp="1"/>
          </p:cNvGraphicFramePr>
          <p:nvPr>
            <p:ph idx="1"/>
            <p:extLst>
              <p:ext uri="{D42A27DB-BD31-4B8C-83A1-F6EECF244321}">
                <p14:modId xmlns:p14="http://schemas.microsoft.com/office/powerpoint/2010/main" val="1183825985"/>
              </p:ext>
            </p:extLst>
          </p:nvPr>
        </p:nvGraphicFramePr>
        <p:xfrm>
          <a:off x="6096000" y="1524000"/>
          <a:ext cx="5638799" cy="441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p:txBody>
          <a:bodyPr/>
          <a:lstStyle/>
          <a:p>
            <a:r>
              <a:rPr lang="en-US" dirty="0"/>
              <a:t>Responsibilities of </a:t>
            </a:r>
            <a:r>
              <a:rPr lang="en-US" u="sng" dirty="0"/>
              <a:t>All Employees</a:t>
            </a:r>
            <a:r>
              <a:rPr lang="en-US" dirty="0"/>
              <a:t>:</a:t>
            </a:r>
            <a:endParaRPr lang="en-US" sz="3200" dirty="0"/>
          </a:p>
        </p:txBody>
      </p:sp>
      <p:sp>
        <p:nvSpPr>
          <p:cNvPr id="4" name="Slide Number Placeholder 3"/>
          <p:cNvSpPr>
            <a:spLocks noGrp="1"/>
          </p:cNvSpPr>
          <p:nvPr>
            <p:ph type="sldNum" sz="quarter" idx="4"/>
          </p:nvPr>
        </p:nvSpPr>
        <p:spPr/>
        <p:txBody>
          <a:bodyPr/>
          <a:lstStyle/>
          <a:p>
            <a:fld id="{E02AF179-07B7-472B-83C2-D8D8D234B33A}" type="slidenum">
              <a:rPr lang="en-US" altLang="en-US" smtClean="0"/>
              <a:pPr/>
              <a:t>17</a:t>
            </a:fld>
            <a:endParaRPr lang="en-US" altLang="en-US" dirty="0"/>
          </a:p>
        </p:txBody>
      </p:sp>
    </p:spTree>
    <p:extLst>
      <p:ext uri="{BB962C8B-B14F-4D97-AF65-F5344CB8AC3E}">
        <p14:creationId xmlns:p14="http://schemas.microsoft.com/office/powerpoint/2010/main" val="1042908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6D0E39-0949-82CC-2DB2-64E845F9924F}"/>
              </a:ext>
            </a:extLst>
          </p:cNvPr>
          <p:cNvSpPr>
            <a:spLocks noGrp="1"/>
          </p:cNvSpPr>
          <p:nvPr>
            <p:ph type="body" idx="1"/>
          </p:nvPr>
        </p:nvSpPr>
        <p:spPr/>
        <p:txBody>
          <a:bodyPr/>
          <a:lstStyle/>
          <a:p>
            <a:r>
              <a:rPr lang="en-US" dirty="0"/>
              <a:t>Title IX Team</a:t>
            </a:r>
          </a:p>
        </p:txBody>
      </p:sp>
      <p:sp>
        <p:nvSpPr>
          <p:cNvPr id="2" name="Content Placeholder 1">
            <a:extLst>
              <a:ext uri="{FF2B5EF4-FFF2-40B4-BE49-F238E27FC236}">
                <a16:creationId xmlns:a16="http://schemas.microsoft.com/office/drawing/2014/main" id="{3F04E95E-16E6-4AA2-5D89-1FF604D0EC53}"/>
              </a:ext>
            </a:extLst>
          </p:cNvPr>
          <p:cNvSpPr>
            <a:spLocks noGrp="1"/>
          </p:cNvSpPr>
          <p:nvPr>
            <p:ph sz="half" idx="2"/>
          </p:nvPr>
        </p:nvSpPr>
        <p:spPr/>
        <p:txBody>
          <a:bodyPr>
            <a:normAutofit fontScale="92500" lnSpcReduction="20000"/>
          </a:bodyPr>
          <a:lstStyle/>
          <a:p>
            <a:pPr marL="457200" indent="-457200">
              <a:buFont typeface="Wingdings" panose="05000000000000000000" pitchFamily="2" charset="2"/>
              <a:buChar char="§"/>
            </a:pPr>
            <a:r>
              <a:rPr lang="en-US" dirty="0"/>
              <a:t>The scope of the recipient’s education program or activity</a:t>
            </a:r>
          </a:p>
          <a:p>
            <a:pPr marL="457200" indent="-457200">
              <a:buFont typeface="Wingdings" panose="05000000000000000000" pitchFamily="2" charset="2"/>
              <a:buChar char="§"/>
            </a:pPr>
            <a:r>
              <a:rPr lang="en-US" dirty="0"/>
              <a:t>The definition of sexual harassment</a:t>
            </a:r>
          </a:p>
          <a:p>
            <a:pPr marL="457200" indent="-457200">
              <a:buFont typeface="Wingdings" panose="05000000000000000000" pitchFamily="2" charset="2"/>
              <a:buChar char="§"/>
            </a:pPr>
            <a:r>
              <a:rPr lang="en-US" dirty="0"/>
              <a:t>How to conduct: </a:t>
            </a:r>
          </a:p>
          <a:p>
            <a:pPr marL="1257300" lvl="1" indent="-457200"/>
            <a:r>
              <a:rPr lang="en-US" dirty="0"/>
              <a:t>Investigations </a:t>
            </a:r>
          </a:p>
          <a:p>
            <a:pPr marL="1257300" lvl="1" indent="-457200"/>
            <a:r>
              <a:rPr lang="en-US" dirty="0"/>
              <a:t>Grievance process </a:t>
            </a:r>
          </a:p>
          <a:p>
            <a:pPr marL="1257300" lvl="1" indent="-457200"/>
            <a:r>
              <a:rPr lang="en-US" dirty="0"/>
              <a:t>Informal resolution process</a:t>
            </a:r>
          </a:p>
          <a:p>
            <a:pPr marL="1257300" lvl="1" indent="-457200"/>
            <a:r>
              <a:rPr lang="en-US" dirty="0"/>
              <a:t>Appeals</a:t>
            </a:r>
          </a:p>
          <a:p>
            <a:pPr marL="457200" indent="-457200">
              <a:buFont typeface="Wingdings" panose="05000000000000000000" pitchFamily="2" charset="2"/>
              <a:buChar char="§"/>
            </a:pPr>
            <a:r>
              <a:rPr lang="en-US" dirty="0"/>
              <a:t>How to serve impartially</a:t>
            </a:r>
          </a:p>
        </p:txBody>
      </p:sp>
      <p:sp>
        <p:nvSpPr>
          <p:cNvPr id="6" name="Text Placeholder 5">
            <a:extLst>
              <a:ext uri="{FF2B5EF4-FFF2-40B4-BE49-F238E27FC236}">
                <a16:creationId xmlns:a16="http://schemas.microsoft.com/office/drawing/2014/main" id="{F5ECFDA0-9C30-FDAE-A02B-9B62ECDF444D}"/>
              </a:ext>
            </a:extLst>
          </p:cNvPr>
          <p:cNvSpPr>
            <a:spLocks noGrp="1"/>
          </p:cNvSpPr>
          <p:nvPr>
            <p:ph type="body" sz="quarter" idx="3"/>
          </p:nvPr>
        </p:nvSpPr>
        <p:spPr>
          <a:xfrm>
            <a:off x="6345605" y="1768532"/>
            <a:ext cx="5008194" cy="660899"/>
          </a:xfrm>
        </p:spPr>
        <p:txBody>
          <a:bodyPr/>
          <a:lstStyle/>
          <a:p>
            <a:r>
              <a:rPr lang="en-US" dirty="0"/>
              <a:t>Investigator and Decision-maker	</a:t>
            </a:r>
          </a:p>
        </p:txBody>
      </p:sp>
      <p:sp>
        <p:nvSpPr>
          <p:cNvPr id="7" name="Content Placeholder 6">
            <a:extLst>
              <a:ext uri="{FF2B5EF4-FFF2-40B4-BE49-F238E27FC236}">
                <a16:creationId xmlns:a16="http://schemas.microsoft.com/office/drawing/2014/main" id="{3B100A5E-055C-BC55-D78C-4024D4B3A40B}"/>
              </a:ext>
            </a:extLst>
          </p:cNvPr>
          <p:cNvSpPr>
            <a:spLocks noGrp="1"/>
          </p:cNvSpPr>
          <p:nvPr>
            <p:ph sz="quarter" idx="4"/>
          </p:nvPr>
        </p:nvSpPr>
        <p:spPr/>
        <p:txBody>
          <a:bodyPr/>
          <a:lstStyle/>
          <a:p>
            <a:pPr marL="457200" indent="-457200">
              <a:buFont typeface="Wingdings" panose="05000000000000000000" pitchFamily="2" charset="2"/>
              <a:buChar char="§"/>
            </a:pPr>
            <a:r>
              <a:rPr lang="en-US" dirty="0"/>
              <a:t>Relevancy of questions and evidence</a:t>
            </a:r>
          </a:p>
          <a:p>
            <a:pPr marL="1257300" lvl="1" indent="-457200"/>
            <a:r>
              <a:rPr lang="en-US" dirty="0"/>
              <a:t>Including when the complainant's sexual predisposition or prior sexual behavior are not relevant</a:t>
            </a:r>
          </a:p>
        </p:txBody>
      </p:sp>
      <p:sp>
        <p:nvSpPr>
          <p:cNvPr id="3" name="Title 2">
            <a:extLst>
              <a:ext uri="{FF2B5EF4-FFF2-40B4-BE49-F238E27FC236}">
                <a16:creationId xmlns:a16="http://schemas.microsoft.com/office/drawing/2014/main" id="{89F9D61B-3FBE-217B-7DE3-796DA58AC6D7}"/>
              </a:ext>
            </a:extLst>
          </p:cNvPr>
          <p:cNvSpPr>
            <a:spLocks noGrp="1"/>
          </p:cNvSpPr>
          <p:nvPr>
            <p:ph type="title"/>
          </p:nvPr>
        </p:nvSpPr>
        <p:spPr/>
        <p:txBody>
          <a:bodyPr/>
          <a:lstStyle/>
          <a:p>
            <a:r>
              <a:rPr lang="en-US" dirty="0"/>
              <a:t>Title IX Training Requirements</a:t>
            </a:r>
          </a:p>
        </p:txBody>
      </p:sp>
      <p:sp>
        <p:nvSpPr>
          <p:cNvPr id="4" name="Slide Number Placeholder 3">
            <a:extLst>
              <a:ext uri="{FF2B5EF4-FFF2-40B4-BE49-F238E27FC236}">
                <a16:creationId xmlns:a16="http://schemas.microsoft.com/office/drawing/2014/main" id="{44A70BD5-3099-EBBC-7E5F-FB2010E5821C}"/>
              </a:ext>
            </a:extLst>
          </p:cNvPr>
          <p:cNvSpPr>
            <a:spLocks noGrp="1"/>
          </p:cNvSpPr>
          <p:nvPr>
            <p:ph type="sldNum" sz="quarter" idx="10"/>
          </p:nvPr>
        </p:nvSpPr>
        <p:spPr/>
        <p:txBody>
          <a:bodyPr/>
          <a:lstStyle/>
          <a:p>
            <a:fld id="{4500CA50-DFF2-4B51-82DD-96628A93A367}" type="slidenum">
              <a:rPr lang="en-US" smtClean="0"/>
              <a:pPr/>
              <a:t>18</a:t>
            </a:fld>
            <a:endParaRPr lang="en-US" dirty="0"/>
          </a:p>
        </p:txBody>
      </p:sp>
    </p:spTree>
    <p:extLst>
      <p:ext uri="{BB962C8B-B14F-4D97-AF65-F5344CB8AC3E}">
        <p14:creationId xmlns:p14="http://schemas.microsoft.com/office/powerpoint/2010/main" val="2189026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1935E-ED5B-B427-9719-E2A3A5B37B86}"/>
              </a:ext>
            </a:extLst>
          </p:cNvPr>
          <p:cNvSpPr>
            <a:spLocks noGrp="1"/>
          </p:cNvSpPr>
          <p:nvPr>
            <p:ph type="title"/>
          </p:nvPr>
        </p:nvSpPr>
        <p:spPr/>
        <p:txBody>
          <a:bodyPr/>
          <a:lstStyle/>
          <a:p>
            <a:r>
              <a:rPr lang="en-US" dirty="0"/>
              <a:t>Role of the Decision-Maker</a:t>
            </a:r>
          </a:p>
        </p:txBody>
      </p:sp>
      <p:sp>
        <p:nvSpPr>
          <p:cNvPr id="4" name="Slide Number Placeholder 3">
            <a:extLst>
              <a:ext uri="{FF2B5EF4-FFF2-40B4-BE49-F238E27FC236}">
                <a16:creationId xmlns:a16="http://schemas.microsoft.com/office/drawing/2014/main" id="{2EAF61AD-7268-3EC6-796B-28A31E4D0BDA}"/>
              </a:ext>
            </a:extLst>
          </p:cNvPr>
          <p:cNvSpPr>
            <a:spLocks noGrp="1"/>
          </p:cNvSpPr>
          <p:nvPr>
            <p:ph type="sldNum" sz="quarter" idx="4294967295"/>
          </p:nvPr>
        </p:nvSpPr>
        <p:spPr>
          <a:xfrm>
            <a:off x="11680825" y="6346825"/>
            <a:ext cx="511175" cy="365125"/>
          </a:xfrm>
          <a:prstGeom prst="rect">
            <a:avLst/>
          </a:prstGeom>
        </p:spPr>
        <p:txBody>
          <a:bodyPr/>
          <a:lstStyle/>
          <a:p>
            <a:fld id="{4500CA50-DFF2-4B51-82DD-96628A93A367}" type="slidenum">
              <a:rPr lang="en-US" smtClean="0"/>
              <a:pPr/>
              <a:t>19</a:t>
            </a:fld>
            <a:endParaRPr lang="en-US" dirty="0"/>
          </a:p>
        </p:txBody>
      </p:sp>
    </p:spTree>
    <p:extLst>
      <p:ext uri="{BB962C8B-B14F-4D97-AF65-F5344CB8AC3E}">
        <p14:creationId xmlns:p14="http://schemas.microsoft.com/office/powerpoint/2010/main" val="3355696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p:txBody>
          <a:bodyPr/>
          <a:lstStyle/>
          <a:p>
            <a:r>
              <a:rPr lang="en-US" sz="3200" dirty="0"/>
              <a:t>Emma J. Sol </a:t>
            </a:r>
          </a:p>
        </p:txBody>
      </p:sp>
      <p:sp>
        <p:nvSpPr>
          <p:cNvPr id="17" name="Text Placeholder 16"/>
          <p:cNvSpPr>
            <a:spLocks noGrp="1"/>
          </p:cNvSpPr>
          <p:nvPr>
            <p:ph type="body" sz="quarter" idx="16"/>
          </p:nvPr>
        </p:nvSpPr>
        <p:spPr>
          <a:xfrm>
            <a:off x="8114971" y="4703391"/>
            <a:ext cx="3800581" cy="1239837"/>
          </a:xfrm>
        </p:spPr>
        <p:txBody>
          <a:bodyPr/>
          <a:lstStyle/>
          <a:p>
            <a:r>
              <a:rPr lang="en-US" dirty="0"/>
              <a:t>esol@lozanosmith.com</a:t>
            </a:r>
          </a:p>
          <a:p>
            <a:r>
              <a:rPr lang="en-US" dirty="0"/>
              <a:t>925.953.1620</a:t>
            </a:r>
          </a:p>
        </p:txBody>
      </p:sp>
      <p:sp>
        <p:nvSpPr>
          <p:cNvPr id="18" name="Text Placeholder 17"/>
          <p:cNvSpPr>
            <a:spLocks noGrp="1"/>
          </p:cNvSpPr>
          <p:nvPr>
            <p:ph type="body" sz="quarter" idx="17"/>
          </p:nvPr>
        </p:nvSpPr>
        <p:spPr>
          <a:xfrm>
            <a:off x="8114971" y="4329312"/>
            <a:ext cx="3800581" cy="374079"/>
          </a:xfrm>
        </p:spPr>
        <p:txBody>
          <a:bodyPr>
            <a:normAutofit fontScale="92500" lnSpcReduction="10000"/>
          </a:bodyPr>
          <a:lstStyle/>
          <a:p>
            <a:r>
              <a:rPr lang="en-US" dirty="0"/>
              <a:t>CONNECT</a:t>
            </a:r>
          </a:p>
        </p:txBody>
      </p:sp>
      <p:sp>
        <p:nvSpPr>
          <p:cNvPr id="12" name="Title 11"/>
          <p:cNvSpPr>
            <a:spLocks noGrp="1"/>
          </p:cNvSpPr>
          <p:nvPr>
            <p:ph type="title"/>
          </p:nvPr>
        </p:nvSpPr>
        <p:spPr/>
        <p:txBody>
          <a:bodyPr/>
          <a:lstStyle/>
          <a:p>
            <a:r>
              <a:rPr lang="en-US" dirty="0"/>
              <a:t>Presenter</a:t>
            </a:r>
          </a:p>
        </p:txBody>
      </p:sp>
      <p:sp>
        <p:nvSpPr>
          <p:cNvPr id="19" name="Text Placeholder 18"/>
          <p:cNvSpPr>
            <a:spLocks noGrp="1"/>
          </p:cNvSpPr>
          <p:nvPr>
            <p:ph type="body" sz="quarter" idx="18"/>
          </p:nvPr>
        </p:nvSpPr>
        <p:spPr/>
        <p:txBody>
          <a:bodyPr>
            <a:normAutofit fontScale="92500" lnSpcReduction="10000"/>
          </a:bodyPr>
          <a:lstStyle/>
          <a:p>
            <a:r>
              <a:rPr lang="en-US" dirty="0"/>
              <a:t>AT LOZANO SMITH</a:t>
            </a:r>
          </a:p>
        </p:txBody>
      </p:sp>
      <p:sp>
        <p:nvSpPr>
          <p:cNvPr id="20" name="Text Placeholder 19"/>
          <p:cNvSpPr>
            <a:spLocks noGrp="1"/>
          </p:cNvSpPr>
          <p:nvPr>
            <p:ph type="body" sz="quarter" idx="19"/>
          </p:nvPr>
        </p:nvSpPr>
        <p:spPr>
          <a:xfrm>
            <a:off x="864705" y="2746390"/>
            <a:ext cx="6546188" cy="2995191"/>
          </a:xfrm>
        </p:spPr>
        <p:txBody>
          <a:bodyPr>
            <a:normAutofit/>
          </a:bodyPr>
          <a:lstStyle/>
          <a:p>
            <a:r>
              <a:rPr lang="en-US" dirty="0">
                <a:effectLst/>
                <a:ea typeface="Calibri" panose="020F0502020204030204" pitchFamily="34" charset="0"/>
                <a:cs typeface="Times New Roman" panose="02020603050405020304" pitchFamily="18" charset="0"/>
              </a:rPr>
              <a:t>Emma J. Sol is an Associate in Lozano Smith's Walnut Creek office. Ms. Sol’s focuses her practice primarily on Title IX, student and investigations issues. Ms. Sol frequently assists clients in all aspects of Title IX compliance, including completing investigations and drafting policy. She also utilizes her knowledge and expertise in the area to present trainings on Title IX topics to assist clients in understanding this complex law. </a:t>
            </a:r>
            <a:endParaRPr lang="en-US" sz="2400" dirty="0"/>
          </a:p>
          <a:p>
            <a:endParaRPr lang="en-US" altLang="en-US" dirty="0"/>
          </a:p>
          <a:p>
            <a:endParaRPr lang="en-US" dirty="0"/>
          </a:p>
        </p:txBody>
      </p:sp>
      <p:sp>
        <p:nvSpPr>
          <p:cNvPr id="2" name="Slide Number Placeholder 1"/>
          <p:cNvSpPr>
            <a:spLocks noGrp="1"/>
          </p:cNvSpPr>
          <p:nvPr>
            <p:ph type="sldNum" sz="quarter" idx="4"/>
          </p:nvPr>
        </p:nvSpPr>
        <p:spPr/>
        <p:txBody>
          <a:bodyPr/>
          <a:lstStyle/>
          <a:p>
            <a:fld id="{4500CA50-DFF2-4B51-82DD-96628A93A367}" type="slidenum">
              <a:rPr lang="en-US" smtClean="0"/>
              <a:pPr/>
              <a:t>2</a:t>
            </a:fld>
            <a:endParaRPr lang="en-US" dirty="0"/>
          </a:p>
        </p:txBody>
      </p:sp>
      <p:pic>
        <p:nvPicPr>
          <p:cNvPr id="10" name="Picture 9">
            <a:extLst>
              <a:ext uri="{FF2B5EF4-FFF2-40B4-BE49-F238E27FC236}">
                <a16:creationId xmlns:a16="http://schemas.microsoft.com/office/drawing/2014/main" id="{536DF6F4-202C-45D8-9D20-375D7A2BB3E1}"/>
              </a:ext>
            </a:extLst>
          </p:cNvPr>
          <p:cNvPicPr>
            <a:picLocks noChangeAspect="1"/>
          </p:cNvPicPr>
          <p:nvPr/>
        </p:nvPicPr>
        <p:blipFill rotWithShape="1">
          <a:blip r:embed="rId3"/>
          <a:srcRect b="18909"/>
          <a:stretch/>
        </p:blipFill>
        <p:spPr>
          <a:xfrm>
            <a:off x="8114971" y="1393630"/>
            <a:ext cx="2684465" cy="2743200"/>
          </a:xfrm>
          <a:prstGeom prst="rect">
            <a:avLst/>
          </a:prstGeom>
        </p:spPr>
      </p:pic>
    </p:spTree>
    <p:extLst>
      <p:ext uri="{BB962C8B-B14F-4D97-AF65-F5344CB8AC3E}">
        <p14:creationId xmlns:p14="http://schemas.microsoft.com/office/powerpoint/2010/main" val="4078427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7"/>
          <p:cNvSpPr txBox="1">
            <a:spLocks noGrp="1"/>
          </p:cNvSpPr>
          <p:nvPr>
            <p:ph idx="1"/>
          </p:nvPr>
        </p:nvSpPr>
        <p:spPr>
          <a:xfrm>
            <a:off x="864705" y="1479478"/>
            <a:ext cx="10489093" cy="4298583"/>
          </a:xfrm>
          <a:prstGeom prst="rect">
            <a:avLst/>
          </a:prstGeom>
          <a:noFill/>
          <a:ln>
            <a:noFill/>
          </a:ln>
        </p:spPr>
        <p:txBody>
          <a:bodyPr spcFirstLastPara="1" wrap="square" lIns="91425" tIns="45700" rIns="91425" bIns="45700" anchor="t" anchorCtr="0">
            <a:normAutofit lnSpcReduction="10000"/>
          </a:bodyPr>
          <a:lstStyle/>
          <a:p>
            <a:pPr marL="511175" lvl="1" indent="-457200" algn="l" rtl="0">
              <a:lnSpc>
                <a:spcPct val="100000"/>
              </a:lnSpc>
              <a:spcBef>
                <a:spcPts val="600"/>
              </a:spcBef>
              <a:spcAft>
                <a:spcPts val="1800"/>
              </a:spcAft>
              <a:buClr>
                <a:schemeClr val="dk2"/>
              </a:buClr>
              <a:buSzPts val="2800"/>
            </a:pPr>
            <a:r>
              <a:rPr lang="en-US" sz="3200" dirty="0"/>
              <a:t>Reviews investigation report</a:t>
            </a:r>
            <a:endParaRPr sz="2800" dirty="0"/>
          </a:p>
          <a:p>
            <a:pPr marL="511175" lvl="1" indent="-457200" algn="l" rtl="0">
              <a:lnSpc>
                <a:spcPct val="100000"/>
              </a:lnSpc>
              <a:spcBef>
                <a:spcPts val="600"/>
              </a:spcBef>
              <a:spcAft>
                <a:spcPts val="1800"/>
              </a:spcAft>
              <a:buClr>
                <a:schemeClr val="dk2"/>
              </a:buClr>
              <a:buSzPts val="2800"/>
            </a:pPr>
            <a:r>
              <a:rPr lang="en-US" sz="3200" dirty="0"/>
              <a:t>Allows parties to submit </a:t>
            </a:r>
            <a:r>
              <a:rPr lang="en-US" sz="3200" b="1" u="sng" dirty="0"/>
              <a:t>relevant</a:t>
            </a:r>
            <a:r>
              <a:rPr lang="en-US" sz="3200" dirty="0"/>
              <a:t> written questions</a:t>
            </a:r>
            <a:endParaRPr sz="2800" dirty="0"/>
          </a:p>
          <a:p>
            <a:pPr marL="511175" lvl="1" indent="-457200" algn="l" rtl="0">
              <a:lnSpc>
                <a:spcPct val="100000"/>
              </a:lnSpc>
              <a:spcBef>
                <a:spcPts val="600"/>
              </a:spcBef>
              <a:spcAft>
                <a:spcPts val="1800"/>
              </a:spcAft>
              <a:buClr>
                <a:schemeClr val="dk2"/>
              </a:buClr>
              <a:buSzPts val="2800"/>
            </a:pPr>
            <a:r>
              <a:rPr lang="en-US" sz="3200" dirty="0"/>
              <a:t>Asks questions they deem relevant or provides an explanation as to why when a question is deemed irrelevant</a:t>
            </a:r>
            <a:endParaRPr sz="2800" dirty="0"/>
          </a:p>
          <a:p>
            <a:pPr marL="511175" lvl="1" indent="-457200" algn="l" rtl="0">
              <a:lnSpc>
                <a:spcPct val="100000"/>
              </a:lnSpc>
              <a:spcBef>
                <a:spcPts val="600"/>
              </a:spcBef>
              <a:spcAft>
                <a:spcPts val="1800"/>
              </a:spcAft>
              <a:buClr>
                <a:schemeClr val="dk2"/>
              </a:buClr>
              <a:buSzPts val="2800"/>
            </a:pPr>
            <a:r>
              <a:rPr lang="en-US" sz="3200" dirty="0"/>
              <a:t>Makes determination about responsibility</a:t>
            </a:r>
            <a:endParaRPr sz="2800" dirty="0"/>
          </a:p>
          <a:p>
            <a:pPr marL="511175" lvl="1" indent="-457200" algn="l" rtl="0">
              <a:lnSpc>
                <a:spcPct val="100000"/>
              </a:lnSpc>
              <a:spcBef>
                <a:spcPts val="600"/>
              </a:spcBef>
              <a:spcAft>
                <a:spcPts val="1800"/>
              </a:spcAft>
              <a:buClr>
                <a:schemeClr val="dk2"/>
              </a:buClr>
              <a:buSzPts val="2800"/>
            </a:pPr>
            <a:r>
              <a:rPr lang="en-US" sz="3200" dirty="0"/>
              <a:t>Prepares written determination </a:t>
            </a:r>
            <a:endParaRPr sz="3200" dirty="0"/>
          </a:p>
        </p:txBody>
      </p:sp>
      <p:sp>
        <p:nvSpPr>
          <p:cNvPr id="152" name="Google Shape;152;p7"/>
          <p:cNvSpPr txBox="1">
            <a:spLocks noGrp="1"/>
          </p:cNvSpPr>
          <p:nvPr>
            <p:ph type="title"/>
          </p:nvPr>
        </p:nvSpPr>
        <p:spPr>
          <a:prstGeom prst="rect">
            <a:avLst/>
          </a:prstGeom>
          <a:noFill/>
          <a:ln>
            <a:noFill/>
          </a:ln>
        </p:spPr>
        <p:txBody>
          <a:bodyPr spcFirstLastPara="1" wrap="square" lIns="91425" tIns="91425" rIns="91425" bIns="45700" anchor="ctr" anchorCtr="0">
            <a:normAutofit/>
          </a:bodyPr>
          <a:lstStyle/>
          <a:p>
            <a:pPr marL="0" lvl="0" indent="0" algn="l" rtl="0">
              <a:lnSpc>
                <a:spcPct val="90000"/>
              </a:lnSpc>
              <a:spcBef>
                <a:spcPts val="0"/>
              </a:spcBef>
              <a:spcAft>
                <a:spcPts val="0"/>
              </a:spcAft>
              <a:buClr>
                <a:srgbClr val="1F448A"/>
              </a:buClr>
              <a:buSzPts val="3200"/>
              <a:buFont typeface="Palatino Linotype"/>
              <a:buNone/>
            </a:pPr>
            <a:r>
              <a:rPr lang="en-US" dirty="0"/>
              <a:t>Decision-Maker’s Duties</a:t>
            </a:r>
            <a:endParaRPr u="sng" dirty="0"/>
          </a:p>
        </p:txBody>
      </p:sp>
      <p:sp>
        <p:nvSpPr>
          <p:cNvPr id="2" name="Slide Number Placeholder 1"/>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en-US" smtClean="0"/>
              <a:t>20</a:t>
            </a:fld>
            <a:endParaRPr lang="en-US" dirty="0"/>
          </a:p>
        </p:txBody>
      </p:sp>
      <p:sp>
        <p:nvSpPr>
          <p:cNvPr id="3" name="Rectangle: Rounded Corners 2">
            <a:extLst>
              <a:ext uri="{FF2B5EF4-FFF2-40B4-BE49-F238E27FC236}">
                <a16:creationId xmlns:a16="http://schemas.microsoft.com/office/drawing/2014/main" id="{10BB81BE-7CF1-47A0-83EB-30B07CC5C619}"/>
              </a:ext>
            </a:extLst>
          </p:cNvPr>
          <p:cNvSpPr/>
          <p:nvPr/>
        </p:nvSpPr>
        <p:spPr>
          <a:xfrm>
            <a:off x="7937770" y="719847"/>
            <a:ext cx="3229583" cy="1050587"/>
          </a:xfrm>
          <a:prstGeom prst="roundRect">
            <a:avLst/>
          </a:prstGeom>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solidFill>
                  <a:schemeClr val="bg1"/>
                </a:solidFill>
              </a:rPr>
              <a:t>Cannot be the Title IX Coordinator</a:t>
            </a:r>
          </a:p>
        </p:txBody>
      </p:sp>
    </p:spTree>
    <p:extLst>
      <p:ext uri="{BB962C8B-B14F-4D97-AF65-F5344CB8AC3E}">
        <p14:creationId xmlns:p14="http://schemas.microsoft.com/office/powerpoint/2010/main" val="602378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ld woman reading">
            <a:extLst>
              <a:ext uri="{FF2B5EF4-FFF2-40B4-BE49-F238E27FC236}">
                <a16:creationId xmlns:a16="http://schemas.microsoft.com/office/drawing/2014/main" id="{51AB06C5-277D-0B0C-298F-8A3ADBCE34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22" r="10261" b="1"/>
          <a:stretch/>
        </p:blipFill>
        <p:spPr>
          <a:xfrm>
            <a:off x="-1" y="3356"/>
            <a:ext cx="7236823" cy="5596255"/>
          </a:xfrm>
          <a:prstGeom prst="rect">
            <a:avLst/>
          </a:prstGeom>
          <a:noFill/>
        </p:spPr>
      </p:pic>
      <p:sp>
        <p:nvSpPr>
          <p:cNvPr id="2" name="Content Placeholder 1">
            <a:extLst>
              <a:ext uri="{FF2B5EF4-FFF2-40B4-BE49-F238E27FC236}">
                <a16:creationId xmlns:a16="http://schemas.microsoft.com/office/drawing/2014/main" id="{C80B128E-29EF-EF31-57E3-68AEABAABB43}"/>
              </a:ext>
            </a:extLst>
          </p:cNvPr>
          <p:cNvSpPr>
            <a:spLocks noGrp="1"/>
          </p:cNvSpPr>
          <p:nvPr>
            <p:ph type="body" sz="half" idx="2"/>
          </p:nvPr>
        </p:nvSpPr>
        <p:spPr>
          <a:xfrm>
            <a:off x="7620000" y="3029617"/>
            <a:ext cx="4180114" cy="2569995"/>
          </a:xfrm>
        </p:spPr>
        <p:txBody>
          <a:bodyPr anchor="t">
            <a:normAutofit/>
          </a:bodyPr>
          <a:lstStyle/>
          <a:p>
            <a:pPr marL="457200" indent="-457200"/>
            <a:r>
              <a:rPr lang="en-US" dirty="0"/>
              <a:t>Review with fresh eyes </a:t>
            </a:r>
          </a:p>
          <a:p>
            <a:pPr marL="457200" indent="-457200"/>
            <a:r>
              <a:rPr lang="en-US" dirty="0"/>
              <a:t>Look for any missing or incomplete information </a:t>
            </a:r>
          </a:p>
          <a:p>
            <a:pPr marL="457200" indent="-457200"/>
            <a:endParaRPr lang="en-US" dirty="0"/>
          </a:p>
        </p:txBody>
      </p:sp>
      <p:sp>
        <p:nvSpPr>
          <p:cNvPr id="3" name="Title 2">
            <a:extLst>
              <a:ext uri="{FF2B5EF4-FFF2-40B4-BE49-F238E27FC236}">
                <a16:creationId xmlns:a16="http://schemas.microsoft.com/office/drawing/2014/main" id="{93370C70-5E6F-54C9-9514-890CDBD0D81A}"/>
              </a:ext>
            </a:extLst>
          </p:cNvPr>
          <p:cNvSpPr>
            <a:spLocks noGrp="1"/>
          </p:cNvSpPr>
          <p:nvPr>
            <p:ph type="body" sz="half" idx="13"/>
          </p:nvPr>
        </p:nvSpPr>
        <p:spPr>
          <a:xfrm>
            <a:off x="7620000" y="2602965"/>
            <a:ext cx="4180114" cy="426652"/>
          </a:xfrm>
        </p:spPr>
        <p:txBody>
          <a:bodyPr anchor="b">
            <a:normAutofit/>
          </a:bodyPr>
          <a:lstStyle/>
          <a:p>
            <a:pPr>
              <a:lnSpc>
                <a:spcPct val="90000"/>
              </a:lnSpc>
            </a:pPr>
            <a:r>
              <a:rPr lang="en-US" sz="1900" dirty="0"/>
              <a:t>Reviewing the Investigation Report </a:t>
            </a:r>
          </a:p>
        </p:txBody>
      </p:sp>
      <p:sp>
        <p:nvSpPr>
          <p:cNvPr id="4" name="Slide Number Placeholder 3">
            <a:extLst>
              <a:ext uri="{FF2B5EF4-FFF2-40B4-BE49-F238E27FC236}">
                <a16:creationId xmlns:a16="http://schemas.microsoft.com/office/drawing/2014/main" id="{E8BBF9E3-7491-4A4B-8DB4-7C65CBE58398}"/>
              </a:ext>
            </a:extLst>
          </p:cNvPr>
          <p:cNvSpPr>
            <a:spLocks noGrp="1"/>
          </p:cNvSpPr>
          <p:nvPr>
            <p:ph type="sldNum" sz="quarter" idx="4"/>
          </p:nvPr>
        </p:nvSpPr>
        <p:spPr>
          <a:xfrm>
            <a:off x="11490249" y="6346652"/>
            <a:ext cx="511629" cy="365125"/>
          </a:xfrm>
        </p:spPr>
        <p:txBody>
          <a:bodyPr>
            <a:normAutofit/>
          </a:bodyPr>
          <a:lstStyle/>
          <a:p>
            <a:pPr>
              <a:spcAft>
                <a:spcPts val="600"/>
              </a:spcAft>
            </a:pPr>
            <a:fld id="{4500CA50-DFF2-4B51-82DD-96628A93A367}" type="slidenum">
              <a:rPr lang="en-US" smtClean="0"/>
              <a:pPr>
                <a:spcAft>
                  <a:spcPts val="600"/>
                </a:spcAft>
              </a:pPr>
              <a:t>21</a:t>
            </a:fld>
            <a:endParaRPr lang="en-US"/>
          </a:p>
        </p:txBody>
      </p:sp>
    </p:spTree>
    <p:extLst>
      <p:ext uri="{BB962C8B-B14F-4D97-AF65-F5344CB8AC3E}">
        <p14:creationId xmlns:p14="http://schemas.microsoft.com/office/powerpoint/2010/main" val="477751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0"/>
          <p:cNvSpPr txBox="1">
            <a:spLocks noGrp="1"/>
          </p:cNvSpPr>
          <p:nvPr>
            <p:ph type="body" idx="1"/>
          </p:nvPr>
        </p:nvSpPr>
        <p:spPr>
          <a:xfrm>
            <a:off x="864705" y="1409744"/>
            <a:ext cx="10489093" cy="4416400"/>
          </a:xfrm>
          <a:prstGeom prst="rect">
            <a:avLst/>
          </a:prstGeom>
          <a:noFill/>
          <a:ln>
            <a:noFill/>
          </a:ln>
        </p:spPr>
        <p:txBody>
          <a:bodyPr spcFirstLastPara="1" wrap="square" lIns="91425" tIns="45700" rIns="91425" bIns="45700" anchor="t" anchorCtr="0">
            <a:noAutofit/>
          </a:bodyPr>
          <a:lstStyle/>
          <a:p>
            <a:pPr marL="457200" lvl="0" indent="-508000" algn="l" rtl="0">
              <a:lnSpc>
                <a:spcPct val="100000"/>
              </a:lnSpc>
              <a:spcBef>
                <a:spcPts val="0"/>
              </a:spcBef>
              <a:spcAft>
                <a:spcPts val="0"/>
              </a:spcAft>
              <a:buClr>
                <a:schemeClr val="tx2"/>
              </a:buClr>
              <a:buSzPts val="3000"/>
              <a:buFont typeface="Noto Sans Symbols"/>
              <a:buChar char="▪"/>
            </a:pPr>
            <a:r>
              <a:rPr lang="en-US" sz="3000" dirty="0">
                <a:solidFill>
                  <a:srgbClr val="000000"/>
                </a:solidFill>
              </a:rPr>
              <a:t>The </a:t>
            </a:r>
            <a:r>
              <a:rPr lang="en-US" sz="3000" u="sng" dirty="0">
                <a:solidFill>
                  <a:srgbClr val="000000"/>
                </a:solidFill>
              </a:rPr>
              <a:t>investigator</a:t>
            </a:r>
            <a:r>
              <a:rPr lang="en-US" sz="3000" dirty="0">
                <a:solidFill>
                  <a:srgbClr val="000000"/>
                </a:solidFill>
              </a:rPr>
              <a:t> is tasked ensuring both parties have an equal opportunity to present, inspect and review any evidence obtained as part of the investigation. </a:t>
            </a:r>
            <a:r>
              <a:rPr lang="en-US" sz="3000" u="sng" dirty="0">
                <a:solidFill>
                  <a:srgbClr val="000000"/>
                </a:solidFill>
              </a:rPr>
              <a:t>Ultimately, they create an investigation report that fairly summarizes relevant evidence</a:t>
            </a:r>
            <a:r>
              <a:rPr lang="en-US" sz="3000" dirty="0">
                <a:solidFill>
                  <a:srgbClr val="000000"/>
                </a:solidFill>
              </a:rPr>
              <a:t>.</a:t>
            </a:r>
          </a:p>
          <a:p>
            <a:pPr marL="457200" lvl="0" indent="-508000" algn="l" rtl="0">
              <a:lnSpc>
                <a:spcPct val="100000"/>
              </a:lnSpc>
              <a:spcBef>
                <a:spcPts val="0"/>
              </a:spcBef>
              <a:spcAft>
                <a:spcPts val="0"/>
              </a:spcAft>
              <a:buClr>
                <a:schemeClr val="tx2"/>
              </a:buClr>
              <a:buSzPts val="3000"/>
              <a:buFont typeface="Noto Sans Symbols"/>
              <a:buChar char="▪"/>
            </a:pPr>
            <a:endParaRPr sz="800" dirty="0">
              <a:solidFill>
                <a:srgbClr val="000000"/>
              </a:solidFill>
            </a:endParaRPr>
          </a:p>
          <a:p>
            <a:pPr marL="457200" lvl="0" indent="-508000" algn="l" rtl="0">
              <a:lnSpc>
                <a:spcPct val="100000"/>
              </a:lnSpc>
              <a:spcBef>
                <a:spcPts val="600"/>
              </a:spcBef>
              <a:spcAft>
                <a:spcPts val="0"/>
              </a:spcAft>
              <a:buClr>
                <a:schemeClr val="tx2"/>
              </a:buClr>
              <a:buSzPts val="3000"/>
              <a:buFont typeface="Noto Sans Symbols"/>
              <a:buChar char="▪"/>
            </a:pPr>
            <a:r>
              <a:rPr lang="en-US" sz="3000" dirty="0">
                <a:solidFill>
                  <a:srgbClr val="000000"/>
                </a:solidFill>
              </a:rPr>
              <a:t>The </a:t>
            </a:r>
            <a:r>
              <a:rPr lang="en-US" sz="3000" u="sng" dirty="0">
                <a:solidFill>
                  <a:srgbClr val="000000"/>
                </a:solidFill>
              </a:rPr>
              <a:t>decision-maker</a:t>
            </a:r>
            <a:r>
              <a:rPr lang="en-US" sz="3000" dirty="0">
                <a:solidFill>
                  <a:srgbClr val="000000"/>
                </a:solidFill>
              </a:rPr>
              <a:t> is tasked with making factual findings and a final determination as to whether policies have been violated.  As part of this process, they provide the parties the opportunity to ask </a:t>
            </a:r>
            <a:r>
              <a:rPr lang="en-US" sz="3000" u="sng" dirty="0">
                <a:solidFill>
                  <a:srgbClr val="000000"/>
                </a:solidFill>
              </a:rPr>
              <a:t>relevant questions </a:t>
            </a:r>
            <a:r>
              <a:rPr lang="en-US" sz="3000" dirty="0">
                <a:solidFill>
                  <a:srgbClr val="000000"/>
                </a:solidFill>
              </a:rPr>
              <a:t>of each other and witnesses.</a:t>
            </a:r>
            <a:endParaRPr sz="3000" dirty="0">
              <a:solidFill>
                <a:srgbClr val="000000"/>
              </a:solidFill>
            </a:endParaRPr>
          </a:p>
          <a:p>
            <a:pPr marL="0" lvl="0" indent="0" algn="l" rtl="0">
              <a:lnSpc>
                <a:spcPct val="100000"/>
              </a:lnSpc>
              <a:spcBef>
                <a:spcPts val="600"/>
              </a:spcBef>
              <a:spcAft>
                <a:spcPts val="0"/>
              </a:spcAft>
              <a:buClr>
                <a:schemeClr val="tx2"/>
              </a:buClr>
              <a:buSzPts val="2200"/>
              <a:buNone/>
            </a:pPr>
            <a:r>
              <a:rPr lang="en-US" sz="2200" dirty="0">
                <a:solidFill>
                  <a:srgbClr val="FF0000"/>
                </a:solidFill>
              </a:rPr>
              <a:t>										</a:t>
            </a:r>
            <a:endParaRPr sz="2200" dirty="0">
              <a:solidFill>
                <a:schemeClr val="dk2"/>
              </a:solidFill>
            </a:endParaRPr>
          </a:p>
        </p:txBody>
      </p:sp>
      <p:sp>
        <p:nvSpPr>
          <p:cNvPr id="426" name="Google Shape;426;p40"/>
          <p:cNvSpPr txBox="1">
            <a:spLocks noGrp="1"/>
          </p:cNvSpPr>
          <p:nvPr>
            <p:ph type="title"/>
          </p:nvPr>
        </p:nvSpPr>
        <p:spPr>
          <a:prstGeom prst="rect">
            <a:avLst/>
          </a:prstGeom>
          <a:noFill/>
          <a:ln>
            <a:noFill/>
          </a:ln>
        </p:spPr>
        <p:txBody>
          <a:bodyPr spcFirstLastPara="1" wrap="square" lIns="91425" tIns="91425" rIns="91425" bIns="45700" anchor="ctr" anchorCtr="0">
            <a:normAutofit/>
          </a:bodyPr>
          <a:lstStyle/>
          <a:p>
            <a:pPr marL="0" lvl="0" indent="0" algn="l" rtl="0">
              <a:lnSpc>
                <a:spcPct val="90000"/>
              </a:lnSpc>
              <a:spcBef>
                <a:spcPts val="0"/>
              </a:spcBef>
              <a:spcAft>
                <a:spcPts val="0"/>
              </a:spcAft>
              <a:buClr>
                <a:srgbClr val="1F448A"/>
              </a:buClr>
              <a:buSzPts val="3200"/>
              <a:buFont typeface="Palatino Linotype"/>
              <a:buNone/>
            </a:pPr>
            <a:r>
              <a:rPr lang="en-US" dirty="0"/>
              <a:t>Where Relevancy Comes Into Play...</a:t>
            </a:r>
            <a:endParaRPr dirty="0"/>
          </a:p>
        </p:txBody>
      </p:sp>
      <p:sp>
        <p:nvSpPr>
          <p:cNvPr id="2" name="Slide Number Placeholder 1"/>
          <p:cNvSpPr>
            <a:spLocks noGrp="1"/>
          </p:cNvSpPr>
          <p:nvPr>
            <p:ph type="sldNum" idx="12"/>
          </p:nvPr>
        </p:nvSpPr>
        <p:spPr>
          <a:xfrm>
            <a:off x="11490249" y="6346652"/>
            <a:ext cx="511629"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9pPr>
          </a:lstStyle>
          <a:p>
            <a:fld id="{00000000-1234-1234-1234-123412341234}" type="slidenum">
              <a:rPr lang="en-US" smtClean="0"/>
              <a:pPr/>
              <a:t>22</a:t>
            </a:fld>
            <a:endParaRPr lang="en-US" dirty="0">
              <a:latin typeface="+mj-lt"/>
            </a:endParaRPr>
          </a:p>
        </p:txBody>
      </p:sp>
    </p:spTree>
    <p:extLst>
      <p:ext uri="{BB962C8B-B14F-4D97-AF65-F5344CB8AC3E}">
        <p14:creationId xmlns:p14="http://schemas.microsoft.com/office/powerpoint/2010/main" val="169580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41A6C9F-1966-466C-9F5C-22AF883FCEDA}"/>
              </a:ext>
            </a:extLst>
          </p:cNvPr>
          <p:cNvGraphicFramePr/>
          <p:nvPr/>
        </p:nvGraphicFramePr>
        <p:xfrm>
          <a:off x="864705" y="1453414"/>
          <a:ext cx="10489093" cy="4610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1" name="Google Shape;441;p45"/>
          <p:cNvSpPr txBox="1">
            <a:spLocks noGrp="1"/>
          </p:cNvSpPr>
          <p:nvPr>
            <p:ph type="title"/>
          </p:nvPr>
        </p:nvSpPr>
        <p:spPr>
          <a:prstGeom prst="rect">
            <a:avLst/>
          </a:prstGeom>
          <a:noFill/>
          <a:ln>
            <a:noFill/>
          </a:ln>
        </p:spPr>
        <p:txBody>
          <a:bodyPr spcFirstLastPara="1" wrap="square" lIns="91425" tIns="91425" rIns="91425" bIns="45700" anchor="ctr" anchorCtr="0">
            <a:normAutofit/>
          </a:bodyPr>
          <a:lstStyle/>
          <a:p>
            <a:pPr marL="0" lvl="0" indent="0" algn="l" rtl="0">
              <a:lnSpc>
                <a:spcPct val="90000"/>
              </a:lnSpc>
              <a:spcBef>
                <a:spcPts val="0"/>
              </a:spcBef>
              <a:spcAft>
                <a:spcPts val="0"/>
              </a:spcAft>
              <a:buClr>
                <a:srgbClr val="1F448A"/>
              </a:buClr>
              <a:buSzPts val="3200"/>
              <a:buFont typeface="Palatino Linotype"/>
              <a:buNone/>
            </a:pPr>
            <a:r>
              <a:rPr lang="en-US" dirty="0"/>
              <a:t>Relevant Evidence</a:t>
            </a:r>
            <a:endParaRPr dirty="0"/>
          </a:p>
        </p:txBody>
      </p:sp>
      <p:sp>
        <p:nvSpPr>
          <p:cNvPr id="2" name="Slide Number Placeholder 1"/>
          <p:cNvSpPr>
            <a:spLocks noGrp="1"/>
          </p:cNvSpPr>
          <p:nvPr>
            <p:ph type="sldNum" idx="12"/>
          </p:nvPr>
        </p:nvSpPr>
        <p:spPr>
          <a:xfrm>
            <a:off x="11490249" y="6346652"/>
            <a:ext cx="511629"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9pPr>
          </a:lstStyle>
          <a:p>
            <a:fld id="{00000000-1234-1234-1234-123412341234}" type="slidenum">
              <a:rPr lang="en-US" smtClean="0"/>
              <a:pPr/>
              <a:t>23</a:t>
            </a:fld>
            <a:endParaRPr lang="en-US" dirty="0">
              <a:latin typeface="+mj-lt"/>
            </a:endParaRPr>
          </a:p>
        </p:txBody>
      </p:sp>
      <p:sp>
        <p:nvSpPr>
          <p:cNvPr id="4" name="Rectangle: Rounded Corners 3">
            <a:extLst>
              <a:ext uri="{FF2B5EF4-FFF2-40B4-BE49-F238E27FC236}">
                <a16:creationId xmlns:a16="http://schemas.microsoft.com/office/drawing/2014/main" id="{EBE7F904-92C0-46F7-BFAE-CEDE3D2CD901}"/>
              </a:ext>
            </a:extLst>
          </p:cNvPr>
          <p:cNvSpPr/>
          <p:nvPr/>
        </p:nvSpPr>
        <p:spPr>
          <a:xfrm>
            <a:off x="8727594" y="794085"/>
            <a:ext cx="2762655" cy="208172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lvl="0" algn="ctr"/>
            <a:r>
              <a:rPr lang="en-US" sz="2000" dirty="0"/>
              <a:t>Relevant evidence must be </a:t>
            </a:r>
            <a:r>
              <a:rPr lang="en-US" sz="2000" b="1" u="sng" dirty="0"/>
              <a:t>objectively evaluated </a:t>
            </a:r>
            <a:r>
              <a:rPr lang="en-US" sz="2000" dirty="0"/>
              <a:t>by investigators and decision-makers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49"/>
          <p:cNvSpPr txBox="1">
            <a:spLocks noGrp="1"/>
          </p:cNvSpPr>
          <p:nvPr>
            <p:ph type="title"/>
          </p:nvPr>
        </p:nvSpPr>
        <p:spPr>
          <a:prstGeom prst="rect">
            <a:avLst/>
          </a:prstGeom>
          <a:noFill/>
          <a:ln>
            <a:noFill/>
          </a:ln>
        </p:spPr>
        <p:txBody>
          <a:bodyPr spcFirstLastPara="1" wrap="square" lIns="91425" tIns="91425" rIns="91425" bIns="45700" anchor="ctr" anchorCtr="0">
            <a:normAutofit/>
          </a:bodyPr>
          <a:lstStyle/>
          <a:p>
            <a:pPr marL="0" lvl="0" indent="0" algn="l" rtl="0">
              <a:lnSpc>
                <a:spcPct val="90000"/>
              </a:lnSpc>
              <a:spcBef>
                <a:spcPts val="0"/>
              </a:spcBef>
              <a:spcAft>
                <a:spcPts val="0"/>
              </a:spcAft>
              <a:buClr>
                <a:srgbClr val="1F448A"/>
              </a:buClr>
              <a:buSzPts val="3200"/>
              <a:buFont typeface="Palatino Linotype"/>
              <a:buNone/>
            </a:pPr>
            <a:r>
              <a:rPr lang="en-US" dirty="0"/>
              <a:t>Limitations on Relevance</a:t>
            </a:r>
            <a:endParaRPr dirty="0"/>
          </a:p>
        </p:txBody>
      </p:sp>
      <p:sp>
        <p:nvSpPr>
          <p:cNvPr id="2" name="Slide Number Placeholder 1"/>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en-US" smtClean="0"/>
              <a:t>24</a:t>
            </a:fld>
            <a:endParaRPr lang="en-US" dirty="0"/>
          </a:p>
        </p:txBody>
      </p:sp>
      <p:sp>
        <p:nvSpPr>
          <p:cNvPr id="8" name="Content Placeholder 7">
            <a:extLst>
              <a:ext uri="{FF2B5EF4-FFF2-40B4-BE49-F238E27FC236}">
                <a16:creationId xmlns:a16="http://schemas.microsoft.com/office/drawing/2014/main" id="{A5CFEA8C-4708-487D-BA3D-CB9C281BEF54}"/>
              </a:ext>
            </a:extLst>
          </p:cNvPr>
          <p:cNvSpPr>
            <a:spLocks noGrp="1"/>
          </p:cNvSpPr>
          <p:nvPr>
            <p:ph idx="1"/>
          </p:nvPr>
        </p:nvSpPr>
        <p:spPr/>
        <p:txBody>
          <a:bodyPr/>
          <a:lstStyle/>
          <a:p>
            <a:pPr marL="457200" lvl="0" indent="-457200">
              <a:buFont typeface="Arial" panose="020B0604020202020204" pitchFamily="34" charset="0"/>
              <a:buChar char="•"/>
            </a:pPr>
            <a:r>
              <a:rPr lang="en-US" dirty="0"/>
              <a:t>Information protected by any legally recognized privilege cannot be used; no party’s treatment records may be used without that party’s voluntary, written consent</a:t>
            </a:r>
          </a:p>
          <a:p>
            <a:pPr marL="457200" lvl="0" indent="-457200">
              <a:buFont typeface="Arial" panose="020B0604020202020204" pitchFamily="34" charset="0"/>
              <a:buChar char="•"/>
            </a:pPr>
            <a:r>
              <a:rPr lang="en-US" dirty="0"/>
              <a:t>When evidence is duplicative of other evidence, it may be deemed not relevant</a:t>
            </a:r>
          </a:p>
          <a:p>
            <a:pPr marL="457200" lvl="0" indent="-457200">
              <a:buFont typeface="Arial" panose="020B0604020202020204" pitchFamily="34" charset="0"/>
              <a:buChar char="•"/>
            </a:pPr>
            <a:r>
              <a:rPr lang="en-US" dirty="0"/>
              <a:t>A complainant’s predisposition is never relevant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5C5DE3-4DD6-4865-8D50-14D6A05ADE71}"/>
              </a:ext>
            </a:extLst>
          </p:cNvPr>
          <p:cNvSpPr>
            <a:spLocks noGrp="1"/>
          </p:cNvSpPr>
          <p:nvPr>
            <p:ph type="title"/>
          </p:nvPr>
        </p:nvSpPr>
        <p:spPr/>
        <p:txBody>
          <a:bodyPr/>
          <a:lstStyle/>
          <a:p>
            <a:r>
              <a:rPr lang="en-US" dirty="0"/>
              <a:t>Limitations on Relevance</a:t>
            </a:r>
          </a:p>
        </p:txBody>
      </p:sp>
      <p:graphicFrame>
        <p:nvGraphicFramePr>
          <p:cNvPr id="4" name="Content Placeholder 4">
            <a:extLst>
              <a:ext uri="{FF2B5EF4-FFF2-40B4-BE49-F238E27FC236}">
                <a16:creationId xmlns:a16="http://schemas.microsoft.com/office/drawing/2014/main" id="{01C11552-DCFC-43D4-8523-3C692573BE2C}"/>
              </a:ext>
            </a:extLst>
          </p:cNvPr>
          <p:cNvGraphicFramePr>
            <a:graphicFrameLocks noGrp="1"/>
          </p:cNvGraphicFramePr>
          <p:nvPr>
            <p:ph idx="1"/>
          </p:nvPr>
        </p:nvGraphicFramePr>
        <p:xfrm>
          <a:off x="865188" y="1362075"/>
          <a:ext cx="10488612" cy="4416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8130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9D18BF26-5643-4ADA-BE98-F4C429DEC985}"/>
              </a:ext>
            </a:extLst>
          </p:cNvPr>
          <p:cNvGraphicFramePr>
            <a:graphicFrameLocks noGrp="1"/>
          </p:cNvGraphicFramePr>
          <p:nvPr>
            <p:ph idx="1"/>
          </p:nvPr>
        </p:nvGraphicFramePr>
        <p:xfrm>
          <a:off x="864705" y="1361662"/>
          <a:ext cx="10819295" cy="4655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74" name="Google Shape;474;p50"/>
          <p:cNvSpPr txBox="1">
            <a:spLocks noGrp="1"/>
          </p:cNvSpPr>
          <p:nvPr>
            <p:ph type="title"/>
          </p:nvPr>
        </p:nvSpPr>
        <p:spPr>
          <a:prstGeom prst="rect">
            <a:avLst/>
          </a:prstGeom>
          <a:noFill/>
          <a:ln>
            <a:noFill/>
          </a:ln>
        </p:spPr>
        <p:txBody>
          <a:bodyPr spcFirstLastPara="1" wrap="square" lIns="91425" tIns="91425" rIns="91425" bIns="45700" anchor="ctr" anchorCtr="0">
            <a:normAutofit/>
          </a:bodyPr>
          <a:lstStyle/>
          <a:p>
            <a:pPr marL="0" lvl="0" indent="0" algn="l" rtl="0">
              <a:lnSpc>
                <a:spcPct val="90000"/>
              </a:lnSpc>
              <a:spcBef>
                <a:spcPts val="0"/>
              </a:spcBef>
              <a:spcAft>
                <a:spcPts val="0"/>
              </a:spcAft>
              <a:buClr>
                <a:srgbClr val="1F448A"/>
              </a:buClr>
              <a:buSzPts val="3200"/>
              <a:buFont typeface="Palatino Linotype"/>
              <a:buNone/>
            </a:pPr>
            <a:r>
              <a:rPr lang="en-US" dirty="0"/>
              <a:t>Prior Sexual History</a:t>
            </a:r>
            <a:endParaRPr dirty="0"/>
          </a:p>
        </p:txBody>
      </p:sp>
      <p:sp>
        <p:nvSpPr>
          <p:cNvPr id="2" name="Slide Number Placeholder 1"/>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en-US" smtClean="0"/>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51"/>
          <p:cNvSpPr txBox="1">
            <a:spLocks noGrp="1"/>
          </p:cNvSpPr>
          <p:nvPr>
            <p:ph type="title"/>
          </p:nvPr>
        </p:nvSpPr>
        <p:spPr>
          <a:prstGeom prst="rect">
            <a:avLst/>
          </a:prstGeom>
          <a:noFill/>
          <a:ln>
            <a:noFill/>
          </a:ln>
        </p:spPr>
        <p:txBody>
          <a:bodyPr spcFirstLastPara="1" wrap="square" lIns="91425" tIns="91425" rIns="91425" bIns="45700" anchor="ctr" anchorCtr="0">
            <a:normAutofit/>
          </a:bodyPr>
          <a:lstStyle/>
          <a:p>
            <a:pPr marL="0" lvl="0" indent="0" algn="l" rtl="0">
              <a:lnSpc>
                <a:spcPct val="90000"/>
              </a:lnSpc>
              <a:spcBef>
                <a:spcPts val="0"/>
              </a:spcBef>
              <a:spcAft>
                <a:spcPts val="0"/>
              </a:spcAft>
              <a:buClr>
                <a:srgbClr val="1F448A"/>
              </a:buClr>
              <a:buSzPts val="3200"/>
              <a:buFont typeface="Palatino Linotype"/>
              <a:buNone/>
            </a:pPr>
            <a:r>
              <a:rPr lang="en-US" dirty="0"/>
              <a:t>Prior or Subsequent Misconduct </a:t>
            </a:r>
            <a:endParaRPr dirty="0"/>
          </a:p>
        </p:txBody>
      </p:sp>
      <p:sp>
        <p:nvSpPr>
          <p:cNvPr id="2" name="Slide Number Placeholder 1"/>
          <p:cNvSpPr>
            <a:spLocks noGrp="1"/>
          </p:cNvSpPr>
          <p:nvPr>
            <p:ph type="sldNum" idx="12"/>
          </p:nvPr>
        </p:nvSpPr>
        <p:spPr>
          <a:xfrm>
            <a:off x="11490249" y="6346652"/>
            <a:ext cx="511629"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27</a:t>
            </a:fld>
            <a:endParaRPr lang="en-US" dirty="0"/>
          </a:p>
        </p:txBody>
      </p:sp>
      <p:sp>
        <p:nvSpPr>
          <p:cNvPr id="4" name="Rectangle 3">
            <a:extLst>
              <a:ext uri="{FF2B5EF4-FFF2-40B4-BE49-F238E27FC236}">
                <a16:creationId xmlns:a16="http://schemas.microsoft.com/office/drawing/2014/main" id="{DDF40085-DCE6-4EB4-ADBC-07BDC81348B3}"/>
              </a:ext>
            </a:extLst>
          </p:cNvPr>
          <p:cNvSpPr/>
          <p:nvPr/>
        </p:nvSpPr>
        <p:spPr>
          <a:xfrm>
            <a:off x="864705" y="1174237"/>
            <a:ext cx="10847397" cy="5038927"/>
          </a:xfrm>
          <a:prstGeom prst="rect">
            <a:avLst/>
          </a:prstGeom>
        </p:spPr>
        <p:txBody>
          <a:bodyPr/>
          <a:lstStyle/>
          <a:p>
            <a:pPr marL="342900" lvl="0" indent="-342900">
              <a:buFont typeface="Wingdings" panose="05000000000000000000" pitchFamily="2" charset="2"/>
              <a:buChar char="§"/>
            </a:pPr>
            <a:r>
              <a:rPr lang="en-US" sz="2200" dirty="0">
                <a:latin typeface="+mj-lt"/>
              </a:rPr>
              <a:t>Regulations do not prohibit the use of prior or subsequent misconduct</a:t>
            </a:r>
          </a:p>
          <a:p>
            <a:pPr marL="800100" lvl="1" indent="-342900">
              <a:buFont typeface="Wingdings" panose="05000000000000000000" pitchFamily="2" charset="2"/>
              <a:buChar char="§"/>
            </a:pPr>
            <a:r>
              <a:rPr lang="en-US" sz="2200" dirty="0">
                <a:latin typeface="+mj-lt"/>
              </a:rPr>
              <a:t>Evidence of a pattern of inappropriate behavior by an alleged harasser is permitted if relevant </a:t>
            </a:r>
          </a:p>
          <a:p>
            <a:pPr marL="342900" lvl="0" indent="-342900">
              <a:buFont typeface="Wingdings" panose="05000000000000000000" pitchFamily="2" charset="2"/>
              <a:buChar char="§"/>
            </a:pPr>
            <a:r>
              <a:rPr lang="en-US" sz="2200" dirty="0">
                <a:latin typeface="+mj-lt"/>
              </a:rPr>
              <a:t>Decision-maker will need to determine if such conduct is: </a:t>
            </a:r>
          </a:p>
          <a:p>
            <a:pPr marL="800100" lvl="1" indent="-342900">
              <a:buFont typeface="Wingdings" panose="05000000000000000000" pitchFamily="2" charset="2"/>
              <a:buChar char="§"/>
            </a:pPr>
            <a:r>
              <a:rPr lang="en-US" sz="2200" dirty="0">
                <a:latin typeface="+mj-lt"/>
              </a:rPr>
              <a:t>Relevant </a:t>
            </a:r>
          </a:p>
          <a:p>
            <a:pPr marL="800100" lvl="1" indent="-342900">
              <a:buFont typeface="Wingdings" panose="05000000000000000000" pitchFamily="2" charset="2"/>
              <a:buChar char="§"/>
            </a:pPr>
            <a:r>
              <a:rPr lang="en-US" sz="2200" dirty="0">
                <a:latin typeface="+mj-lt"/>
              </a:rPr>
              <a:t>May be used in determining responsibility</a:t>
            </a:r>
          </a:p>
          <a:p>
            <a:pPr marL="800100" lvl="1" indent="-342900">
              <a:buFont typeface="Wingdings" panose="05000000000000000000" pitchFamily="2" charset="2"/>
              <a:buChar char="§"/>
            </a:pPr>
            <a:r>
              <a:rPr lang="en-US" sz="2200" dirty="0">
                <a:latin typeface="+mj-lt"/>
              </a:rPr>
              <a:t>May be used in sanctioning </a:t>
            </a:r>
          </a:p>
          <a:p>
            <a:pPr marL="342900" lvl="0" indent="-342900">
              <a:buFont typeface="Wingdings" panose="05000000000000000000" pitchFamily="2" charset="2"/>
              <a:buChar char="§"/>
            </a:pPr>
            <a:r>
              <a:rPr lang="en-US" sz="2200" dirty="0">
                <a:latin typeface="+mj-lt"/>
              </a:rPr>
              <a:t>Prior or subsequent misconduct may be relevant to demonstrate: </a:t>
            </a:r>
          </a:p>
          <a:p>
            <a:pPr marL="800100" lvl="1" indent="-342900">
              <a:buFont typeface="Wingdings" panose="05000000000000000000" pitchFamily="2" charset="2"/>
              <a:buChar char="§"/>
            </a:pPr>
            <a:r>
              <a:rPr lang="en-US" sz="2200" dirty="0">
                <a:latin typeface="+mj-lt"/>
              </a:rPr>
              <a:t>Intent/knowledge/state of mind</a:t>
            </a:r>
          </a:p>
          <a:p>
            <a:pPr marL="800100" lvl="1" indent="-342900">
              <a:buFont typeface="Wingdings" panose="05000000000000000000" pitchFamily="2" charset="2"/>
              <a:buChar char="§"/>
            </a:pPr>
            <a:r>
              <a:rPr lang="en-US" sz="2200" dirty="0">
                <a:latin typeface="+mj-lt"/>
              </a:rPr>
              <a:t>Motive</a:t>
            </a:r>
          </a:p>
          <a:p>
            <a:pPr marL="800100" lvl="1" indent="-342900">
              <a:buFont typeface="Wingdings" panose="05000000000000000000" pitchFamily="2" charset="2"/>
              <a:buChar char="§"/>
            </a:pPr>
            <a:r>
              <a:rPr lang="en-US" sz="2200" dirty="0">
                <a:latin typeface="+mj-lt"/>
              </a:rPr>
              <a:t>Opportunity</a:t>
            </a:r>
          </a:p>
          <a:p>
            <a:pPr marL="800100" lvl="1" indent="-342900">
              <a:buFont typeface="Wingdings" panose="05000000000000000000" pitchFamily="2" charset="2"/>
              <a:buChar char="§"/>
            </a:pPr>
            <a:r>
              <a:rPr lang="en-US" sz="2200" dirty="0">
                <a:latin typeface="+mj-lt"/>
              </a:rPr>
              <a:t>Lack of mistake</a:t>
            </a:r>
          </a:p>
          <a:p>
            <a:pPr marL="800100" lvl="1" indent="-342900">
              <a:buFont typeface="Wingdings" panose="05000000000000000000" pitchFamily="2" charset="2"/>
              <a:buChar char="§"/>
            </a:pPr>
            <a:r>
              <a:rPr lang="en-US" sz="2200" dirty="0">
                <a:latin typeface="+mj-lt"/>
              </a:rPr>
              <a:t>Pattern</a:t>
            </a:r>
          </a:p>
          <a:p>
            <a:pPr marL="800100" lvl="1" indent="-342900">
              <a:buFont typeface="Wingdings" panose="05000000000000000000" pitchFamily="2" charset="2"/>
              <a:buChar char="§"/>
            </a:pPr>
            <a:r>
              <a:rPr lang="en-US" sz="2200" dirty="0">
                <a:latin typeface="+mj-lt"/>
              </a:rPr>
              <a:t>Identity</a:t>
            </a:r>
          </a:p>
          <a:p>
            <a:pPr marL="800100" lvl="1" indent="-342900">
              <a:buFont typeface="Wingdings" panose="05000000000000000000" pitchFamily="2" charset="2"/>
              <a:buChar char="§"/>
            </a:pPr>
            <a:r>
              <a:rPr lang="en-US" sz="2200" dirty="0">
                <a:latin typeface="+mj-lt"/>
              </a:rPr>
              <a:t>Information that is inextricably interwoven with the facts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06E9266-5A4B-4A9F-972D-6D2D962CC892}"/>
              </a:ext>
            </a:extLst>
          </p:cNvPr>
          <p:cNvSpPr>
            <a:spLocks noGrp="1"/>
          </p:cNvSpPr>
          <p:nvPr>
            <p:ph idx="1"/>
          </p:nvPr>
        </p:nvSpPr>
        <p:spPr>
          <a:xfrm>
            <a:off x="864705" y="1361662"/>
            <a:ext cx="10489093" cy="2538015"/>
          </a:xfrm>
        </p:spPr>
        <p:txBody>
          <a:bodyPr>
            <a:normAutofit/>
          </a:bodyPr>
          <a:lstStyle/>
          <a:p>
            <a:r>
              <a:rPr lang="en-US" u="sng" dirty="0">
                <a:solidFill>
                  <a:schemeClr val="tx2"/>
                </a:solidFill>
              </a:rPr>
              <a:t>HYPO:</a:t>
            </a:r>
            <a:r>
              <a:rPr lang="en-US" dirty="0">
                <a:solidFill>
                  <a:schemeClr val="tx1"/>
                </a:solidFill>
              </a:rPr>
              <a:t> Molly alleges that Jeff sexually assaulted her at a high school tailgate.</a:t>
            </a:r>
            <a:endParaRPr lang="en-US" dirty="0"/>
          </a:p>
          <a:p>
            <a:endParaRPr lang="en-US" dirty="0"/>
          </a:p>
          <a:p>
            <a:r>
              <a:rPr lang="en-US" dirty="0"/>
              <a:t>Jeff wants to bring in evidence that Molly performed oral sex on him the week before. </a:t>
            </a:r>
            <a:endParaRPr lang="en-US" i="1" dirty="0"/>
          </a:p>
        </p:txBody>
      </p:sp>
      <p:sp>
        <p:nvSpPr>
          <p:cNvPr id="2" name="Title 1">
            <a:extLst>
              <a:ext uri="{FF2B5EF4-FFF2-40B4-BE49-F238E27FC236}">
                <a16:creationId xmlns:a16="http://schemas.microsoft.com/office/drawing/2014/main" id="{7F120F73-B328-44C2-A058-D3F1F2324685}"/>
              </a:ext>
            </a:extLst>
          </p:cNvPr>
          <p:cNvSpPr>
            <a:spLocks noGrp="1"/>
          </p:cNvSpPr>
          <p:nvPr>
            <p:ph type="title"/>
          </p:nvPr>
        </p:nvSpPr>
        <p:spPr/>
        <p:txBody>
          <a:bodyPr/>
          <a:lstStyle/>
          <a:p>
            <a:r>
              <a:rPr lang="en-US" dirty="0"/>
              <a:t>Group Activity	</a:t>
            </a:r>
          </a:p>
        </p:txBody>
      </p:sp>
      <p:sp>
        <p:nvSpPr>
          <p:cNvPr id="5" name="Slide Number Placeholder 4">
            <a:extLst>
              <a:ext uri="{FF2B5EF4-FFF2-40B4-BE49-F238E27FC236}">
                <a16:creationId xmlns:a16="http://schemas.microsoft.com/office/drawing/2014/main" id="{F9BC9D9C-B02C-4090-9E3B-3868B1079F90}"/>
              </a:ext>
            </a:extLst>
          </p:cNvPr>
          <p:cNvSpPr>
            <a:spLocks noGrp="1"/>
          </p:cNvSpPr>
          <p:nvPr>
            <p:ph type="sldNum" sz="quarter" idx="4"/>
          </p:nvPr>
        </p:nvSpPr>
        <p:spPr/>
        <p:txBody>
          <a:bodyPr/>
          <a:lstStyle/>
          <a:p>
            <a:fld id="{4500CA50-DFF2-4B51-82DD-96628A93A367}" type="slidenum">
              <a:rPr lang="en-US" smtClean="0"/>
              <a:pPr/>
              <a:t>28</a:t>
            </a:fld>
            <a:endParaRPr lang="en-US" dirty="0"/>
          </a:p>
        </p:txBody>
      </p:sp>
      <p:sp>
        <p:nvSpPr>
          <p:cNvPr id="6" name="Oval 5">
            <a:extLst>
              <a:ext uri="{FF2B5EF4-FFF2-40B4-BE49-F238E27FC236}">
                <a16:creationId xmlns:a16="http://schemas.microsoft.com/office/drawing/2014/main" id="{7B15F340-ABE8-4577-B524-827768E288C4}"/>
              </a:ext>
            </a:extLst>
          </p:cNvPr>
          <p:cNvSpPr/>
          <p:nvPr/>
        </p:nvSpPr>
        <p:spPr>
          <a:xfrm>
            <a:off x="2963787" y="4005600"/>
            <a:ext cx="1981200" cy="20794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Relevant</a:t>
            </a:r>
          </a:p>
        </p:txBody>
      </p:sp>
      <p:sp>
        <p:nvSpPr>
          <p:cNvPr id="8" name="Oval 7">
            <a:extLst>
              <a:ext uri="{FF2B5EF4-FFF2-40B4-BE49-F238E27FC236}">
                <a16:creationId xmlns:a16="http://schemas.microsoft.com/office/drawing/2014/main" id="{6FEC4F68-3506-4A81-BB61-817225A2C785}"/>
              </a:ext>
            </a:extLst>
          </p:cNvPr>
          <p:cNvSpPr/>
          <p:nvPr/>
        </p:nvSpPr>
        <p:spPr>
          <a:xfrm>
            <a:off x="7620000" y="3982905"/>
            <a:ext cx="1981201" cy="20794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Not relevant</a:t>
            </a:r>
          </a:p>
        </p:txBody>
      </p:sp>
    </p:spTree>
    <p:extLst>
      <p:ext uri="{BB962C8B-B14F-4D97-AF65-F5344CB8AC3E}">
        <p14:creationId xmlns:p14="http://schemas.microsoft.com/office/powerpoint/2010/main" val="4041882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06E9266-5A4B-4A9F-972D-6D2D962CC892}"/>
              </a:ext>
            </a:extLst>
          </p:cNvPr>
          <p:cNvSpPr>
            <a:spLocks noGrp="1"/>
          </p:cNvSpPr>
          <p:nvPr>
            <p:ph idx="1"/>
          </p:nvPr>
        </p:nvSpPr>
        <p:spPr>
          <a:xfrm>
            <a:off x="864705" y="1361662"/>
            <a:ext cx="10489093" cy="2899053"/>
          </a:xfrm>
        </p:spPr>
        <p:txBody>
          <a:bodyPr>
            <a:normAutofit fontScale="92500"/>
          </a:bodyPr>
          <a:lstStyle/>
          <a:p>
            <a:r>
              <a:rPr lang="en-US" u="sng" dirty="0">
                <a:solidFill>
                  <a:schemeClr val="tx2"/>
                </a:solidFill>
              </a:rPr>
              <a:t>HYPO:</a:t>
            </a:r>
            <a:r>
              <a:rPr lang="en-US" dirty="0">
                <a:solidFill>
                  <a:schemeClr val="tx1"/>
                </a:solidFill>
              </a:rPr>
              <a:t> The</a:t>
            </a:r>
            <a:r>
              <a:rPr lang="en-US" dirty="0"/>
              <a:t> high school senior who threatens to sabotage a sophomore’s reputation unless she sends him nude photographs of herself.</a:t>
            </a:r>
          </a:p>
          <a:p>
            <a:endParaRPr lang="en-US" dirty="0"/>
          </a:p>
          <a:p>
            <a:r>
              <a:rPr lang="en-US" dirty="0"/>
              <a:t>The senior tells you the sophomore is failing all her classes and he thinks she is using a baseless </a:t>
            </a:r>
            <a:r>
              <a:rPr lang="en-US" sz="2800" dirty="0"/>
              <a:t>sexual harassment allegation against respondent to obtain supportive measures as an excuse for her poor academic performance. </a:t>
            </a:r>
            <a:endParaRPr lang="en-US" dirty="0"/>
          </a:p>
        </p:txBody>
      </p:sp>
      <p:sp>
        <p:nvSpPr>
          <p:cNvPr id="2" name="Title 1">
            <a:extLst>
              <a:ext uri="{FF2B5EF4-FFF2-40B4-BE49-F238E27FC236}">
                <a16:creationId xmlns:a16="http://schemas.microsoft.com/office/drawing/2014/main" id="{7F120F73-B328-44C2-A058-D3F1F2324685}"/>
              </a:ext>
            </a:extLst>
          </p:cNvPr>
          <p:cNvSpPr>
            <a:spLocks noGrp="1"/>
          </p:cNvSpPr>
          <p:nvPr>
            <p:ph type="title"/>
          </p:nvPr>
        </p:nvSpPr>
        <p:spPr/>
        <p:txBody>
          <a:bodyPr/>
          <a:lstStyle/>
          <a:p>
            <a:r>
              <a:rPr lang="en-US" dirty="0"/>
              <a:t>Group Activity	</a:t>
            </a:r>
          </a:p>
        </p:txBody>
      </p:sp>
      <p:sp>
        <p:nvSpPr>
          <p:cNvPr id="5" name="Slide Number Placeholder 4">
            <a:extLst>
              <a:ext uri="{FF2B5EF4-FFF2-40B4-BE49-F238E27FC236}">
                <a16:creationId xmlns:a16="http://schemas.microsoft.com/office/drawing/2014/main" id="{F9BC9D9C-B02C-4090-9E3B-3868B1079F90}"/>
              </a:ext>
            </a:extLst>
          </p:cNvPr>
          <p:cNvSpPr>
            <a:spLocks noGrp="1"/>
          </p:cNvSpPr>
          <p:nvPr>
            <p:ph type="sldNum" sz="quarter" idx="4"/>
          </p:nvPr>
        </p:nvSpPr>
        <p:spPr/>
        <p:txBody>
          <a:bodyPr/>
          <a:lstStyle/>
          <a:p>
            <a:fld id="{4500CA50-DFF2-4B51-82DD-96628A93A367}" type="slidenum">
              <a:rPr lang="en-US" smtClean="0"/>
              <a:pPr/>
              <a:t>29</a:t>
            </a:fld>
            <a:endParaRPr lang="en-US" dirty="0"/>
          </a:p>
        </p:txBody>
      </p:sp>
      <p:sp>
        <p:nvSpPr>
          <p:cNvPr id="6" name="Oval 5">
            <a:extLst>
              <a:ext uri="{FF2B5EF4-FFF2-40B4-BE49-F238E27FC236}">
                <a16:creationId xmlns:a16="http://schemas.microsoft.com/office/drawing/2014/main" id="{7B15F340-ABE8-4577-B524-827768E288C4}"/>
              </a:ext>
            </a:extLst>
          </p:cNvPr>
          <p:cNvSpPr/>
          <p:nvPr/>
        </p:nvSpPr>
        <p:spPr>
          <a:xfrm>
            <a:off x="2514786" y="4042681"/>
            <a:ext cx="1981200" cy="20794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Relevant</a:t>
            </a:r>
          </a:p>
        </p:txBody>
      </p:sp>
      <p:sp>
        <p:nvSpPr>
          <p:cNvPr id="8" name="Oval 7">
            <a:extLst>
              <a:ext uri="{FF2B5EF4-FFF2-40B4-BE49-F238E27FC236}">
                <a16:creationId xmlns:a16="http://schemas.microsoft.com/office/drawing/2014/main" id="{6FEC4F68-3506-4A81-BB61-817225A2C785}"/>
              </a:ext>
            </a:extLst>
          </p:cNvPr>
          <p:cNvSpPr/>
          <p:nvPr/>
        </p:nvSpPr>
        <p:spPr>
          <a:xfrm>
            <a:off x="7696015" y="3982905"/>
            <a:ext cx="1981201" cy="20794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Not relevant</a:t>
            </a:r>
          </a:p>
        </p:txBody>
      </p:sp>
    </p:spTree>
    <p:extLst>
      <p:ext uri="{BB962C8B-B14F-4D97-AF65-F5344CB8AC3E}">
        <p14:creationId xmlns:p14="http://schemas.microsoft.com/office/powerpoint/2010/main" val="755447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
          <p:cNvSpPr txBox="1">
            <a:spLocks noGrp="1"/>
          </p:cNvSpPr>
          <p:nvPr>
            <p:ph type="title"/>
          </p:nvPr>
        </p:nvSpPr>
        <p:spPr>
          <a:xfrm>
            <a:off x="1637462" y="2505039"/>
            <a:ext cx="8917076" cy="1847922"/>
          </a:xfrm>
          <a:prstGeom prst="rect">
            <a:avLst/>
          </a:prstGeom>
          <a:noFill/>
          <a:ln>
            <a:noFill/>
          </a:ln>
        </p:spPr>
        <p:txBody>
          <a:bodyPr spcFirstLastPara="1" wrap="square" lIns="91425" tIns="91425" rIns="91425" bIns="45700" anchor="ctr" anchorCtr="0">
            <a:noAutofit/>
          </a:bodyPr>
          <a:lstStyle/>
          <a:p>
            <a:pPr marL="0" lvl="0" indent="0" algn="ctr" rtl="0">
              <a:lnSpc>
                <a:spcPct val="90000"/>
              </a:lnSpc>
              <a:spcBef>
                <a:spcPts val="0"/>
              </a:spcBef>
              <a:spcAft>
                <a:spcPts val="0"/>
              </a:spcAft>
              <a:buClr>
                <a:schemeClr val="lt1"/>
              </a:buClr>
              <a:buSzPts val="6000"/>
              <a:buFont typeface="Palatino Linotype"/>
              <a:buNone/>
            </a:pPr>
            <a:r>
              <a:rPr lang="en-US" dirty="0"/>
              <a:t>Title IX: Overview</a:t>
            </a:r>
            <a:endParaRPr dirty="0"/>
          </a:p>
        </p:txBody>
      </p:sp>
    </p:spTree>
    <p:extLst>
      <p:ext uri="{BB962C8B-B14F-4D97-AF65-F5344CB8AC3E}">
        <p14:creationId xmlns:p14="http://schemas.microsoft.com/office/powerpoint/2010/main" val="1017565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2" name="Google Shape;512;gcf53dc1814_0_5"/>
          <p:cNvSpPr txBox="1">
            <a:spLocks noGrp="1"/>
          </p:cNvSpPr>
          <p:nvPr>
            <p:ph idx="1"/>
          </p:nvPr>
        </p:nvSpPr>
        <p:spPr>
          <a:xfrm>
            <a:off x="864705" y="1546578"/>
            <a:ext cx="10489093" cy="2436327"/>
          </a:xfrm>
          <a:prstGeom prst="rect">
            <a:avLst/>
          </a:prstGeom>
          <a:noFill/>
          <a:ln>
            <a:noFill/>
          </a:ln>
        </p:spPr>
        <p:txBody>
          <a:bodyPr spcFirstLastPara="1" wrap="square" lIns="91425" tIns="45700" rIns="91425" bIns="45700" anchor="t" anchorCtr="0">
            <a:normAutofit fontScale="85000" lnSpcReduction="20000"/>
          </a:bodyPr>
          <a:lstStyle/>
          <a:p>
            <a:pPr>
              <a:spcBef>
                <a:spcPts val="600"/>
              </a:spcBef>
              <a:spcAft>
                <a:spcPts val="0"/>
              </a:spcAft>
              <a:buSzPts val="2200"/>
            </a:pPr>
            <a:r>
              <a:rPr lang="en-US" sz="3200" u="sng" dirty="0">
                <a:solidFill>
                  <a:schemeClr val="tx2"/>
                </a:solidFill>
              </a:rPr>
              <a:t>HYPO:</a:t>
            </a:r>
            <a:r>
              <a:rPr lang="en-US" sz="3200" dirty="0">
                <a:solidFill>
                  <a:schemeClr val="tx1"/>
                </a:solidFill>
              </a:rPr>
              <a:t> The</a:t>
            </a:r>
            <a:r>
              <a:rPr lang="en-US" sz="3200" dirty="0"/>
              <a:t> high school senior who threatens to sabotage a sophomore’s reputation unless she sends him nude photographs of herself. </a:t>
            </a:r>
          </a:p>
          <a:p>
            <a:pPr marL="0" lvl="0" indent="0" algn="l" rtl="0">
              <a:lnSpc>
                <a:spcPct val="100000"/>
              </a:lnSpc>
              <a:spcBef>
                <a:spcPts val="600"/>
              </a:spcBef>
              <a:spcAft>
                <a:spcPts val="0"/>
              </a:spcAft>
              <a:buSzPts val="2200"/>
              <a:buNone/>
            </a:pPr>
            <a:endParaRPr lang="en-US" sz="3200" dirty="0"/>
          </a:p>
          <a:p>
            <a:pPr marL="0" lvl="0" indent="0" algn="l" rtl="0">
              <a:lnSpc>
                <a:spcPct val="100000"/>
              </a:lnSpc>
              <a:spcBef>
                <a:spcPts val="600"/>
              </a:spcBef>
              <a:spcAft>
                <a:spcPts val="0"/>
              </a:spcAft>
              <a:buSzPts val="2200"/>
              <a:buNone/>
            </a:pPr>
            <a:r>
              <a:rPr lang="en-US" sz="3200" dirty="0"/>
              <a:t>The senior says he never threatened to sabotage her reputation and he wants to introduce evidence that the sophomore told him that she suffered from a mental disorder which caused her to be paranoid at times.  </a:t>
            </a:r>
            <a:endParaRPr sz="3200" dirty="0"/>
          </a:p>
          <a:p>
            <a:pPr marL="0" lvl="0" indent="0" algn="l" rtl="0">
              <a:lnSpc>
                <a:spcPct val="100000"/>
              </a:lnSpc>
              <a:spcBef>
                <a:spcPts val="600"/>
              </a:spcBef>
              <a:spcAft>
                <a:spcPts val="0"/>
              </a:spcAft>
              <a:buSzPts val="2200"/>
              <a:buNone/>
            </a:pPr>
            <a:endParaRPr dirty="0"/>
          </a:p>
        </p:txBody>
      </p:sp>
      <p:sp>
        <p:nvSpPr>
          <p:cNvPr id="511" name="Google Shape;511;gcf53dc1814_0_5"/>
          <p:cNvSpPr txBox="1">
            <a:spLocks noGrp="1"/>
          </p:cNvSpPr>
          <p:nvPr>
            <p:ph type="title"/>
          </p:nvPr>
        </p:nvSpPr>
        <p:spPr>
          <a:prstGeom prst="rect">
            <a:avLst/>
          </a:prstGeom>
          <a:noFill/>
          <a:ln>
            <a:noFill/>
          </a:ln>
        </p:spPr>
        <p:txBody>
          <a:bodyPr spcFirstLastPara="1" wrap="square" lIns="91425" tIns="91425" rIns="91425" bIns="45700" anchor="ctr" anchorCtr="0">
            <a:normAutofit/>
          </a:bodyPr>
          <a:lstStyle/>
          <a:p>
            <a:pPr marL="0" lvl="0" indent="0" algn="l" rtl="0">
              <a:lnSpc>
                <a:spcPct val="90000"/>
              </a:lnSpc>
              <a:spcBef>
                <a:spcPts val="0"/>
              </a:spcBef>
              <a:spcAft>
                <a:spcPts val="0"/>
              </a:spcAft>
              <a:buClr>
                <a:srgbClr val="FF0000"/>
              </a:buClr>
              <a:buSzPts val="3200"/>
              <a:buFont typeface="Palatino Linotype"/>
              <a:buNone/>
            </a:pPr>
            <a:r>
              <a:rPr lang="en-US" dirty="0">
                <a:solidFill>
                  <a:schemeClr val="tx2"/>
                </a:solidFill>
              </a:rPr>
              <a:t>Group Activity</a:t>
            </a:r>
            <a:endParaRPr dirty="0">
              <a:solidFill>
                <a:schemeClr val="tx2"/>
              </a:solidFill>
            </a:endParaRPr>
          </a:p>
        </p:txBody>
      </p:sp>
      <p:sp>
        <p:nvSpPr>
          <p:cNvPr id="2" name="Slide Number Placeholder 1"/>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en-US" smtClean="0"/>
              <a:t>30</a:t>
            </a:fld>
            <a:endParaRPr lang="en-US" dirty="0"/>
          </a:p>
        </p:txBody>
      </p:sp>
      <p:sp>
        <p:nvSpPr>
          <p:cNvPr id="5" name="Oval 4">
            <a:extLst>
              <a:ext uri="{FF2B5EF4-FFF2-40B4-BE49-F238E27FC236}">
                <a16:creationId xmlns:a16="http://schemas.microsoft.com/office/drawing/2014/main" id="{4E818584-0638-4DC6-B63D-B55E0EEDA03C}"/>
              </a:ext>
            </a:extLst>
          </p:cNvPr>
          <p:cNvSpPr/>
          <p:nvPr/>
        </p:nvSpPr>
        <p:spPr>
          <a:xfrm>
            <a:off x="2748660" y="3925077"/>
            <a:ext cx="1981200" cy="20794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Relevant</a:t>
            </a:r>
          </a:p>
        </p:txBody>
      </p:sp>
      <p:sp>
        <p:nvSpPr>
          <p:cNvPr id="7" name="Oval 6">
            <a:extLst>
              <a:ext uri="{FF2B5EF4-FFF2-40B4-BE49-F238E27FC236}">
                <a16:creationId xmlns:a16="http://schemas.microsoft.com/office/drawing/2014/main" id="{34DC69C7-F762-4F98-9D1B-2010C7BA1F1A}"/>
              </a:ext>
            </a:extLst>
          </p:cNvPr>
          <p:cNvSpPr/>
          <p:nvPr/>
        </p:nvSpPr>
        <p:spPr>
          <a:xfrm>
            <a:off x="7620000" y="3925077"/>
            <a:ext cx="1981201" cy="20794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Not relevant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06E9266-5A4B-4A9F-972D-6D2D962CC892}"/>
              </a:ext>
            </a:extLst>
          </p:cNvPr>
          <p:cNvSpPr>
            <a:spLocks noGrp="1"/>
          </p:cNvSpPr>
          <p:nvPr>
            <p:ph idx="1"/>
          </p:nvPr>
        </p:nvSpPr>
        <p:spPr>
          <a:xfrm>
            <a:off x="864705" y="1361662"/>
            <a:ext cx="10775915" cy="2538015"/>
          </a:xfrm>
        </p:spPr>
        <p:txBody>
          <a:bodyPr>
            <a:normAutofit/>
          </a:bodyPr>
          <a:lstStyle/>
          <a:p>
            <a:r>
              <a:rPr lang="en-US" u="sng" dirty="0">
                <a:solidFill>
                  <a:schemeClr val="tx2"/>
                </a:solidFill>
              </a:rPr>
              <a:t>HYPO:</a:t>
            </a:r>
            <a:r>
              <a:rPr lang="en-US" dirty="0">
                <a:solidFill>
                  <a:schemeClr val="tx1"/>
                </a:solidFill>
              </a:rPr>
              <a:t> Molly alleged Jeff sexually assaulted her at a high school tailgate.</a:t>
            </a:r>
            <a:endParaRPr lang="en-US" dirty="0"/>
          </a:p>
          <a:p>
            <a:endParaRPr lang="en-US" sz="500" dirty="0"/>
          </a:p>
          <a:p>
            <a:r>
              <a:rPr lang="en-US" dirty="0"/>
              <a:t>Jeff submits the following written question for Molly:</a:t>
            </a:r>
          </a:p>
          <a:p>
            <a:pPr algn="ctr"/>
            <a:r>
              <a:rPr lang="en-US" sz="2800" i="1" dirty="0"/>
              <a:t>“Did you respond to texts from Jeff after the tailgate about making plans to hangout the weekend after?”</a:t>
            </a:r>
            <a:endParaRPr lang="en-US" i="1" dirty="0"/>
          </a:p>
        </p:txBody>
      </p:sp>
      <p:sp>
        <p:nvSpPr>
          <p:cNvPr id="2" name="Title 1">
            <a:extLst>
              <a:ext uri="{FF2B5EF4-FFF2-40B4-BE49-F238E27FC236}">
                <a16:creationId xmlns:a16="http://schemas.microsoft.com/office/drawing/2014/main" id="{7F120F73-B328-44C2-A058-D3F1F2324685}"/>
              </a:ext>
            </a:extLst>
          </p:cNvPr>
          <p:cNvSpPr>
            <a:spLocks noGrp="1"/>
          </p:cNvSpPr>
          <p:nvPr>
            <p:ph type="title"/>
          </p:nvPr>
        </p:nvSpPr>
        <p:spPr/>
        <p:txBody>
          <a:bodyPr/>
          <a:lstStyle/>
          <a:p>
            <a:r>
              <a:rPr lang="en-US" dirty="0"/>
              <a:t>Group Activity	</a:t>
            </a:r>
          </a:p>
        </p:txBody>
      </p:sp>
      <p:sp>
        <p:nvSpPr>
          <p:cNvPr id="5" name="Slide Number Placeholder 4">
            <a:extLst>
              <a:ext uri="{FF2B5EF4-FFF2-40B4-BE49-F238E27FC236}">
                <a16:creationId xmlns:a16="http://schemas.microsoft.com/office/drawing/2014/main" id="{F9BC9D9C-B02C-4090-9E3B-3868B1079F90}"/>
              </a:ext>
            </a:extLst>
          </p:cNvPr>
          <p:cNvSpPr>
            <a:spLocks noGrp="1"/>
          </p:cNvSpPr>
          <p:nvPr>
            <p:ph type="sldNum" sz="quarter" idx="4"/>
          </p:nvPr>
        </p:nvSpPr>
        <p:spPr/>
        <p:txBody>
          <a:bodyPr/>
          <a:lstStyle/>
          <a:p>
            <a:fld id="{4500CA50-DFF2-4B51-82DD-96628A93A367}" type="slidenum">
              <a:rPr lang="en-US" smtClean="0"/>
              <a:pPr/>
              <a:t>31</a:t>
            </a:fld>
            <a:endParaRPr lang="en-US" dirty="0"/>
          </a:p>
        </p:txBody>
      </p:sp>
      <p:sp>
        <p:nvSpPr>
          <p:cNvPr id="3" name="Oval 2">
            <a:extLst>
              <a:ext uri="{FF2B5EF4-FFF2-40B4-BE49-F238E27FC236}">
                <a16:creationId xmlns:a16="http://schemas.microsoft.com/office/drawing/2014/main" id="{C1AE0ACD-710D-14BE-CC0C-3CB91B25F730}"/>
              </a:ext>
            </a:extLst>
          </p:cNvPr>
          <p:cNvSpPr/>
          <p:nvPr/>
        </p:nvSpPr>
        <p:spPr>
          <a:xfrm>
            <a:off x="3008044" y="3899677"/>
            <a:ext cx="2075573" cy="20794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Relevant</a:t>
            </a:r>
          </a:p>
        </p:txBody>
      </p:sp>
      <p:sp>
        <p:nvSpPr>
          <p:cNvPr id="7" name="Oval 6">
            <a:extLst>
              <a:ext uri="{FF2B5EF4-FFF2-40B4-BE49-F238E27FC236}">
                <a16:creationId xmlns:a16="http://schemas.microsoft.com/office/drawing/2014/main" id="{DC88CE3D-A53D-0A62-FF4A-A591A9F7DDA7}"/>
              </a:ext>
            </a:extLst>
          </p:cNvPr>
          <p:cNvSpPr/>
          <p:nvPr/>
        </p:nvSpPr>
        <p:spPr>
          <a:xfrm>
            <a:off x="6662028" y="3899677"/>
            <a:ext cx="2075573" cy="20794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Not relevant</a:t>
            </a:r>
          </a:p>
        </p:txBody>
      </p:sp>
    </p:spTree>
    <p:extLst>
      <p:ext uri="{BB962C8B-B14F-4D97-AF65-F5344CB8AC3E}">
        <p14:creationId xmlns:p14="http://schemas.microsoft.com/office/powerpoint/2010/main" val="4216174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4DAA920-C962-4D8F-9EEA-C3C1AD986377}"/>
              </a:ext>
            </a:extLst>
          </p:cNvPr>
          <p:cNvGraphicFramePr>
            <a:graphicFrameLocks noGrp="1"/>
          </p:cNvGraphicFramePr>
          <p:nvPr>
            <p:ph idx="1"/>
          </p:nvPr>
        </p:nvGraphicFramePr>
        <p:xfrm>
          <a:off x="864705" y="1361662"/>
          <a:ext cx="10489094" cy="3438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Submission of Written Questions</a:t>
            </a:r>
          </a:p>
        </p:txBody>
      </p:sp>
      <p:sp>
        <p:nvSpPr>
          <p:cNvPr id="4" name="Slide Number Placeholder 3"/>
          <p:cNvSpPr>
            <a:spLocks noGrp="1"/>
          </p:cNvSpPr>
          <p:nvPr>
            <p:ph type="sldNum" sz="quarter" idx="4"/>
          </p:nvPr>
        </p:nvSpPr>
        <p:spPr/>
        <p:txBody>
          <a:bodyPr/>
          <a:lstStyle/>
          <a:p>
            <a:fld id="{E02AF179-07B7-472B-83C2-D8D8D234B33A}" type="slidenum">
              <a:rPr lang="en-US" altLang="en-US" smtClean="0"/>
              <a:pPr/>
              <a:t>32</a:t>
            </a:fld>
            <a:endParaRPr lang="en-US" altLang="en-US" dirty="0"/>
          </a:p>
        </p:txBody>
      </p:sp>
      <p:sp>
        <p:nvSpPr>
          <p:cNvPr id="6" name="Rectangle: Rounded Corners 5">
            <a:extLst>
              <a:ext uri="{FF2B5EF4-FFF2-40B4-BE49-F238E27FC236}">
                <a16:creationId xmlns:a16="http://schemas.microsoft.com/office/drawing/2014/main" id="{D3D62B8B-EA0F-4EAE-915F-0A5593C62405}"/>
              </a:ext>
            </a:extLst>
          </p:cNvPr>
          <p:cNvSpPr/>
          <p:nvPr/>
        </p:nvSpPr>
        <p:spPr>
          <a:xfrm>
            <a:off x="1447799" y="5039138"/>
            <a:ext cx="9448801" cy="914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Complainant’s </a:t>
            </a:r>
            <a:r>
              <a:rPr lang="en-US" sz="2400" u="sng" dirty="0"/>
              <a:t>sexual history</a:t>
            </a:r>
            <a:r>
              <a:rPr lang="en-US" sz="2400" dirty="0"/>
              <a:t> is irrelevant unless offered to prove someone else committed the conduct or for proof of consent.</a:t>
            </a:r>
          </a:p>
        </p:txBody>
      </p:sp>
    </p:spTree>
    <p:extLst>
      <p:ext uri="{BB962C8B-B14F-4D97-AF65-F5344CB8AC3E}">
        <p14:creationId xmlns:p14="http://schemas.microsoft.com/office/powerpoint/2010/main" val="240101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06E9266-5A4B-4A9F-972D-6D2D962CC892}"/>
              </a:ext>
            </a:extLst>
          </p:cNvPr>
          <p:cNvSpPr>
            <a:spLocks noGrp="1"/>
          </p:cNvSpPr>
          <p:nvPr>
            <p:ph idx="1"/>
          </p:nvPr>
        </p:nvSpPr>
        <p:spPr>
          <a:xfrm>
            <a:off x="864705" y="1361662"/>
            <a:ext cx="10489093" cy="2538015"/>
          </a:xfrm>
        </p:spPr>
        <p:txBody>
          <a:bodyPr>
            <a:normAutofit fontScale="92500" lnSpcReduction="10000"/>
          </a:bodyPr>
          <a:lstStyle/>
          <a:p>
            <a:r>
              <a:rPr lang="en-US" u="sng" dirty="0">
                <a:solidFill>
                  <a:schemeClr val="tx2"/>
                </a:solidFill>
              </a:rPr>
              <a:t>HYPO:</a:t>
            </a:r>
            <a:r>
              <a:rPr lang="en-US" dirty="0">
                <a:solidFill>
                  <a:schemeClr val="tx1"/>
                </a:solidFill>
              </a:rPr>
              <a:t> The</a:t>
            </a:r>
            <a:r>
              <a:rPr lang="en-US" dirty="0"/>
              <a:t> high school senior who threatens to sabotage a sophomore’s reputation unless she sends him nude photographs of herself.</a:t>
            </a:r>
          </a:p>
          <a:p>
            <a:endParaRPr lang="en-US" dirty="0"/>
          </a:p>
          <a:p>
            <a:r>
              <a:rPr lang="en-US" dirty="0"/>
              <a:t>The senior, John Smith, submits the following written question for the sophomore:</a:t>
            </a:r>
          </a:p>
          <a:p>
            <a:pPr algn="ctr"/>
            <a:r>
              <a:rPr lang="en-US" sz="2800" i="1" dirty="0"/>
              <a:t>“Did you have consensual sex with </a:t>
            </a:r>
            <a:r>
              <a:rPr lang="en-US" i="1" dirty="0"/>
              <a:t>John Smith on May 5, 2020?”</a:t>
            </a:r>
            <a:r>
              <a:rPr lang="en-US" sz="2800" i="1" dirty="0"/>
              <a:t> </a:t>
            </a:r>
            <a:endParaRPr lang="en-US" i="1" dirty="0"/>
          </a:p>
        </p:txBody>
      </p:sp>
      <p:sp>
        <p:nvSpPr>
          <p:cNvPr id="2" name="Title 1">
            <a:extLst>
              <a:ext uri="{FF2B5EF4-FFF2-40B4-BE49-F238E27FC236}">
                <a16:creationId xmlns:a16="http://schemas.microsoft.com/office/drawing/2014/main" id="{7F120F73-B328-44C2-A058-D3F1F2324685}"/>
              </a:ext>
            </a:extLst>
          </p:cNvPr>
          <p:cNvSpPr>
            <a:spLocks noGrp="1"/>
          </p:cNvSpPr>
          <p:nvPr>
            <p:ph type="title"/>
          </p:nvPr>
        </p:nvSpPr>
        <p:spPr/>
        <p:txBody>
          <a:bodyPr/>
          <a:lstStyle/>
          <a:p>
            <a:r>
              <a:rPr lang="en-US" dirty="0"/>
              <a:t>Group Activity	</a:t>
            </a:r>
          </a:p>
        </p:txBody>
      </p:sp>
      <p:sp>
        <p:nvSpPr>
          <p:cNvPr id="5" name="Slide Number Placeholder 4">
            <a:extLst>
              <a:ext uri="{FF2B5EF4-FFF2-40B4-BE49-F238E27FC236}">
                <a16:creationId xmlns:a16="http://schemas.microsoft.com/office/drawing/2014/main" id="{F9BC9D9C-B02C-4090-9E3B-3868B1079F90}"/>
              </a:ext>
            </a:extLst>
          </p:cNvPr>
          <p:cNvSpPr>
            <a:spLocks noGrp="1"/>
          </p:cNvSpPr>
          <p:nvPr>
            <p:ph type="sldNum" sz="quarter" idx="4"/>
          </p:nvPr>
        </p:nvSpPr>
        <p:spPr/>
        <p:txBody>
          <a:bodyPr/>
          <a:lstStyle/>
          <a:p>
            <a:fld id="{4500CA50-DFF2-4B51-82DD-96628A93A367}" type="slidenum">
              <a:rPr lang="en-US" smtClean="0"/>
              <a:pPr/>
              <a:t>33</a:t>
            </a:fld>
            <a:endParaRPr lang="en-US" dirty="0"/>
          </a:p>
        </p:txBody>
      </p:sp>
      <p:sp>
        <p:nvSpPr>
          <p:cNvPr id="6" name="Oval 5">
            <a:extLst>
              <a:ext uri="{FF2B5EF4-FFF2-40B4-BE49-F238E27FC236}">
                <a16:creationId xmlns:a16="http://schemas.microsoft.com/office/drawing/2014/main" id="{7B15F340-ABE8-4577-B524-827768E288C4}"/>
              </a:ext>
            </a:extLst>
          </p:cNvPr>
          <p:cNvSpPr/>
          <p:nvPr/>
        </p:nvSpPr>
        <p:spPr>
          <a:xfrm>
            <a:off x="2765004" y="3982905"/>
            <a:ext cx="1981200" cy="20794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Relevant</a:t>
            </a:r>
          </a:p>
        </p:txBody>
      </p:sp>
      <p:sp>
        <p:nvSpPr>
          <p:cNvPr id="8" name="Oval 7">
            <a:extLst>
              <a:ext uri="{FF2B5EF4-FFF2-40B4-BE49-F238E27FC236}">
                <a16:creationId xmlns:a16="http://schemas.microsoft.com/office/drawing/2014/main" id="{6FEC4F68-3506-4A81-BB61-817225A2C785}"/>
              </a:ext>
            </a:extLst>
          </p:cNvPr>
          <p:cNvSpPr/>
          <p:nvPr/>
        </p:nvSpPr>
        <p:spPr>
          <a:xfrm>
            <a:off x="7706175" y="3982905"/>
            <a:ext cx="1981201" cy="20794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Not relevant</a:t>
            </a:r>
          </a:p>
        </p:txBody>
      </p:sp>
    </p:spTree>
    <p:extLst>
      <p:ext uri="{BB962C8B-B14F-4D97-AF65-F5344CB8AC3E}">
        <p14:creationId xmlns:p14="http://schemas.microsoft.com/office/powerpoint/2010/main" val="2583407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06E9266-5A4B-4A9F-972D-6D2D962CC892}"/>
              </a:ext>
            </a:extLst>
          </p:cNvPr>
          <p:cNvSpPr>
            <a:spLocks noGrp="1"/>
          </p:cNvSpPr>
          <p:nvPr>
            <p:ph idx="1"/>
          </p:nvPr>
        </p:nvSpPr>
        <p:spPr>
          <a:xfrm>
            <a:off x="864705" y="1361662"/>
            <a:ext cx="10489093" cy="2538015"/>
          </a:xfrm>
        </p:spPr>
        <p:txBody>
          <a:bodyPr>
            <a:normAutofit fontScale="85000" lnSpcReduction="10000"/>
          </a:bodyPr>
          <a:lstStyle/>
          <a:p>
            <a:r>
              <a:rPr lang="en-US" u="sng" dirty="0">
                <a:solidFill>
                  <a:schemeClr val="tx2"/>
                </a:solidFill>
              </a:rPr>
              <a:t>HYPO:</a:t>
            </a:r>
            <a:r>
              <a:rPr lang="en-US" dirty="0">
                <a:solidFill>
                  <a:schemeClr val="tx1"/>
                </a:solidFill>
              </a:rPr>
              <a:t> The</a:t>
            </a:r>
            <a:r>
              <a:rPr lang="en-US" dirty="0"/>
              <a:t> high school senior who threatens to sabotage a sophomore’s reputation unless she sends him nude photographs of herself.</a:t>
            </a:r>
          </a:p>
          <a:p>
            <a:endParaRPr lang="en-US" dirty="0"/>
          </a:p>
          <a:p>
            <a:r>
              <a:rPr lang="en-US" dirty="0"/>
              <a:t>In addition to the allegation about sabotaging her reputation, the sophomore also alleges that the senior, John Smith fondled her without consent on May 4, 2020. </a:t>
            </a:r>
          </a:p>
          <a:p>
            <a:pPr algn="ctr"/>
            <a:r>
              <a:rPr lang="en-US" sz="2800" i="1" dirty="0"/>
              <a:t>“Did you have consensual sexual intercourse with </a:t>
            </a:r>
            <a:r>
              <a:rPr lang="en-US" i="1" dirty="0"/>
              <a:t>John Smith on May 5, 2020?”</a:t>
            </a:r>
            <a:r>
              <a:rPr lang="en-US" sz="2800" i="1" dirty="0"/>
              <a:t> </a:t>
            </a:r>
            <a:endParaRPr lang="en-US" i="1" dirty="0"/>
          </a:p>
        </p:txBody>
      </p:sp>
      <p:sp>
        <p:nvSpPr>
          <p:cNvPr id="2" name="Title 1">
            <a:extLst>
              <a:ext uri="{FF2B5EF4-FFF2-40B4-BE49-F238E27FC236}">
                <a16:creationId xmlns:a16="http://schemas.microsoft.com/office/drawing/2014/main" id="{7F120F73-B328-44C2-A058-D3F1F2324685}"/>
              </a:ext>
            </a:extLst>
          </p:cNvPr>
          <p:cNvSpPr>
            <a:spLocks noGrp="1"/>
          </p:cNvSpPr>
          <p:nvPr>
            <p:ph type="title"/>
          </p:nvPr>
        </p:nvSpPr>
        <p:spPr/>
        <p:txBody>
          <a:bodyPr/>
          <a:lstStyle/>
          <a:p>
            <a:r>
              <a:rPr lang="en-US" dirty="0"/>
              <a:t>Group Activity	</a:t>
            </a:r>
          </a:p>
        </p:txBody>
      </p:sp>
      <p:sp>
        <p:nvSpPr>
          <p:cNvPr id="5" name="Slide Number Placeholder 4">
            <a:extLst>
              <a:ext uri="{FF2B5EF4-FFF2-40B4-BE49-F238E27FC236}">
                <a16:creationId xmlns:a16="http://schemas.microsoft.com/office/drawing/2014/main" id="{F9BC9D9C-B02C-4090-9E3B-3868B1079F90}"/>
              </a:ext>
            </a:extLst>
          </p:cNvPr>
          <p:cNvSpPr>
            <a:spLocks noGrp="1"/>
          </p:cNvSpPr>
          <p:nvPr>
            <p:ph type="sldNum" sz="quarter" idx="4"/>
          </p:nvPr>
        </p:nvSpPr>
        <p:spPr/>
        <p:txBody>
          <a:bodyPr/>
          <a:lstStyle/>
          <a:p>
            <a:fld id="{4500CA50-DFF2-4B51-82DD-96628A93A367}" type="slidenum">
              <a:rPr lang="en-US" smtClean="0"/>
              <a:pPr/>
              <a:t>34</a:t>
            </a:fld>
            <a:endParaRPr lang="en-US" dirty="0"/>
          </a:p>
        </p:txBody>
      </p:sp>
      <p:sp>
        <p:nvSpPr>
          <p:cNvPr id="6" name="Oval 5">
            <a:extLst>
              <a:ext uri="{FF2B5EF4-FFF2-40B4-BE49-F238E27FC236}">
                <a16:creationId xmlns:a16="http://schemas.microsoft.com/office/drawing/2014/main" id="{7B15F340-ABE8-4577-B524-827768E288C4}"/>
              </a:ext>
            </a:extLst>
          </p:cNvPr>
          <p:cNvSpPr/>
          <p:nvPr/>
        </p:nvSpPr>
        <p:spPr>
          <a:xfrm>
            <a:off x="2854677" y="3982905"/>
            <a:ext cx="1981200" cy="20794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Relevant</a:t>
            </a:r>
          </a:p>
        </p:txBody>
      </p:sp>
      <p:sp>
        <p:nvSpPr>
          <p:cNvPr id="8" name="Oval 7">
            <a:extLst>
              <a:ext uri="{FF2B5EF4-FFF2-40B4-BE49-F238E27FC236}">
                <a16:creationId xmlns:a16="http://schemas.microsoft.com/office/drawing/2014/main" id="{6FEC4F68-3506-4A81-BB61-817225A2C785}"/>
              </a:ext>
            </a:extLst>
          </p:cNvPr>
          <p:cNvSpPr/>
          <p:nvPr/>
        </p:nvSpPr>
        <p:spPr>
          <a:xfrm>
            <a:off x="7696015" y="3982905"/>
            <a:ext cx="1981201" cy="20794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Not relevant</a:t>
            </a:r>
          </a:p>
        </p:txBody>
      </p:sp>
    </p:spTree>
    <p:extLst>
      <p:ext uri="{BB962C8B-B14F-4D97-AF65-F5344CB8AC3E}">
        <p14:creationId xmlns:p14="http://schemas.microsoft.com/office/powerpoint/2010/main" val="3612051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FBE88CF-FC3E-4ED8-9D5A-408BBB8B1544}"/>
              </a:ext>
            </a:extLst>
          </p:cNvPr>
          <p:cNvGraphicFramePr/>
          <p:nvPr/>
        </p:nvGraphicFramePr>
        <p:xfrm>
          <a:off x="864705" y="1557866"/>
          <a:ext cx="10489093" cy="4220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4" name="Google Shape;494;p53"/>
          <p:cNvSpPr txBox="1">
            <a:spLocks noGrp="1"/>
          </p:cNvSpPr>
          <p:nvPr>
            <p:ph type="title"/>
          </p:nvPr>
        </p:nvSpPr>
        <p:spPr>
          <a:prstGeom prst="rect">
            <a:avLst/>
          </a:prstGeom>
          <a:noFill/>
          <a:ln>
            <a:noFill/>
          </a:ln>
        </p:spPr>
        <p:txBody>
          <a:bodyPr spcFirstLastPara="1" wrap="square" lIns="91425" tIns="91425" rIns="91425" bIns="45700" anchor="ctr" anchorCtr="0">
            <a:normAutofit/>
          </a:bodyPr>
          <a:lstStyle/>
          <a:p>
            <a:pPr marL="0" lvl="0" indent="0" algn="l" rtl="0">
              <a:lnSpc>
                <a:spcPct val="90000"/>
              </a:lnSpc>
              <a:spcBef>
                <a:spcPts val="0"/>
              </a:spcBef>
              <a:spcAft>
                <a:spcPts val="0"/>
              </a:spcAft>
              <a:buClr>
                <a:srgbClr val="1F448A"/>
              </a:buClr>
              <a:buSzPts val="3200"/>
              <a:buFont typeface="Palatino Linotype"/>
              <a:buNone/>
            </a:pPr>
            <a:r>
              <a:rPr lang="en-US" dirty="0"/>
              <a:t>Decision-Maker: Explaining Exclusion of Questions</a:t>
            </a:r>
            <a:endParaRPr dirty="0"/>
          </a:p>
        </p:txBody>
      </p:sp>
      <p:sp>
        <p:nvSpPr>
          <p:cNvPr id="2" name="Slide Number Placeholder 1"/>
          <p:cNvSpPr>
            <a:spLocks noGrp="1"/>
          </p:cNvSpPr>
          <p:nvPr>
            <p:ph type="sldNum" idx="12"/>
          </p:nvPr>
        </p:nvSpPr>
        <p:spPr>
          <a:xfrm>
            <a:off x="11490249" y="6346652"/>
            <a:ext cx="511629"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9pPr>
          </a:lstStyle>
          <a:p>
            <a:fld id="{00000000-1234-1234-1234-123412341234}" type="slidenum">
              <a:rPr lang="en-US" smtClean="0"/>
              <a:pPr/>
              <a:t>35</a:t>
            </a:fld>
            <a:endParaRPr lang="en-US" dirty="0">
              <a:latin typeface="+mj-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4705" y="1458930"/>
            <a:ext cx="10489093" cy="4520630"/>
          </a:xfrm>
        </p:spPr>
        <p:txBody>
          <a:bodyPr>
            <a:noAutofit/>
          </a:bodyPr>
          <a:lstStyle/>
          <a:p>
            <a:pPr marL="457200" indent="-457200">
              <a:buFont typeface="Wingdings" panose="05000000000000000000" pitchFamily="2" charset="2"/>
              <a:buChar char="§"/>
            </a:pPr>
            <a:r>
              <a:rPr lang="en-US" sz="2600" b="1" dirty="0">
                <a:solidFill>
                  <a:schemeClr val="tx2"/>
                </a:solidFill>
              </a:rPr>
              <a:t>Identification of the allegations </a:t>
            </a:r>
            <a:r>
              <a:rPr lang="en-US" sz="2600" dirty="0">
                <a:solidFill>
                  <a:schemeClr val="tx1"/>
                </a:solidFill>
              </a:rPr>
              <a:t>potentially constituting sexual harassment</a:t>
            </a:r>
          </a:p>
          <a:p>
            <a:pPr marL="457200" indent="-457200">
              <a:buFont typeface="Wingdings" panose="05000000000000000000" pitchFamily="2" charset="2"/>
              <a:buChar char="§"/>
            </a:pPr>
            <a:r>
              <a:rPr lang="en-US" sz="2600" b="1" dirty="0">
                <a:solidFill>
                  <a:schemeClr val="tx2"/>
                </a:solidFill>
              </a:rPr>
              <a:t>A description of the procedural steps </a:t>
            </a:r>
            <a:r>
              <a:rPr lang="en-US" sz="2600" dirty="0">
                <a:solidFill>
                  <a:schemeClr val="tx1"/>
                </a:solidFill>
              </a:rPr>
              <a:t>taken from formal complaint through the determination of responsibility </a:t>
            </a:r>
          </a:p>
          <a:p>
            <a:pPr marL="457200" indent="-457200">
              <a:buFont typeface="Wingdings" panose="05000000000000000000" pitchFamily="2" charset="2"/>
              <a:buChar char="§"/>
            </a:pPr>
            <a:r>
              <a:rPr lang="en-US" sz="2600" b="1" dirty="0">
                <a:solidFill>
                  <a:schemeClr val="tx2"/>
                </a:solidFill>
              </a:rPr>
              <a:t>Findings of Fact </a:t>
            </a:r>
            <a:r>
              <a:rPr lang="en-US" sz="2600" dirty="0">
                <a:solidFill>
                  <a:schemeClr val="tx1"/>
                </a:solidFill>
              </a:rPr>
              <a:t>supporting the determination</a:t>
            </a:r>
          </a:p>
          <a:p>
            <a:pPr marL="457200" indent="-457200">
              <a:buFont typeface="Wingdings" panose="05000000000000000000" pitchFamily="2" charset="2"/>
              <a:buChar char="§"/>
            </a:pPr>
            <a:r>
              <a:rPr lang="en-US" sz="2600" b="1" dirty="0">
                <a:solidFill>
                  <a:schemeClr val="tx2"/>
                </a:solidFill>
              </a:rPr>
              <a:t>Conclusions </a:t>
            </a:r>
            <a:r>
              <a:rPr lang="en-US" sz="2600" dirty="0">
                <a:solidFill>
                  <a:schemeClr val="tx1"/>
                </a:solidFill>
              </a:rPr>
              <a:t>regarding the application of the recipient’s code of conduct to the facts</a:t>
            </a:r>
          </a:p>
          <a:p>
            <a:pPr marL="457200" indent="-457200">
              <a:buFont typeface="Wingdings" panose="05000000000000000000" pitchFamily="2" charset="2"/>
              <a:buChar char="§"/>
            </a:pPr>
            <a:r>
              <a:rPr lang="en-US" sz="2600" b="1" dirty="0">
                <a:solidFill>
                  <a:schemeClr val="tx2"/>
                </a:solidFill>
              </a:rPr>
              <a:t>Rationale </a:t>
            </a:r>
            <a:r>
              <a:rPr lang="en-US" sz="2600" dirty="0">
                <a:solidFill>
                  <a:schemeClr val="tx1"/>
                </a:solidFill>
              </a:rPr>
              <a:t>for each finding and conclusion, including a</a:t>
            </a:r>
            <a:r>
              <a:rPr lang="en-US" sz="2600" b="1" dirty="0">
                <a:solidFill>
                  <a:schemeClr val="tx2"/>
                </a:solidFill>
              </a:rPr>
              <a:t> determination of responsibility </a:t>
            </a:r>
            <a:r>
              <a:rPr lang="en-US" sz="2600" dirty="0">
                <a:solidFill>
                  <a:schemeClr val="tx1"/>
                </a:solidFill>
              </a:rPr>
              <a:t>for each allegation </a:t>
            </a:r>
          </a:p>
          <a:p>
            <a:pPr marL="457200" indent="-457200">
              <a:buFont typeface="Wingdings" panose="05000000000000000000" pitchFamily="2" charset="2"/>
              <a:buChar char="§"/>
            </a:pPr>
            <a:r>
              <a:rPr lang="en-US" sz="2600" dirty="0">
                <a:solidFill>
                  <a:schemeClr val="tx1"/>
                </a:solidFill>
              </a:rPr>
              <a:t>Statement of </a:t>
            </a:r>
            <a:r>
              <a:rPr lang="en-US" sz="2600" b="1" dirty="0">
                <a:solidFill>
                  <a:schemeClr val="tx2"/>
                </a:solidFill>
              </a:rPr>
              <a:t>potential disciplinary sanctions</a:t>
            </a:r>
            <a:endParaRPr lang="en-US" sz="2600" dirty="0">
              <a:solidFill>
                <a:schemeClr val="tx1"/>
              </a:solidFill>
            </a:endParaRPr>
          </a:p>
          <a:p>
            <a:pPr marL="457200" indent="-457200">
              <a:buFont typeface="Wingdings" panose="05000000000000000000" pitchFamily="2" charset="2"/>
              <a:buChar char="§"/>
            </a:pPr>
            <a:r>
              <a:rPr lang="en-US" sz="2600" b="1" dirty="0">
                <a:solidFill>
                  <a:schemeClr val="tx2"/>
                </a:solidFill>
              </a:rPr>
              <a:t>Appeal rights</a:t>
            </a:r>
          </a:p>
        </p:txBody>
      </p:sp>
      <p:sp>
        <p:nvSpPr>
          <p:cNvPr id="3" name="Title 2"/>
          <p:cNvSpPr>
            <a:spLocks noGrp="1"/>
          </p:cNvSpPr>
          <p:nvPr>
            <p:ph type="title"/>
          </p:nvPr>
        </p:nvSpPr>
        <p:spPr/>
        <p:txBody>
          <a:bodyPr>
            <a:normAutofit/>
          </a:bodyPr>
          <a:lstStyle/>
          <a:p>
            <a:r>
              <a:rPr lang="en-US" dirty="0"/>
              <a:t>Decision-Maker Prepares the Written Determination Regarding Responsibility</a:t>
            </a:r>
          </a:p>
        </p:txBody>
      </p:sp>
      <p:sp>
        <p:nvSpPr>
          <p:cNvPr id="4" name="Slide Number Placeholder 3"/>
          <p:cNvSpPr>
            <a:spLocks noGrp="1"/>
          </p:cNvSpPr>
          <p:nvPr>
            <p:ph type="sldNum" sz="quarter" idx="4"/>
          </p:nvPr>
        </p:nvSpPr>
        <p:spPr/>
        <p:txBody>
          <a:bodyPr/>
          <a:lstStyle/>
          <a:p>
            <a:fld id="{E02AF179-07B7-472B-83C2-D8D8D234B33A}" type="slidenum">
              <a:rPr lang="en-US" altLang="en-US" smtClean="0"/>
              <a:pPr/>
              <a:t>36</a:t>
            </a:fld>
            <a:endParaRPr lang="en-US" altLang="en-US" dirty="0"/>
          </a:p>
        </p:txBody>
      </p:sp>
    </p:spTree>
    <p:extLst>
      <p:ext uri="{BB962C8B-B14F-4D97-AF65-F5344CB8AC3E}">
        <p14:creationId xmlns:p14="http://schemas.microsoft.com/office/powerpoint/2010/main" val="3536050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500CA50-DFF2-4B51-82DD-96628A93A367}" type="slidenum">
              <a:rPr lang="en-US" smtClean="0"/>
              <a:pPr/>
              <a:t>37</a:t>
            </a:fld>
            <a:endParaRPr lang="en-US" dirty="0"/>
          </a:p>
        </p:txBody>
      </p:sp>
      <p:sp>
        <p:nvSpPr>
          <p:cNvPr id="6" name="Title 5"/>
          <p:cNvSpPr>
            <a:spLocks noGrp="1"/>
          </p:cNvSpPr>
          <p:nvPr>
            <p:ph type="title"/>
          </p:nvPr>
        </p:nvSpPr>
        <p:spPr/>
        <p:txBody>
          <a:bodyPr/>
          <a:lstStyle/>
          <a:p>
            <a:r>
              <a:rPr lang="en-US" dirty="0"/>
              <a:t>How to Analyze the Evidence</a:t>
            </a:r>
          </a:p>
        </p:txBody>
      </p:sp>
      <p:sp>
        <p:nvSpPr>
          <p:cNvPr id="7" name="Content Placeholder 6"/>
          <p:cNvSpPr>
            <a:spLocks noGrp="1"/>
          </p:cNvSpPr>
          <p:nvPr>
            <p:ph idx="13"/>
          </p:nvPr>
        </p:nvSpPr>
        <p:spPr>
          <a:xfrm>
            <a:off x="1067680" y="1423988"/>
            <a:ext cx="6277338" cy="4407129"/>
          </a:xfrm>
        </p:spPr>
        <p:txBody>
          <a:bodyPr>
            <a:normAutofit/>
          </a:bodyPr>
          <a:lstStyle/>
          <a:p>
            <a:pPr marL="457200" indent="-457200">
              <a:buFont typeface="Wingdings" panose="05000000000000000000" pitchFamily="2" charset="2"/>
              <a:buChar char="§"/>
            </a:pPr>
            <a:r>
              <a:rPr lang="en-US" sz="3200" dirty="0"/>
              <a:t>Review all the evidence</a:t>
            </a:r>
          </a:p>
          <a:p>
            <a:pPr marL="1257300" lvl="1" indent="-457200"/>
            <a:r>
              <a:rPr lang="en-US" sz="2800" dirty="0"/>
              <a:t>Witness statements</a:t>
            </a:r>
          </a:p>
          <a:p>
            <a:pPr marL="1257300" lvl="1" indent="-457200"/>
            <a:r>
              <a:rPr lang="en-US" sz="2800" dirty="0"/>
              <a:t>Documents</a:t>
            </a:r>
          </a:p>
          <a:p>
            <a:pPr marL="457200" indent="-457200">
              <a:buFont typeface="Wingdings" panose="05000000000000000000" pitchFamily="2" charset="2"/>
              <a:buChar char="§"/>
            </a:pPr>
            <a:r>
              <a:rPr lang="en-US" sz="3200" dirty="0"/>
              <a:t>Apply the facts to the law/policy/allegation </a:t>
            </a:r>
          </a:p>
          <a:p>
            <a:pPr marL="457200" indent="-457200">
              <a:buFont typeface="Wingdings" panose="05000000000000000000" pitchFamily="2" charset="2"/>
              <a:buChar char="§"/>
            </a:pPr>
            <a:r>
              <a:rPr lang="en-US" sz="3200" dirty="0"/>
              <a:t>Weigh the evidence</a:t>
            </a:r>
          </a:p>
          <a:p>
            <a:pPr marL="457200" indent="-457200">
              <a:buFont typeface="Wingdings" panose="05000000000000000000" pitchFamily="2" charset="2"/>
              <a:buChar char="§"/>
            </a:pPr>
            <a:r>
              <a:rPr lang="en-US" sz="3200" dirty="0"/>
              <a:t>Make credibility determinations</a:t>
            </a:r>
          </a:p>
          <a:p>
            <a:pPr marL="1257300" lvl="1" indent="-457200"/>
            <a:r>
              <a:rPr lang="en-US" sz="2800" dirty="0"/>
              <a:t>Note these in your report</a:t>
            </a:r>
          </a:p>
          <a:p>
            <a:pPr marL="457200" indent="-457200">
              <a:buFont typeface="Wingdings" panose="05000000000000000000" pitchFamily="2" charset="2"/>
              <a:buChar char="§"/>
            </a:pPr>
            <a:endParaRPr lang="en-US" sz="3200" dirty="0"/>
          </a:p>
        </p:txBody>
      </p:sp>
      <p:pic>
        <p:nvPicPr>
          <p:cNvPr id="5" name="Picture 4">
            <a:extLst>
              <a:ext uri="{FF2B5EF4-FFF2-40B4-BE49-F238E27FC236}">
                <a16:creationId xmlns:a16="http://schemas.microsoft.com/office/drawing/2014/main" id="{78152B95-A964-4A0F-B67D-7A8B8577FC93}"/>
              </a:ext>
            </a:extLst>
          </p:cNvPr>
          <p:cNvPicPr>
            <a:picLocks noChangeAspect="1"/>
          </p:cNvPicPr>
          <p:nvPr/>
        </p:nvPicPr>
        <p:blipFill rotWithShape="1">
          <a:blip r:embed="rId3"/>
          <a:srcRect l="14063" r="15130"/>
          <a:stretch/>
        </p:blipFill>
        <p:spPr>
          <a:xfrm>
            <a:off x="7275443" y="1517586"/>
            <a:ext cx="4916557" cy="4197302"/>
          </a:xfrm>
          <a:prstGeom prst="rect">
            <a:avLst/>
          </a:prstGeom>
        </p:spPr>
      </p:pic>
    </p:spTree>
    <p:extLst>
      <p:ext uri="{BB962C8B-B14F-4D97-AF65-F5344CB8AC3E}">
        <p14:creationId xmlns:p14="http://schemas.microsoft.com/office/powerpoint/2010/main" val="444931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A2FD17-53CB-4B92-BB50-18F38AEBFC42}"/>
              </a:ext>
            </a:extLst>
          </p:cNvPr>
          <p:cNvSpPr>
            <a:spLocks noGrp="1"/>
          </p:cNvSpPr>
          <p:nvPr>
            <p:ph idx="1"/>
          </p:nvPr>
        </p:nvSpPr>
        <p:spPr/>
        <p:txBody>
          <a:bodyPr>
            <a:normAutofit/>
          </a:bodyPr>
          <a:lstStyle/>
          <a:p>
            <a:pPr marL="457200" indent="-457200">
              <a:buFont typeface="Wingdings" panose="05000000000000000000" pitchFamily="2" charset="2"/>
              <a:buChar char="§"/>
            </a:pPr>
            <a:r>
              <a:rPr lang="en-US" b="1" dirty="0"/>
              <a:t>Inherent plausibility: </a:t>
            </a:r>
            <a:r>
              <a:rPr lang="en-US" dirty="0"/>
              <a:t>Is the testimony believable on its face? Does it make sense?</a:t>
            </a:r>
          </a:p>
          <a:p>
            <a:pPr marL="457200" indent="-457200">
              <a:buFont typeface="Wingdings" panose="05000000000000000000" pitchFamily="2" charset="2"/>
              <a:buChar char="§"/>
            </a:pPr>
            <a:r>
              <a:rPr lang="en-US" b="1" dirty="0"/>
              <a:t>Demeanor: </a:t>
            </a:r>
            <a:r>
              <a:rPr lang="en-US" dirty="0"/>
              <a:t>Did the person seem to be telling the truth or lying?</a:t>
            </a:r>
          </a:p>
          <a:p>
            <a:pPr marL="457200" indent="-457200">
              <a:buFont typeface="Wingdings" panose="05000000000000000000" pitchFamily="2" charset="2"/>
              <a:buChar char="§"/>
            </a:pPr>
            <a:r>
              <a:rPr lang="en-US" b="1" dirty="0"/>
              <a:t>Motive to falsify: </a:t>
            </a:r>
            <a:r>
              <a:rPr lang="en-US" dirty="0"/>
              <a:t>Did the person have a reason to lie?</a:t>
            </a:r>
          </a:p>
          <a:p>
            <a:pPr marL="457200" indent="-457200">
              <a:buFont typeface="Wingdings" panose="05000000000000000000" pitchFamily="2" charset="2"/>
              <a:buChar char="§"/>
            </a:pPr>
            <a:r>
              <a:rPr lang="en-US" b="1" dirty="0"/>
              <a:t>Corroboration: </a:t>
            </a:r>
            <a:r>
              <a:rPr lang="en-US" dirty="0"/>
              <a:t>Is there witness testimony (such as testimony by eye-witnesses, people who saw the person soon after the alleged incidents, or people who discussed the incidents with him or her around the time that they occurred) or physical evidence (such as written documentation) that corroborates the party’s testimony?</a:t>
            </a:r>
          </a:p>
        </p:txBody>
      </p:sp>
      <p:sp>
        <p:nvSpPr>
          <p:cNvPr id="3" name="Title 2">
            <a:extLst>
              <a:ext uri="{FF2B5EF4-FFF2-40B4-BE49-F238E27FC236}">
                <a16:creationId xmlns:a16="http://schemas.microsoft.com/office/drawing/2014/main" id="{E58930E3-859D-4293-AF06-4BC477F03ADD}"/>
              </a:ext>
            </a:extLst>
          </p:cNvPr>
          <p:cNvSpPr>
            <a:spLocks noGrp="1"/>
          </p:cNvSpPr>
          <p:nvPr>
            <p:ph type="title"/>
          </p:nvPr>
        </p:nvSpPr>
        <p:spPr/>
        <p:txBody>
          <a:bodyPr/>
          <a:lstStyle/>
          <a:p>
            <a:r>
              <a:rPr lang="en-US" dirty="0"/>
              <a:t>Credibility Factors</a:t>
            </a:r>
          </a:p>
        </p:txBody>
      </p:sp>
      <p:sp>
        <p:nvSpPr>
          <p:cNvPr id="4" name="Slide Number Placeholder 3">
            <a:extLst>
              <a:ext uri="{FF2B5EF4-FFF2-40B4-BE49-F238E27FC236}">
                <a16:creationId xmlns:a16="http://schemas.microsoft.com/office/drawing/2014/main" id="{0BB29CBB-6060-4F5A-A279-2BFA21FFFCE1}"/>
              </a:ext>
            </a:extLst>
          </p:cNvPr>
          <p:cNvSpPr>
            <a:spLocks noGrp="1"/>
          </p:cNvSpPr>
          <p:nvPr>
            <p:ph type="sldNum" sz="quarter" idx="4"/>
          </p:nvPr>
        </p:nvSpPr>
        <p:spPr/>
        <p:txBody>
          <a:bodyPr/>
          <a:lstStyle/>
          <a:p>
            <a:fld id="{4500CA50-DFF2-4B51-82DD-96628A93A367}" type="slidenum">
              <a:rPr lang="en-US" smtClean="0"/>
              <a:pPr/>
              <a:t>38</a:t>
            </a:fld>
            <a:endParaRPr lang="en-US" dirty="0"/>
          </a:p>
        </p:txBody>
      </p:sp>
    </p:spTree>
    <p:extLst>
      <p:ext uri="{BB962C8B-B14F-4D97-AF65-F5344CB8AC3E}">
        <p14:creationId xmlns:p14="http://schemas.microsoft.com/office/powerpoint/2010/main" val="3576129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A2FD17-53CB-4B92-BB50-18F38AEBFC42}"/>
              </a:ext>
            </a:extLst>
          </p:cNvPr>
          <p:cNvSpPr>
            <a:spLocks noGrp="1"/>
          </p:cNvSpPr>
          <p:nvPr>
            <p:ph idx="1"/>
          </p:nvPr>
        </p:nvSpPr>
        <p:spPr/>
        <p:txBody>
          <a:bodyPr>
            <a:normAutofit fontScale="92500"/>
          </a:bodyPr>
          <a:lstStyle/>
          <a:p>
            <a:pPr marL="457200" indent="-457200">
              <a:buFont typeface="Wingdings" panose="05000000000000000000" pitchFamily="2" charset="2"/>
              <a:buChar char="§"/>
            </a:pPr>
            <a:r>
              <a:rPr lang="en-US" b="1" dirty="0"/>
              <a:t>Past record: </a:t>
            </a:r>
            <a:r>
              <a:rPr lang="en-US" dirty="0"/>
              <a:t>Did the alleged harasser have a history of similar behavior in the past?</a:t>
            </a:r>
          </a:p>
          <a:p>
            <a:pPr marL="457200" indent="-457200">
              <a:buFont typeface="Wingdings" panose="05000000000000000000" pitchFamily="2" charset="2"/>
              <a:buChar char="§"/>
            </a:pPr>
            <a:r>
              <a:rPr lang="en-US" b="1" dirty="0"/>
              <a:t>Opportunity and capacity to observe/actual knowledge: </a:t>
            </a:r>
            <a:r>
              <a:rPr lang="en-US" dirty="0"/>
              <a:t>Did the person see it themselves, or are they recounting what someone else told them? </a:t>
            </a:r>
          </a:p>
          <a:p>
            <a:pPr marL="457200" indent="-457200">
              <a:buFont typeface="Wingdings" panose="05000000000000000000" pitchFamily="2" charset="2"/>
              <a:buChar char="§"/>
            </a:pPr>
            <a:r>
              <a:rPr lang="en-US" b="1" dirty="0"/>
              <a:t>Consistent or inconsistent statements: </a:t>
            </a:r>
            <a:r>
              <a:rPr lang="en-US" dirty="0"/>
              <a:t>Is the person changing their story?  Did the person say the same thing to three other witnesses?</a:t>
            </a:r>
          </a:p>
          <a:p>
            <a:pPr marL="457200" indent="-457200">
              <a:buFont typeface="Wingdings" panose="05000000000000000000" pitchFamily="2" charset="2"/>
              <a:buChar char="§"/>
            </a:pPr>
            <a:r>
              <a:rPr lang="en-US" b="1" dirty="0"/>
              <a:t>Reputation for veracity or deceit: </a:t>
            </a:r>
            <a:r>
              <a:rPr lang="en-US" dirty="0"/>
              <a:t>Does this person have a reputation of lying, cheating, etc.?</a:t>
            </a:r>
            <a:endParaRPr lang="en-US" b="1" dirty="0"/>
          </a:p>
          <a:p>
            <a:pPr marL="457200" indent="-457200">
              <a:buFont typeface="Wingdings" panose="05000000000000000000" pitchFamily="2" charset="2"/>
              <a:buChar char="§"/>
            </a:pPr>
            <a:r>
              <a:rPr lang="en-US" b="1" dirty="0"/>
              <a:t>Bias: </a:t>
            </a:r>
            <a:r>
              <a:rPr lang="en-US" dirty="0"/>
              <a:t>Is this person the Complainant’s best friend?  Does the person have their own complaint against Respondent?</a:t>
            </a:r>
          </a:p>
        </p:txBody>
      </p:sp>
      <p:sp>
        <p:nvSpPr>
          <p:cNvPr id="3" name="Title 2">
            <a:extLst>
              <a:ext uri="{FF2B5EF4-FFF2-40B4-BE49-F238E27FC236}">
                <a16:creationId xmlns:a16="http://schemas.microsoft.com/office/drawing/2014/main" id="{E58930E3-859D-4293-AF06-4BC477F03ADD}"/>
              </a:ext>
            </a:extLst>
          </p:cNvPr>
          <p:cNvSpPr>
            <a:spLocks noGrp="1"/>
          </p:cNvSpPr>
          <p:nvPr>
            <p:ph type="title"/>
          </p:nvPr>
        </p:nvSpPr>
        <p:spPr/>
        <p:txBody>
          <a:bodyPr/>
          <a:lstStyle/>
          <a:p>
            <a:r>
              <a:rPr lang="en-US" dirty="0"/>
              <a:t>Credibility Factors (continued)</a:t>
            </a:r>
          </a:p>
        </p:txBody>
      </p:sp>
      <p:sp>
        <p:nvSpPr>
          <p:cNvPr id="4" name="Slide Number Placeholder 3">
            <a:extLst>
              <a:ext uri="{FF2B5EF4-FFF2-40B4-BE49-F238E27FC236}">
                <a16:creationId xmlns:a16="http://schemas.microsoft.com/office/drawing/2014/main" id="{0BB29CBB-6060-4F5A-A279-2BFA21FFFCE1}"/>
              </a:ext>
            </a:extLst>
          </p:cNvPr>
          <p:cNvSpPr>
            <a:spLocks noGrp="1"/>
          </p:cNvSpPr>
          <p:nvPr>
            <p:ph type="sldNum" sz="quarter" idx="4"/>
          </p:nvPr>
        </p:nvSpPr>
        <p:spPr/>
        <p:txBody>
          <a:bodyPr/>
          <a:lstStyle/>
          <a:p>
            <a:fld id="{4500CA50-DFF2-4B51-82DD-96628A93A367}" type="slidenum">
              <a:rPr lang="en-US" smtClean="0"/>
              <a:pPr/>
              <a:t>39</a:t>
            </a:fld>
            <a:endParaRPr lang="en-US" dirty="0"/>
          </a:p>
        </p:txBody>
      </p:sp>
    </p:spTree>
    <p:extLst>
      <p:ext uri="{BB962C8B-B14F-4D97-AF65-F5344CB8AC3E}">
        <p14:creationId xmlns:p14="http://schemas.microsoft.com/office/powerpoint/2010/main" val="2679527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altLang="en-US" dirty="0"/>
              <a:t>The Plain Language</a:t>
            </a:r>
          </a:p>
        </p:txBody>
      </p:sp>
      <p:sp>
        <p:nvSpPr>
          <p:cNvPr id="25603" name="Slide Number Placeholder 3"/>
          <p:cNvSpPr txBox="1">
            <a:spLocks noGrp="1"/>
          </p:cNvSpPr>
          <p:nvPr/>
        </p:nvSpPr>
        <p:spPr bwMode="auto">
          <a:xfrm>
            <a:off x="9753600" y="6356351"/>
            <a:ext cx="457200" cy="365125"/>
          </a:xfrm>
          <a:prstGeom prst="rect">
            <a:avLst/>
          </a:prstGeom>
          <a:noFill/>
          <a:ln>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A562A2A-0E6B-4F97-8C4F-11569F8E9FA6}" type="slidenum">
              <a:rPr kumimoji="0" lang="en-US" altLang="en-US" sz="800" b="0" i="0" u="none" strike="noStrike" kern="1200" cap="none" spc="0" normalizeH="0" baseline="0" noProof="0">
                <a:ln>
                  <a:noFill/>
                </a:ln>
                <a:solidFill>
                  <a:srgbClr val="6DCCDE"/>
                </a:solidFill>
                <a:effectLst/>
                <a:uLnTx/>
                <a:uFillTx/>
                <a:latin typeface="Franklin Gothic Book"/>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800" b="0" i="0" u="none" strike="noStrike" kern="1200" cap="none" spc="0" normalizeH="0" baseline="0" noProof="0" dirty="0">
              <a:ln>
                <a:noFill/>
              </a:ln>
              <a:solidFill>
                <a:srgbClr val="6DCCDE"/>
              </a:solidFill>
              <a:effectLst/>
              <a:uLnTx/>
              <a:uFillTx/>
              <a:latin typeface="Franklin Gothic Book"/>
              <a:ea typeface="+mn-ea"/>
              <a:cs typeface="Arial" panose="020B0604020202020204" pitchFamily="34" charset="0"/>
            </a:endParaRPr>
          </a:p>
        </p:txBody>
      </p:sp>
      <p:graphicFrame>
        <p:nvGraphicFramePr>
          <p:cNvPr id="2" name="Diagram 1"/>
          <p:cNvGraphicFramePr/>
          <p:nvPr/>
        </p:nvGraphicFramePr>
        <p:xfrm>
          <a:off x="1118152" y="1653576"/>
          <a:ext cx="9982200"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6517758" y="5303749"/>
            <a:ext cx="38019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Times New Roman" panose="02020603050405020304" pitchFamily="18" charset="0"/>
              </a:rPr>
              <a:t>20 U.S.C. § 1681 </a:t>
            </a:r>
            <a:r>
              <a:rPr kumimoji="0" lang="en-US" sz="2400" b="0" i="1" u="none" strike="noStrike" kern="1200" cap="none" spc="0" normalizeH="0" baseline="0" noProof="0" dirty="0">
                <a:ln>
                  <a:noFill/>
                </a:ln>
                <a:solidFill>
                  <a:srgbClr val="404040"/>
                </a:solidFill>
                <a:effectLst/>
                <a:uLnTx/>
                <a:uFillTx/>
                <a:latin typeface="Calibri" panose="020F0502020204030204"/>
                <a:ea typeface="+mn-ea"/>
                <a:cs typeface="Times New Roman" panose="02020603050405020304" pitchFamily="18" charset="0"/>
              </a:rPr>
              <a:t>et seq</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2AF179-07B7-472B-83C2-D8D8D234B33A}" type="slidenum">
              <a:rPr kumimoji="0" lang="en-US" altLang="en-US" sz="1600" b="0" i="0" u="none" strike="noStrike" kern="1200" cap="none" spc="0" normalizeH="0" baseline="0" noProof="0" smtClean="0">
                <a:ln>
                  <a:noFill/>
                </a:ln>
                <a:solidFill>
                  <a:srgbClr val="1F448A"/>
                </a:solidFill>
                <a:effectLst/>
                <a:uLnTx/>
                <a:uFillTx/>
                <a:latin typeface="Calibri Light"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dirty="0">
              <a:ln>
                <a:noFill/>
              </a:ln>
              <a:solidFill>
                <a:srgbClr val="1F448A"/>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881490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E68DFB6C-8CDE-4101-BC04-39D93A0021BB}"/>
              </a:ext>
            </a:extLst>
          </p:cNvPr>
          <p:cNvGraphicFramePr>
            <a:graphicFrameLocks noGrp="1"/>
          </p:cNvGraphicFramePr>
          <p:nvPr>
            <p:ph idx="1"/>
          </p:nvPr>
        </p:nvGraphicFramePr>
        <p:xfrm>
          <a:off x="-237787" y="1133596"/>
          <a:ext cx="12328187" cy="5097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4" name="Google Shape;394;p34"/>
          <p:cNvSpPr txBox="1">
            <a:spLocks noGrp="1"/>
          </p:cNvSpPr>
          <p:nvPr>
            <p:ph type="title"/>
          </p:nvPr>
        </p:nvSpPr>
        <p:spPr>
          <a:xfrm>
            <a:off x="864705" y="0"/>
            <a:ext cx="10570108" cy="1255739"/>
          </a:xfrm>
          <a:prstGeom prst="rect">
            <a:avLst/>
          </a:prstGeom>
          <a:noFill/>
          <a:ln>
            <a:noFill/>
          </a:ln>
        </p:spPr>
        <p:txBody>
          <a:bodyPr spcFirstLastPara="1" wrap="square" lIns="91425" tIns="91425" rIns="91425" bIns="45700" anchor="ctr" anchorCtr="0">
            <a:normAutofit/>
          </a:bodyPr>
          <a:lstStyle/>
          <a:p>
            <a:pPr marL="0" lvl="0" indent="0" algn="l" rtl="0">
              <a:lnSpc>
                <a:spcPct val="90000"/>
              </a:lnSpc>
              <a:spcBef>
                <a:spcPts val="0"/>
              </a:spcBef>
              <a:spcAft>
                <a:spcPts val="0"/>
              </a:spcAft>
              <a:buClr>
                <a:srgbClr val="1F448A"/>
              </a:buClr>
              <a:buSzPts val="3200"/>
              <a:buFont typeface="Palatino Linotype"/>
              <a:buNone/>
            </a:pPr>
            <a:r>
              <a:rPr lang="en-US" dirty="0"/>
              <a:t>Common Challenges to Complainant’s Credibility </a:t>
            </a:r>
            <a:endParaRPr dirty="0"/>
          </a:p>
        </p:txBody>
      </p:sp>
      <p:sp>
        <p:nvSpPr>
          <p:cNvPr id="2" name="Slide Number Placeholder 1"/>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en-US" smtClean="0"/>
              <a:t>40</a:t>
            </a:fld>
            <a:endParaRPr lang="en-US" dirty="0"/>
          </a:p>
        </p:txBody>
      </p:sp>
    </p:spTree>
    <p:extLst>
      <p:ext uri="{BB962C8B-B14F-4D97-AF65-F5344CB8AC3E}">
        <p14:creationId xmlns:p14="http://schemas.microsoft.com/office/powerpoint/2010/main" val="1906994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D245DE6E-76DC-4BEB-9D63-85E1781912A5}"/>
              </a:ext>
            </a:extLst>
          </p:cNvPr>
          <p:cNvGraphicFramePr>
            <a:graphicFrameLocks noGrp="1"/>
          </p:cNvGraphicFramePr>
          <p:nvPr>
            <p:ph idx="1"/>
          </p:nvPr>
        </p:nvGraphicFramePr>
        <p:xfrm>
          <a:off x="1001156" y="1690838"/>
          <a:ext cx="10489093" cy="4209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1" name="Google Shape;401;gd0b7a59c0e_1_94"/>
          <p:cNvSpPr txBox="1">
            <a:spLocks noGrp="1"/>
          </p:cNvSpPr>
          <p:nvPr>
            <p:ph type="title"/>
          </p:nvPr>
        </p:nvSpPr>
        <p:spPr>
          <a:xfrm>
            <a:off x="864705" y="0"/>
            <a:ext cx="9261072" cy="1255739"/>
          </a:xfrm>
          <a:prstGeom prst="rect">
            <a:avLst/>
          </a:prstGeom>
        </p:spPr>
        <p:txBody>
          <a:bodyPr spcFirstLastPara="1" wrap="square" lIns="91425" tIns="91425" rIns="91425" bIns="45700" anchor="ctr" anchorCtr="0">
            <a:normAutofit/>
          </a:bodyPr>
          <a:lstStyle/>
          <a:p>
            <a:pPr marL="0" lvl="0" indent="0" algn="l" rtl="0">
              <a:spcBef>
                <a:spcPts val="600"/>
              </a:spcBef>
              <a:spcAft>
                <a:spcPts val="0"/>
              </a:spcAft>
              <a:buNone/>
            </a:pPr>
            <a:r>
              <a:rPr lang="en-US" dirty="0">
                <a:solidFill>
                  <a:schemeClr val="dk2"/>
                </a:solidFill>
              </a:rPr>
              <a:t>Credibility Challenge: Incomplete, Inconsistent and Untrue Statements </a:t>
            </a:r>
            <a:endParaRPr dirty="0"/>
          </a:p>
        </p:txBody>
      </p:sp>
      <p:sp>
        <p:nvSpPr>
          <p:cNvPr id="2" name="Slide Number Placeholder 1"/>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en-US" smtClean="0"/>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768CB8A-D134-49DF-807E-C4EF510F986C}"/>
              </a:ext>
            </a:extLst>
          </p:cNvPr>
          <p:cNvGraphicFramePr>
            <a:graphicFrameLocks noGrp="1"/>
          </p:cNvGraphicFramePr>
          <p:nvPr>
            <p:ph idx="1"/>
          </p:nvPr>
        </p:nvGraphicFramePr>
        <p:xfrm>
          <a:off x="864705" y="1520791"/>
          <a:ext cx="10489093" cy="4469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8" name="Google Shape;408;p36"/>
          <p:cNvSpPr txBox="1">
            <a:spLocks noGrp="1"/>
          </p:cNvSpPr>
          <p:nvPr>
            <p:ph type="title"/>
          </p:nvPr>
        </p:nvSpPr>
        <p:spPr>
          <a:prstGeom prst="rect">
            <a:avLst/>
          </a:prstGeom>
          <a:noFill/>
          <a:ln>
            <a:noFill/>
          </a:ln>
        </p:spPr>
        <p:txBody>
          <a:bodyPr spcFirstLastPara="1" wrap="square" lIns="91425" tIns="91425" rIns="91425" bIns="45700" anchor="ctr" anchorCtr="0">
            <a:normAutofit/>
          </a:bodyPr>
          <a:lstStyle/>
          <a:p>
            <a:pPr marL="0" lvl="0" indent="0" algn="l" rtl="0">
              <a:lnSpc>
                <a:spcPct val="90000"/>
              </a:lnSpc>
              <a:spcBef>
                <a:spcPts val="0"/>
              </a:spcBef>
              <a:spcAft>
                <a:spcPts val="0"/>
              </a:spcAft>
              <a:buClr>
                <a:srgbClr val="1F448A"/>
              </a:buClr>
              <a:buSzPts val="3200"/>
              <a:buFont typeface="Palatino Linotype"/>
              <a:buNone/>
            </a:pPr>
            <a:r>
              <a:rPr lang="en-US" dirty="0"/>
              <a:t>Credibility Challenge: Lack of Physical Resistance</a:t>
            </a:r>
            <a:endParaRPr dirty="0"/>
          </a:p>
        </p:txBody>
      </p:sp>
      <p:sp>
        <p:nvSpPr>
          <p:cNvPr id="2" name="Slide Number Placeholder 1"/>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en-US" smtClean="0"/>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 name="Picture 3"/>
          <p:cNvPicPr>
            <a:picLocks noChangeAspect="1"/>
          </p:cNvPicPr>
          <p:nvPr/>
        </p:nvPicPr>
        <p:blipFill rotWithShape="1">
          <a:blip r:embed="rId3"/>
          <a:srcRect l="25967" t="10508" r="26639" b="13837"/>
          <a:stretch/>
        </p:blipFill>
        <p:spPr>
          <a:xfrm>
            <a:off x="504542" y="1496415"/>
            <a:ext cx="3840480" cy="4082923"/>
          </a:xfrm>
          <a:prstGeom prst="rect">
            <a:avLst/>
          </a:prstGeom>
        </p:spPr>
      </p:pic>
      <p:graphicFrame>
        <p:nvGraphicFramePr>
          <p:cNvPr id="3" name="Diagram 2">
            <a:extLst>
              <a:ext uri="{FF2B5EF4-FFF2-40B4-BE49-F238E27FC236}">
                <a16:creationId xmlns:a16="http://schemas.microsoft.com/office/drawing/2014/main" id="{283C3AC1-EE4F-4157-AB78-271E3CF5A4FF}"/>
              </a:ext>
            </a:extLst>
          </p:cNvPr>
          <p:cNvGraphicFramePr/>
          <p:nvPr/>
        </p:nvGraphicFramePr>
        <p:xfrm>
          <a:off x="4505445" y="1496415"/>
          <a:ext cx="7182013" cy="441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14" name="Google Shape;414;p37"/>
          <p:cNvSpPr txBox="1">
            <a:spLocks noGrp="1"/>
          </p:cNvSpPr>
          <p:nvPr>
            <p:ph type="title"/>
          </p:nvPr>
        </p:nvSpPr>
        <p:spPr>
          <a:prstGeom prst="rect">
            <a:avLst/>
          </a:prstGeom>
          <a:noFill/>
          <a:ln>
            <a:noFill/>
          </a:ln>
        </p:spPr>
        <p:txBody>
          <a:bodyPr spcFirstLastPara="1" wrap="square" lIns="91425" tIns="91425" rIns="91425" bIns="45700" anchor="ctr" anchorCtr="0">
            <a:normAutofit/>
          </a:bodyPr>
          <a:lstStyle/>
          <a:p>
            <a:pPr marL="0" lvl="0" indent="0" algn="l" rtl="0">
              <a:lnSpc>
                <a:spcPct val="90000"/>
              </a:lnSpc>
              <a:spcBef>
                <a:spcPts val="0"/>
              </a:spcBef>
              <a:spcAft>
                <a:spcPts val="0"/>
              </a:spcAft>
              <a:buClr>
                <a:srgbClr val="1F448A"/>
              </a:buClr>
              <a:buSzPts val="3200"/>
              <a:buFont typeface="Palatino Linotype"/>
              <a:buNone/>
            </a:pPr>
            <a:r>
              <a:rPr lang="en-US" dirty="0"/>
              <a:t>Credibility Challenge: Delayed Reporting</a:t>
            </a:r>
            <a:endParaRPr dirty="0"/>
          </a:p>
        </p:txBody>
      </p:sp>
      <p:sp>
        <p:nvSpPr>
          <p:cNvPr id="2" name="Slide Number Placeholder 1"/>
          <p:cNvSpPr>
            <a:spLocks noGrp="1"/>
          </p:cNvSpPr>
          <p:nvPr>
            <p:ph type="sldNum" idx="4294967295"/>
          </p:nvPr>
        </p:nvSpPr>
        <p:spPr>
          <a:xfrm>
            <a:off x="11490249" y="6346652"/>
            <a:ext cx="511629"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9pPr>
          </a:lstStyle>
          <a:p>
            <a:fld id="{00000000-1234-1234-1234-123412341234}" type="slidenum">
              <a:rPr lang="en-US" smtClean="0"/>
              <a:pPr/>
              <a:t>43</a:t>
            </a:fld>
            <a:endParaRPr lang="en-US" dirty="0">
              <a:latin typeface="+mj-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71BA3B1D-E190-4E80-A0B1-F4C826D02141}"/>
              </a:ext>
            </a:extLst>
          </p:cNvPr>
          <p:cNvGraphicFramePr>
            <a:graphicFrameLocks noGrp="1"/>
          </p:cNvGraphicFramePr>
          <p:nvPr>
            <p:ph idx="1"/>
          </p:nvPr>
        </p:nvGraphicFramePr>
        <p:xfrm>
          <a:off x="1001637" y="1418300"/>
          <a:ext cx="10488612" cy="4653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EF98E011-9FF6-4AB8-BF49-79F43024081F}"/>
              </a:ext>
            </a:extLst>
          </p:cNvPr>
          <p:cNvSpPr>
            <a:spLocks noGrp="1"/>
          </p:cNvSpPr>
          <p:nvPr>
            <p:ph type="title"/>
          </p:nvPr>
        </p:nvSpPr>
        <p:spPr/>
        <p:txBody>
          <a:bodyPr/>
          <a:lstStyle/>
          <a:p>
            <a:r>
              <a:rPr lang="en-US" dirty="0"/>
              <a:t>Writing the Analysis</a:t>
            </a:r>
          </a:p>
        </p:txBody>
      </p:sp>
      <p:sp>
        <p:nvSpPr>
          <p:cNvPr id="5" name="Slide Number Placeholder 4">
            <a:extLst>
              <a:ext uri="{FF2B5EF4-FFF2-40B4-BE49-F238E27FC236}">
                <a16:creationId xmlns:a16="http://schemas.microsoft.com/office/drawing/2014/main" id="{D00AAB2D-9A43-4847-BE16-029AC34846B8}"/>
              </a:ext>
            </a:extLst>
          </p:cNvPr>
          <p:cNvSpPr>
            <a:spLocks noGrp="1"/>
          </p:cNvSpPr>
          <p:nvPr>
            <p:ph type="sldNum" sz="quarter" idx="4"/>
          </p:nvPr>
        </p:nvSpPr>
        <p:spPr/>
        <p:txBody>
          <a:bodyPr/>
          <a:lstStyle/>
          <a:p>
            <a:fld id="{4500CA50-DFF2-4B51-82DD-96628A93A367}" type="slidenum">
              <a:rPr lang="en-US" smtClean="0"/>
              <a:pPr/>
              <a:t>44</a:t>
            </a:fld>
            <a:endParaRPr lang="en-US" dirty="0"/>
          </a:p>
        </p:txBody>
      </p:sp>
    </p:spTree>
    <p:extLst>
      <p:ext uri="{BB962C8B-B14F-4D97-AF65-F5344CB8AC3E}">
        <p14:creationId xmlns:p14="http://schemas.microsoft.com/office/powerpoint/2010/main" val="1608639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5E222F-39EE-F357-7E4D-047ADA26B16A}"/>
              </a:ext>
            </a:extLst>
          </p:cNvPr>
          <p:cNvSpPr>
            <a:spLocks noGrp="1"/>
          </p:cNvSpPr>
          <p:nvPr>
            <p:ph idx="1"/>
          </p:nvPr>
        </p:nvSpPr>
        <p:spPr>
          <a:xfrm>
            <a:off x="864705" y="1524000"/>
            <a:ext cx="10793895" cy="4416400"/>
          </a:xfrm>
        </p:spPr>
        <p:txBody>
          <a:bodyPr>
            <a:normAutofit fontScale="92500" lnSpcReduction="10000"/>
          </a:bodyPr>
          <a:lstStyle/>
          <a:p>
            <a:pPr marL="0" marR="0">
              <a:spcAft>
                <a:spcPts val="0"/>
              </a:spcAft>
              <a:tabLst>
                <a:tab pos="2971800" algn="ctr"/>
                <a:tab pos="5943600" algn="r"/>
              </a:tabLst>
            </a:pPr>
            <a:r>
              <a:rPr lang="en-US" sz="2400" b="1" u="sng" dirty="0">
                <a:solidFill>
                  <a:schemeClr val="tx1"/>
                </a:solidFill>
                <a:effectLst/>
                <a:ea typeface="Calibri" panose="020F0502020204030204" pitchFamily="34" charset="0"/>
                <a:cs typeface="Times New Roman" panose="02020603050405020304" pitchFamily="18" charset="0"/>
              </a:rPr>
              <a:t>Allegation 1</a:t>
            </a:r>
            <a:r>
              <a:rPr lang="en-US" sz="2400" b="1" dirty="0">
                <a:solidFill>
                  <a:schemeClr val="tx1"/>
                </a:solidFill>
                <a:effectLst/>
                <a:ea typeface="Calibri" panose="020F0502020204030204" pitchFamily="34" charset="0"/>
                <a:cs typeface="Times New Roman" panose="02020603050405020304" pitchFamily="18" charset="0"/>
              </a:rPr>
              <a:t>:  </a:t>
            </a:r>
            <a:r>
              <a:rPr lang="en-US" sz="2400" dirty="0">
                <a:solidFill>
                  <a:schemeClr val="tx1"/>
                </a:solidFill>
                <a:effectLst/>
                <a:ea typeface="Calibri" panose="020F0502020204030204" pitchFamily="34" charset="0"/>
                <a:cs typeface="Times New Roman" panose="02020603050405020304" pitchFamily="18" charset="0"/>
              </a:rPr>
              <a:t> Respondent made inappropriate comments to Complainant during the 2021-­2022 school year.</a:t>
            </a:r>
          </a:p>
          <a:p>
            <a:pPr marL="0" marR="0">
              <a:spcAft>
                <a:spcPts val="0"/>
              </a:spcAft>
              <a:tabLst>
                <a:tab pos="2971800" algn="ctr"/>
                <a:tab pos="5943600" algn="r"/>
              </a:tabLst>
            </a:pPr>
            <a:r>
              <a:rPr lang="en-US" sz="2400" dirty="0">
                <a:solidFill>
                  <a:schemeClr val="tx1"/>
                </a:solidFill>
                <a:effectLst/>
                <a:ea typeface="Calibri" panose="020F0502020204030204" pitchFamily="34" charset="0"/>
                <a:cs typeface="Times New Roman" panose="02020603050405020304" pitchFamily="18" charset="0"/>
              </a:rPr>
              <a:t> </a:t>
            </a:r>
          </a:p>
          <a:p>
            <a:pPr marL="0" marR="0">
              <a:spcAft>
                <a:spcPts val="0"/>
              </a:spcAft>
              <a:tabLst>
                <a:tab pos="2971800" algn="ctr"/>
                <a:tab pos="5943600" algn="r"/>
              </a:tabLst>
            </a:pPr>
            <a:r>
              <a:rPr lang="en-US" sz="2400" b="1" u="sng" dirty="0">
                <a:solidFill>
                  <a:schemeClr val="tx1"/>
                </a:solidFill>
                <a:effectLst/>
                <a:ea typeface="Calibri" panose="020F0502020204030204" pitchFamily="34" charset="0"/>
                <a:cs typeface="Times New Roman" panose="02020603050405020304" pitchFamily="18" charset="0"/>
              </a:rPr>
              <a:t>Finding 1</a:t>
            </a:r>
            <a:r>
              <a:rPr lang="en-US" sz="2400" b="1" dirty="0">
                <a:solidFill>
                  <a:schemeClr val="tx1"/>
                </a:solidFill>
                <a:effectLst/>
                <a:ea typeface="Calibri" panose="020F0502020204030204" pitchFamily="34" charset="0"/>
                <a:cs typeface="Times New Roman" panose="02020603050405020304" pitchFamily="18" charset="0"/>
              </a:rPr>
              <a:t>:</a:t>
            </a:r>
            <a:r>
              <a:rPr lang="en-US" sz="2400" dirty="0">
                <a:solidFill>
                  <a:schemeClr val="tx1"/>
                </a:solidFill>
                <a:effectLst/>
                <a:ea typeface="Calibri" panose="020F0502020204030204" pitchFamily="34" charset="0"/>
                <a:cs typeface="Times New Roman" panose="02020603050405020304" pitchFamily="18" charset="0"/>
              </a:rPr>
              <a:t> Sustained.</a:t>
            </a:r>
          </a:p>
          <a:p>
            <a:pPr marL="0" marR="0">
              <a:spcAft>
                <a:spcPts val="0"/>
              </a:spcAft>
              <a:tabLst>
                <a:tab pos="2971800" algn="ctr"/>
                <a:tab pos="5943600" algn="r"/>
              </a:tabLst>
            </a:pPr>
            <a:r>
              <a:rPr lang="en-US" sz="2400" dirty="0">
                <a:solidFill>
                  <a:schemeClr val="tx1"/>
                </a:solidFill>
                <a:effectLst/>
                <a:ea typeface="Calibri" panose="020F0502020204030204" pitchFamily="34" charset="0"/>
                <a:cs typeface="Times New Roman" panose="02020603050405020304" pitchFamily="18" charset="0"/>
              </a:rPr>
              <a:t> </a:t>
            </a:r>
          </a:p>
          <a:p>
            <a:pPr marL="0" marR="0" algn="just">
              <a:spcAft>
                <a:spcPts val="0"/>
              </a:spcAft>
            </a:pPr>
            <a:r>
              <a:rPr lang="en-US" sz="2400" dirty="0">
                <a:solidFill>
                  <a:schemeClr val="tx1"/>
                </a:solidFill>
                <a:effectLst/>
                <a:ea typeface="Garamond" panose="02020404030301010803" pitchFamily="18" charset="0"/>
              </a:rPr>
              <a:t>There is no dispute that Respondent said, “hit me up” to Complainant. Respondent said that meant he wanted Complainant to call or send him a text message. Respondent denied saying, “come over to my house tonight,” “let’s grab drinks,” “u </a:t>
            </a:r>
            <a:r>
              <a:rPr lang="en-US" sz="2400" dirty="0" err="1">
                <a:solidFill>
                  <a:schemeClr val="tx1"/>
                </a:solidFill>
                <a:effectLst/>
                <a:ea typeface="Garamond" panose="02020404030301010803" pitchFamily="18" charset="0"/>
              </a:rPr>
              <a:t>wanna</a:t>
            </a:r>
            <a:r>
              <a:rPr lang="en-US" sz="2400" dirty="0">
                <a:solidFill>
                  <a:schemeClr val="tx1"/>
                </a:solidFill>
                <a:effectLst/>
                <a:ea typeface="Garamond" panose="02020404030301010803" pitchFamily="18" charset="0"/>
              </a:rPr>
              <a:t> hang,” “Daddy needs a kiss,” or “get on your hands and knees.” Complainant said he interpreted the comments to mean that Respondent wanted to engage in sexual acts with Complainant. Witness testimony includes statements that Complainant had complained about Respondent “being creepy.”</a:t>
            </a:r>
          </a:p>
          <a:p>
            <a:pPr marL="0" marR="0" algn="just" fontAlgn="base">
              <a:spcAft>
                <a:spcPts val="0"/>
              </a:spcAft>
            </a:pPr>
            <a:r>
              <a:rPr lang="en-US" sz="2400" dirty="0">
                <a:solidFill>
                  <a:schemeClr val="tx1"/>
                </a:solidFill>
                <a:effectLst/>
                <a:ea typeface="Garamond" panose="02020404030301010803" pitchFamily="18" charset="0"/>
                <a:cs typeface="Times New Roman" panose="02020603050405020304" pitchFamily="18" charset="0"/>
              </a:rPr>
              <a:t>The investigator finds Complainant’s version of events to be more credible because they are supported by consistent witness testimony.</a:t>
            </a:r>
            <a:endParaRPr lang="en-US" sz="2400" dirty="0">
              <a:solidFill>
                <a:schemeClr val="tx1"/>
              </a:solidFill>
              <a:effectLst/>
              <a:ea typeface="Calibri" panose="020F0502020204030204" pitchFamily="34" charset="0"/>
              <a:cs typeface="Times New Roman" panose="02020603050405020304" pitchFamily="18" charset="0"/>
            </a:endParaRPr>
          </a:p>
          <a:p>
            <a:pPr>
              <a:spcAft>
                <a:spcPts val="0"/>
              </a:spcAft>
            </a:pPr>
            <a:endParaRPr lang="en-US" sz="3600" dirty="0"/>
          </a:p>
        </p:txBody>
      </p:sp>
      <p:sp>
        <p:nvSpPr>
          <p:cNvPr id="4" name="Title 3">
            <a:extLst>
              <a:ext uri="{FF2B5EF4-FFF2-40B4-BE49-F238E27FC236}">
                <a16:creationId xmlns:a16="http://schemas.microsoft.com/office/drawing/2014/main" id="{9652F7CC-837C-DA62-8594-5E7388A207CD}"/>
              </a:ext>
            </a:extLst>
          </p:cNvPr>
          <p:cNvSpPr>
            <a:spLocks noGrp="1"/>
          </p:cNvSpPr>
          <p:nvPr>
            <p:ph type="title"/>
          </p:nvPr>
        </p:nvSpPr>
        <p:spPr/>
        <p:txBody>
          <a:bodyPr/>
          <a:lstStyle/>
          <a:p>
            <a:r>
              <a:rPr lang="en-US" dirty="0"/>
              <a:t>Drafting Recommended Findings – Sample Language</a:t>
            </a:r>
          </a:p>
        </p:txBody>
      </p:sp>
      <p:sp>
        <p:nvSpPr>
          <p:cNvPr id="3" name="Slide Number Placeholder 2">
            <a:extLst>
              <a:ext uri="{FF2B5EF4-FFF2-40B4-BE49-F238E27FC236}">
                <a16:creationId xmlns:a16="http://schemas.microsoft.com/office/drawing/2014/main" id="{7E78CADC-24D6-F87D-0037-81EC91AE62CD}"/>
              </a:ext>
            </a:extLst>
          </p:cNvPr>
          <p:cNvSpPr>
            <a:spLocks noGrp="1"/>
          </p:cNvSpPr>
          <p:nvPr>
            <p:ph type="sldNum" sz="quarter" idx="4"/>
          </p:nvPr>
        </p:nvSpPr>
        <p:spPr/>
        <p:txBody>
          <a:bodyPr/>
          <a:lstStyle/>
          <a:p>
            <a:fld id="{830F8C32-16E8-47F2-AE74-54123418575B}" type="slidenum">
              <a:rPr lang="en-US" altLang="en-US" smtClean="0"/>
              <a:pPr/>
              <a:t>45</a:t>
            </a:fld>
            <a:endParaRPr lang="en-US" altLang="en-US" dirty="0"/>
          </a:p>
        </p:txBody>
      </p:sp>
    </p:spTree>
    <p:extLst>
      <p:ext uri="{BB962C8B-B14F-4D97-AF65-F5344CB8AC3E}">
        <p14:creationId xmlns:p14="http://schemas.microsoft.com/office/powerpoint/2010/main" val="729977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871A28-B60E-133D-634C-B09183A4DE97}"/>
              </a:ext>
            </a:extLst>
          </p:cNvPr>
          <p:cNvSpPr>
            <a:spLocks noGrp="1"/>
          </p:cNvSpPr>
          <p:nvPr>
            <p:ph idx="1"/>
          </p:nvPr>
        </p:nvSpPr>
        <p:spPr/>
        <p:txBody>
          <a:bodyPr>
            <a:normAutofit fontScale="92500" lnSpcReduction="10000"/>
          </a:bodyPr>
          <a:lstStyle/>
          <a:p>
            <a:pPr marL="0" marR="0">
              <a:spcBef>
                <a:spcPts val="0"/>
              </a:spcBef>
              <a:spcAft>
                <a:spcPts val="0"/>
              </a:spcAft>
            </a:pPr>
            <a:r>
              <a:rPr lang="en-US" b="1" u="sng" dirty="0">
                <a:effectLst/>
                <a:ea typeface="Calibri" panose="020F0502020204030204" pitchFamily="34" charset="0"/>
              </a:rPr>
              <a:t>Allegation 1:</a:t>
            </a:r>
            <a:r>
              <a:rPr lang="en-US" dirty="0">
                <a:effectLst/>
                <a:ea typeface="Calibri" panose="020F0502020204030204" pitchFamily="34" charset="0"/>
              </a:rPr>
              <a:t> On September 12, 2022, Respondent forcibly grabbed Complainant’s breast underneath her shirt.</a:t>
            </a:r>
            <a:endParaRPr lang="en-US" dirty="0">
              <a:effectLst/>
              <a:ea typeface="Times New Roman" panose="02020603050405020304" pitchFamily="18" charset="0"/>
            </a:endParaRPr>
          </a:p>
          <a:p>
            <a:pPr marL="0" marR="0">
              <a:spcBef>
                <a:spcPts val="0"/>
              </a:spcBef>
              <a:spcAft>
                <a:spcPts val="0"/>
              </a:spcAft>
            </a:pPr>
            <a:r>
              <a:rPr lang="en-US" dirty="0">
                <a:effectLst/>
                <a:ea typeface="Calibri" panose="020F0502020204030204" pitchFamily="34" charset="0"/>
              </a:rPr>
              <a:t> </a:t>
            </a:r>
            <a:endParaRPr lang="en-US" dirty="0">
              <a:effectLst/>
              <a:ea typeface="Times New Roman" panose="02020603050405020304" pitchFamily="18" charset="0"/>
            </a:endParaRPr>
          </a:p>
          <a:p>
            <a:pPr marL="0" marR="0">
              <a:spcBef>
                <a:spcPts val="0"/>
              </a:spcBef>
              <a:spcAft>
                <a:spcPts val="0"/>
              </a:spcAft>
            </a:pPr>
            <a:r>
              <a:rPr lang="en-US" b="1" u="sng" dirty="0">
                <a:effectLst/>
                <a:ea typeface="Calibri" panose="020F0502020204030204" pitchFamily="34" charset="0"/>
              </a:rPr>
              <a:t>Finding 1:</a:t>
            </a:r>
            <a:r>
              <a:rPr lang="en-US" dirty="0">
                <a:effectLst/>
                <a:ea typeface="Calibri" panose="020F0502020204030204" pitchFamily="34" charset="0"/>
              </a:rPr>
              <a:t> </a:t>
            </a:r>
            <a:r>
              <a:rPr lang="en-US" b="1" i="1" dirty="0">
                <a:effectLst/>
                <a:ea typeface="Calibri" panose="020F0502020204030204" pitchFamily="34" charset="0"/>
              </a:rPr>
              <a:t>Sustained.</a:t>
            </a:r>
            <a:r>
              <a:rPr lang="en-US" dirty="0">
                <a:effectLst/>
                <a:ea typeface="Calibri" panose="020F0502020204030204" pitchFamily="34" charset="0"/>
              </a:rPr>
              <a:t> Complainant alleged Respondent reached his hand up underneath her shirt, and forcibly grabbed her right breast.  Respondent denied the allegation and there were no witnesses.  There were no witnesses to the alleged incident. One witness observed Complainant welling up with tears following the incident, when the parties returned into the classroom.  </a:t>
            </a:r>
            <a:endParaRPr lang="en-US" dirty="0">
              <a:effectLst/>
              <a:ea typeface="Times New Roman" panose="02020603050405020304" pitchFamily="18" charset="0"/>
            </a:endParaRPr>
          </a:p>
          <a:p>
            <a:pPr marL="0" marR="0">
              <a:spcBef>
                <a:spcPts val="0"/>
              </a:spcBef>
              <a:spcAft>
                <a:spcPts val="0"/>
              </a:spcAft>
            </a:pPr>
            <a:r>
              <a:rPr lang="en-US" dirty="0">
                <a:effectLst/>
                <a:ea typeface="Calibri" panose="020F0502020204030204" pitchFamily="34" charset="0"/>
              </a:rPr>
              <a:t> </a:t>
            </a:r>
            <a:endParaRPr lang="en-US" dirty="0">
              <a:effectLst/>
              <a:ea typeface="Times New Roman" panose="02020603050405020304" pitchFamily="18" charset="0"/>
            </a:endParaRPr>
          </a:p>
          <a:p>
            <a:pPr marL="0" marR="0">
              <a:spcBef>
                <a:spcPts val="0"/>
              </a:spcBef>
              <a:spcAft>
                <a:spcPts val="0"/>
              </a:spcAft>
            </a:pPr>
            <a:r>
              <a:rPr lang="en-US" dirty="0">
                <a:effectLst/>
                <a:ea typeface="Calibri" panose="020F0502020204030204" pitchFamily="34" charset="0"/>
              </a:rPr>
              <a:t>The preponderance of the evidence supports the allegation that Respondent forcibly grabbed Complainant’s breast underneath her shirt and the allegation is sustained. </a:t>
            </a:r>
            <a:endParaRPr lang="en-US" dirty="0">
              <a:effectLst/>
              <a:ea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BCAB7745-EAE8-B5C4-74AC-A7F6BEFCB0CC}"/>
              </a:ext>
            </a:extLst>
          </p:cNvPr>
          <p:cNvSpPr>
            <a:spLocks noGrp="1"/>
          </p:cNvSpPr>
          <p:nvPr>
            <p:ph type="title"/>
          </p:nvPr>
        </p:nvSpPr>
        <p:spPr/>
        <p:txBody>
          <a:bodyPr/>
          <a:lstStyle/>
          <a:p>
            <a:r>
              <a:rPr lang="en-US" dirty="0"/>
              <a:t>Drafting Recommended Findings – Sample Language</a:t>
            </a:r>
          </a:p>
        </p:txBody>
      </p:sp>
      <p:sp>
        <p:nvSpPr>
          <p:cNvPr id="4" name="Slide Number Placeholder 3">
            <a:extLst>
              <a:ext uri="{FF2B5EF4-FFF2-40B4-BE49-F238E27FC236}">
                <a16:creationId xmlns:a16="http://schemas.microsoft.com/office/drawing/2014/main" id="{468F636F-CD28-1278-D974-431B811F3A03}"/>
              </a:ext>
            </a:extLst>
          </p:cNvPr>
          <p:cNvSpPr>
            <a:spLocks noGrp="1"/>
          </p:cNvSpPr>
          <p:nvPr>
            <p:ph type="sldNum" sz="quarter" idx="4"/>
          </p:nvPr>
        </p:nvSpPr>
        <p:spPr/>
        <p:txBody>
          <a:bodyPr/>
          <a:lstStyle/>
          <a:p>
            <a:fld id="{E02AF179-07B7-472B-83C2-D8D8D234B33A}" type="slidenum">
              <a:rPr lang="en-US" altLang="en-US" smtClean="0"/>
              <a:pPr/>
              <a:t>46</a:t>
            </a:fld>
            <a:endParaRPr lang="en-US" altLang="en-US" dirty="0"/>
          </a:p>
        </p:txBody>
      </p:sp>
    </p:spTree>
    <p:extLst>
      <p:ext uri="{BB962C8B-B14F-4D97-AF65-F5344CB8AC3E}">
        <p14:creationId xmlns:p14="http://schemas.microsoft.com/office/powerpoint/2010/main" val="2312432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60A4F-47D4-E5DB-C016-9B1F5EB668EE}"/>
              </a:ext>
            </a:extLst>
          </p:cNvPr>
          <p:cNvSpPr>
            <a:spLocks noGrp="1"/>
          </p:cNvSpPr>
          <p:nvPr>
            <p:ph type="title"/>
          </p:nvPr>
        </p:nvSpPr>
        <p:spPr/>
        <p:txBody>
          <a:bodyPr/>
          <a:lstStyle/>
          <a:p>
            <a:r>
              <a:rPr lang="en-US" dirty="0"/>
              <a:t>Additional Considerations</a:t>
            </a:r>
          </a:p>
        </p:txBody>
      </p:sp>
      <p:sp>
        <p:nvSpPr>
          <p:cNvPr id="4" name="Slide Number Placeholder 3">
            <a:extLst>
              <a:ext uri="{FF2B5EF4-FFF2-40B4-BE49-F238E27FC236}">
                <a16:creationId xmlns:a16="http://schemas.microsoft.com/office/drawing/2014/main" id="{4E3E131B-EFC8-E357-46E7-454F885FB6B7}"/>
              </a:ext>
            </a:extLst>
          </p:cNvPr>
          <p:cNvSpPr>
            <a:spLocks noGrp="1"/>
          </p:cNvSpPr>
          <p:nvPr>
            <p:ph type="sldNum" sz="quarter" idx="4294967295"/>
          </p:nvPr>
        </p:nvSpPr>
        <p:spPr>
          <a:xfrm>
            <a:off x="11680825" y="6346825"/>
            <a:ext cx="511175" cy="365125"/>
          </a:xfrm>
          <a:prstGeom prst="rect">
            <a:avLst/>
          </a:prstGeom>
        </p:spPr>
        <p:txBody>
          <a:bodyPr/>
          <a:lstStyle/>
          <a:p>
            <a:fld id="{4500CA50-DFF2-4B51-82DD-96628A93A367}" type="slidenum">
              <a:rPr lang="en-US" smtClean="0"/>
              <a:pPr/>
              <a:t>47</a:t>
            </a:fld>
            <a:endParaRPr lang="en-US" dirty="0"/>
          </a:p>
        </p:txBody>
      </p:sp>
    </p:spTree>
    <p:extLst>
      <p:ext uri="{BB962C8B-B14F-4D97-AF65-F5344CB8AC3E}">
        <p14:creationId xmlns:p14="http://schemas.microsoft.com/office/powerpoint/2010/main" val="1168757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7"/>
          <p:cNvSpPr txBox="1">
            <a:spLocks noGrp="1"/>
          </p:cNvSpPr>
          <p:nvPr>
            <p:ph type="body" idx="1"/>
          </p:nvPr>
        </p:nvSpPr>
        <p:spPr>
          <a:xfrm>
            <a:off x="935826" y="1443270"/>
            <a:ext cx="5008196" cy="660898"/>
          </a:xfrm>
          <a:prstGeom prst="rect">
            <a:avLst/>
          </a:prstGeom>
          <a:noFill/>
          <a:ln>
            <a:noFill/>
          </a:ln>
        </p:spPr>
        <p:txBody>
          <a:bodyPr spcFirstLastPara="1" wrap="square" lIns="91425" tIns="45700" rIns="91425" bIns="45700" anchor="t" anchorCtr="0">
            <a:noAutofit/>
          </a:bodyPr>
          <a:lstStyle/>
          <a:p>
            <a:pPr lvl="0" algn="l" rtl="0">
              <a:lnSpc>
                <a:spcPct val="100000"/>
              </a:lnSpc>
              <a:spcBef>
                <a:spcPts val="0"/>
              </a:spcBef>
              <a:spcAft>
                <a:spcPts val="0"/>
              </a:spcAft>
              <a:buSzPts val="3000"/>
            </a:pPr>
            <a:r>
              <a:rPr lang="en-US" dirty="0">
                <a:solidFill>
                  <a:schemeClr val="tx2"/>
                </a:solidFill>
              </a:rPr>
              <a:t>Implicit Bias</a:t>
            </a:r>
            <a:endParaRPr dirty="0">
              <a:solidFill>
                <a:schemeClr val="tx2"/>
              </a:solidFill>
            </a:endParaRPr>
          </a:p>
        </p:txBody>
      </p:sp>
      <p:sp>
        <p:nvSpPr>
          <p:cNvPr id="3" name="Content Placeholder 2">
            <a:extLst>
              <a:ext uri="{FF2B5EF4-FFF2-40B4-BE49-F238E27FC236}">
                <a16:creationId xmlns:a16="http://schemas.microsoft.com/office/drawing/2014/main" id="{5773DC26-6805-4BDD-BCAF-13A5D753FA85}"/>
              </a:ext>
            </a:extLst>
          </p:cNvPr>
          <p:cNvSpPr>
            <a:spLocks noGrp="1"/>
          </p:cNvSpPr>
          <p:nvPr>
            <p:ph sz="half" idx="2"/>
          </p:nvPr>
        </p:nvSpPr>
        <p:spPr>
          <a:xfrm>
            <a:off x="864705" y="2250011"/>
            <a:ext cx="5480900" cy="3767636"/>
          </a:xfrm>
        </p:spPr>
        <p:txBody>
          <a:bodyPr>
            <a:normAutofit fontScale="77500" lnSpcReduction="20000"/>
          </a:bodyPr>
          <a:lstStyle/>
          <a:p>
            <a:pPr marL="457200" lvl="0" indent="-457200" algn="l" rtl="0">
              <a:lnSpc>
                <a:spcPct val="100000"/>
              </a:lnSpc>
              <a:spcBef>
                <a:spcPts val="0"/>
              </a:spcBef>
              <a:spcAft>
                <a:spcPts val="0"/>
              </a:spcAft>
              <a:buSzPts val="3000"/>
              <a:buFont typeface="Noto Sans Symbols"/>
              <a:buChar char="▪"/>
            </a:pPr>
            <a:r>
              <a:rPr lang="en-US" sz="2800" dirty="0"/>
              <a:t>Unconscious bias towards or against certain groups of people</a:t>
            </a:r>
          </a:p>
          <a:p>
            <a:pPr marL="457200" lvl="0" indent="-457200" algn="l" rtl="0">
              <a:lnSpc>
                <a:spcPct val="100000"/>
              </a:lnSpc>
              <a:spcBef>
                <a:spcPts val="1200"/>
              </a:spcBef>
              <a:spcAft>
                <a:spcPts val="0"/>
              </a:spcAft>
              <a:buSzPts val="3000"/>
              <a:buFont typeface="Noto Sans Symbols"/>
              <a:buChar char="▪"/>
            </a:pPr>
            <a:r>
              <a:rPr lang="en-US" sz="2800" dirty="0"/>
              <a:t>Often based on social stereotypes that have led to an association between a group and a trait</a:t>
            </a:r>
          </a:p>
          <a:p>
            <a:pPr marL="457200" lvl="0" indent="-457200" algn="l" rtl="0">
              <a:lnSpc>
                <a:spcPct val="100000"/>
              </a:lnSpc>
              <a:spcBef>
                <a:spcPts val="1200"/>
              </a:spcBef>
              <a:spcAft>
                <a:spcPts val="0"/>
              </a:spcAft>
              <a:buSzPts val="3000"/>
              <a:buFont typeface="Noto Sans Symbols"/>
              <a:buChar char="▪"/>
            </a:pPr>
            <a:r>
              <a:rPr lang="en-US" sz="2800" dirty="0"/>
              <a:t>Numerous studies have demonstrated that certain traditionally disadvantaged groups are treated differently, to their detriment </a:t>
            </a:r>
          </a:p>
          <a:p>
            <a:pPr marL="457200" lvl="0" indent="-457200" algn="l" rtl="0">
              <a:lnSpc>
                <a:spcPct val="100000"/>
              </a:lnSpc>
              <a:spcBef>
                <a:spcPts val="1200"/>
              </a:spcBef>
              <a:spcAft>
                <a:spcPts val="0"/>
              </a:spcAft>
              <a:buSzPts val="3000"/>
              <a:buFont typeface="Noto Sans Symbols"/>
              <a:buChar char="▪"/>
            </a:pPr>
            <a:r>
              <a:rPr lang="en-US" sz="2800" dirty="0"/>
              <a:t>Many (if not most) of the people treating others differently are unaware of doing so (e.g. microaggressions)</a:t>
            </a:r>
            <a:endParaRPr lang="en-US" sz="2800" b="1" dirty="0">
              <a:solidFill>
                <a:srgbClr val="FF0000"/>
              </a:solidFill>
            </a:endParaRPr>
          </a:p>
          <a:p>
            <a:endParaRPr lang="en-US" dirty="0"/>
          </a:p>
        </p:txBody>
      </p:sp>
      <p:sp>
        <p:nvSpPr>
          <p:cNvPr id="4" name="Text Placeholder 3">
            <a:extLst>
              <a:ext uri="{FF2B5EF4-FFF2-40B4-BE49-F238E27FC236}">
                <a16:creationId xmlns:a16="http://schemas.microsoft.com/office/drawing/2014/main" id="{366F2385-1B50-478A-8F0E-FA4E1C7DD61D}"/>
              </a:ext>
            </a:extLst>
          </p:cNvPr>
          <p:cNvSpPr>
            <a:spLocks noGrp="1"/>
          </p:cNvSpPr>
          <p:nvPr>
            <p:ph type="body" sz="quarter" idx="3"/>
          </p:nvPr>
        </p:nvSpPr>
        <p:spPr>
          <a:xfrm>
            <a:off x="6737869" y="1286245"/>
            <a:ext cx="5008194" cy="660899"/>
          </a:xfrm>
        </p:spPr>
        <p:txBody>
          <a:bodyPr/>
          <a:lstStyle/>
          <a:p>
            <a:r>
              <a:rPr lang="en-US" dirty="0"/>
              <a:t>Confirmation Bias</a:t>
            </a:r>
          </a:p>
        </p:txBody>
      </p:sp>
      <p:sp>
        <p:nvSpPr>
          <p:cNvPr id="5" name="Content Placeholder 4">
            <a:extLst>
              <a:ext uri="{FF2B5EF4-FFF2-40B4-BE49-F238E27FC236}">
                <a16:creationId xmlns:a16="http://schemas.microsoft.com/office/drawing/2014/main" id="{4880B053-B1F4-4E35-A5B3-38B60CED73E4}"/>
              </a:ext>
            </a:extLst>
          </p:cNvPr>
          <p:cNvSpPr>
            <a:spLocks noGrp="1"/>
          </p:cNvSpPr>
          <p:nvPr>
            <p:ph sz="quarter" idx="4"/>
          </p:nvPr>
        </p:nvSpPr>
        <p:spPr>
          <a:xfrm>
            <a:off x="6737869" y="2250010"/>
            <a:ext cx="5008194" cy="3783010"/>
          </a:xfrm>
        </p:spPr>
        <p:txBody>
          <a:bodyPr>
            <a:normAutofit/>
          </a:bodyPr>
          <a:lstStyle/>
          <a:p>
            <a:pPr marL="457200" lvl="0" indent="-457200" algn="l" rtl="0">
              <a:lnSpc>
                <a:spcPct val="100000"/>
              </a:lnSpc>
              <a:spcBef>
                <a:spcPts val="0"/>
              </a:spcBef>
              <a:spcAft>
                <a:spcPts val="0"/>
              </a:spcAft>
              <a:buSzPts val="3000"/>
              <a:buFont typeface="Noto Sans Symbols"/>
              <a:buChar char="▪"/>
            </a:pPr>
            <a:r>
              <a:rPr lang="en-US" sz="2200" dirty="0"/>
              <a:t>Confirmation bias, or the selective collection of evidence, is our subconscious tendency to seek and interpret information and other evidence in ways that affirm our existing beliefs, ideas, expectations, and/or hypotheses. </a:t>
            </a:r>
          </a:p>
          <a:p>
            <a:pPr marL="457200" lvl="0" indent="-457200" algn="l" rtl="0">
              <a:lnSpc>
                <a:spcPct val="100000"/>
              </a:lnSpc>
              <a:spcBef>
                <a:spcPts val="1200"/>
              </a:spcBef>
              <a:spcAft>
                <a:spcPts val="0"/>
              </a:spcAft>
              <a:buSzPts val="3000"/>
              <a:buFont typeface="Noto Sans Symbols"/>
              <a:buChar char="▪"/>
            </a:pPr>
            <a:r>
              <a:rPr lang="en-US" sz="2200" dirty="0"/>
              <a:t>Therefore, confirmation bias is both affected by and feeds our implicit biases.</a:t>
            </a:r>
          </a:p>
          <a:p>
            <a:endParaRPr lang="en-US" sz="2200" dirty="0"/>
          </a:p>
        </p:txBody>
      </p:sp>
      <p:sp>
        <p:nvSpPr>
          <p:cNvPr id="550" name="Google Shape;550;p57"/>
          <p:cNvSpPr txBox="1">
            <a:spLocks noGrp="1"/>
          </p:cNvSpPr>
          <p:nvPr>
            <p:ph type="title"/>
          </p:nvPr>
        </p:nvSpPr>
        <p:spPr>
          <a:prstGeom prst="rect">
            <a:avLst/>
          </a:prstGeom>
          <a:noFill/>
          <a:ln>
            <a:noFill/>
          </a:ln>
        </p:spPr>
        <p:txBody>
          <a:bodyPr spcFirstLastPara="1" wrap="square" lIns="91425" tIns="91425" rIns="91425" bIns="45700" anchor="ctr" anchorCtr="0">
            <a:normAutofit/>
          </a:bodyPr>
          <a:lstStyle/>
          <a:p>
            <a:pPr marL="0" lvl="0" indent="0" algn="l" rtl="0">
              <a:lnSpc>
                <a:spcPct val="90000"/>
              </a:lnSpc>
              <a:spcBef>
                <a:spcPts val="0"/>
              </a:spcBef>
              <a:spcAft>
                <a:spcPts val="0"/>
              </a:spcAft>
              <a:buClr>
                <a:srgbClr val="1F448A"/>
              </a:buClr>
              <a:buSzPts val="3200"/>
              <a:buFont typeface="Palatino Linotype"/>
              <a:buNone/>
            </a:pPr>
            <a:r>
              <a:rPr lang="en-US"/>
              <a:t>Understanding Bias</a:t>
            </a:r>
            <a:endParaRPr dirty="0"/>
          </a:p>
        </p:txBody>
      </p:sp>
      <p:sp>
        <p:nvSpPr>
          <p:cNvPr id="2" name="Slide Number Placeholder 1"/>
          <p:cNvSpPr>
            <a:spLocks noGrp="1"/>
          </p:cNvSpPr>
          <p:nvPr>
            <p:ph type="sldNum" sz="quarter" idx="10"/>
          </p:nvPr>
        </p:nvSpPr>
        <p:spPr>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9pPr>
          </a:lstStyle>
          <a:p>
            <a:fld id="{00000000-1234-1234-1234-123412341234}" type="slidenum">
              <a:rPr lang="en-US" smtClean="0"/>
              <a:pPr/>
              <a:t>48</a:t>
            </a:fld>
            <a:endParaRPr lang="en-US" dirty="0">
              <a:latin typeface="+mj-lt"/>
            </a:endParaRPr>
          </a:p>
        </p:txBody>
      </p:sp>
    </p:spTree>
    <p:extLst>
      <p:ext uri="{BB962C8B-B14F-4D97-AF65-F5344CB8AC3E}">
        <p14:creationId xmlns:p14="http://schemas.microsoft.com/office/powerpoint/2010/main" val="2866318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59"/>
          <p:cNvSpPr txBox="1">
            <a:spLocks noGrp="1"/>
          </p:cNvSpPr>
          <p:nvPr>
            <p:ph idx="1"/>
          </p:nvPr>
        </p:nvSpPr>
        <p:spPr>
          <a:xfrm>
            <a:off x="864705" y="1255739"/>
            <a:ext cx="10819295" cy="4522323"/>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buSzPct val="100000"/>
              <a:buFont typeface="Noto Sans Symbols"/>
              <a:buChar char="▪"/>
            </a:pPr>
            <a:r>
              <a:rPr lang="en-US" sz="2600" dirty="0">
                <a:solidFill>
                  <a:schemeClr val="accent6"/>
                </a:solidFill>
              </a:rPr>
              <a:t>Intersectionality is the complex, cumulative way in which the effects of multiple forms of discrimination (such as racism, sexism, and classism) combine, overlap, or intersect, especially in the experience of marginalized individuals or groups</a:t>
            </a:r>
            <a:endParaRPr sz="2600" dirty="0"/>
          </a:p>
          <a:p>
            <a:pPr marL="457200" lvl="0" indent="-457200" algn="l" rtl="0">
              <a:lnSpc>
                <a:spcPct val="100000"/>
              </a:lnSpc>
              <a:buSzPct val="100000"/>
              <a:buFont typeface="Noto Sans Symbols"/>
              <a:buChar char="▪"/>
            </a:pPr>
            <a:r>
              <a:rPr lang="en-US" sz="2600" dirty="0">
                <a:solidFill>
                  <a:schemeClr val="accent6"/>
                </a:solidFill>
              </a:rPr>
              <a:t>Many cases involve complainant’s word against respondent’s word</a:t>
            </a:r>
            <a:endParaRPr sz="2600" dirty="0"/>
          </a:p>
          <a:p>
            <a:pPr marL="457200" lvl="0" indent="-457200" algn="l" rtl="0">
              <a:lnSpc>
                <a:spcPct val="100000"/>
              </a:lnSpc>
              <a:buSzPct val="100000"/>
              <a:buFont typeface="Noto Sans Symbols"/>
              <a:buChar char="▪"/>
            </a:pPr>
            <a:r>
              <a:rPr lang="en-US" sz="2600" dirty="0">
                <a:solidFill>
                  <a:schemeClr val="accent6"/>
                </a:solidFill>
              </a:rPr>
              <a:t>Intersectionality of categories to which complainant, respondent and witnesses belong may inadvertently affect Investigator’s/Decision-maker’s credibility assessments</a:t>
            </a:r>
            <a:endParaRPr sz="2600" dirty="0"/>
          </a:p>
          <a:p>
            <a:pPr marL="457200" lvl="0" indent="-457200" algn="l" rtl="0">
              <a:lnSpc>
                <a:spcPct val="100000"/>
              </a:lnSpc>
              <a:buSzPct val="100000"/>
              <a:buFont typeface="Noto Sans Symbols"/>
              <a:buChar char="▪"/>
            </a:pPr>
            <a:r>
              <a:rPr lang="en-US" sz="2600" dirty="0">
                <a:solidFill>
                  <a:schemeClr val="accent6"/>
                </a:solidFill>
              </a:rPr>
              <a:t>Bias check: Has the race/ethnicity/sexual orientation of complainant, respondent and/or witnesses influenced your assessment of credibility?</a:t>
            </a:r>
            <a:endParaRPr sz="2600" dirty="0">
              <a:solidFill>
                <a:schemeClr val="accent6"/>
              </a:solidFill>
            </a:endParaRPr>
          </a:p>
        </p:txBody>
      </p:sp>
      <p:sp>
        <p:nvSpPr>
          <p:cNvPr id="567" name="Google Shape;567;p59"/>
          <p:cNvSpPr txBox="1">
            <a:spLocks noGrp="1"/>
          </p:cNvSpPr>
          <p:nvPr>
            <p:ph type="title"/>
          </p:nvPr>
        </p:nvSpPr>
        <p:spPr>
          <a:prstGeom prst="rect">
            <a:avLst/>
          </a:prstGeom>
          <a:noFill/>
          <a:ln>
            <a:noFill/>
          </a:ln>
        </p:spPr>
        <p:txBody>
          <a:bodyPr spcFirstLastPara="1" wrap="square" lIns="91425" tIns="91425" rIns="91425" bIns="45700" anchor="ctr" anchorCtr="0">
            <a:normAutofit/>
          </a:bodyPr>
          <a:lstStyle/>
          <a:p>
            <a:pPr marL="0" lvl="0" indent="0" algn="l" rtl="0">
              <a:lnSpc>
                <a:spcPct val="90000"/>
              </a:lnSpc>
              <a:spcBef>
                <a:spcPts val="0"/>
              </a:spcBef>
              <a:spcAft>
                <a:spcPts val="0"/>
              </a:spcAft>
              <a:buClr>
                <a:srgbClr val="1F448A"/>
              </a:buClr>
              <a:buSzPts val="3200"/>
              <a:buFont typeface="Palatino Linotype"/>
              <a:buNone/>
            </a:pPr>
            <a:r>
              <a:rPr lang="en-US" dirty="0"/>
              <a:t>Intersectionality</a:t>
            </a:r>
            <a:endParaRPr dirty="0"/>
          </a:p>
        </p:txBody>
      </p:sp>
      <p:sp>
        <p:nvSpPr>
          <p:cNvPr id="2" name="Slide Number Placeholder 1"/>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en-US" smtClean="0"/>
              <a:t>49</a:t>
            </a:fld>
            <a:endParaRPr lang="en-US" dirty="0"/>
          </a:p>
        </p:txBody>
      </p:sp>
    </p:spTree>
    <p:extLst>
      <p:ext uri="{BB962C8B-B14F-4D97-AF65-F5344CB8AC3E}">
        <p14:creationId xmlns:p14="http://schemas.microsoft.com/office/powerpoint/2010/main" val="2624200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355" r="10754"/>
          <a:stretch/>
        </p:blipFill>
        <p:spPr>
          <a:xfrm>
            <a:off x="6651388" y="1361662"/>
            <a:ext cx="5540612" cy="4353338"/>
          </a:xfrm>
          <a:prstGeom prst="rect">
            <a:avLst/>
          </a:prstGeom>
          <a:noFill/>
          <a:ln>
            <a:noFill/>
          </a:ln>
        </p:spPr>
      </p:pic>
      <p:sp>
        <p:nvSpPr>
          <p:cNvPr id="6" name="Content Placeholder 5"/>
          <p:cNvSpPr>
            <a:spLocks noGrp="1"/>
          </p:cNvSpPr>
          <p:nvPr>
            <p:ph idx="1"/>
          </p:nvPr>
        </p:nvSpPr>
        <p:spPr>
          <a:xfrm>
            <a:off x="864705" y="1361662"/>
            <a:ext cx="5307495" cy="4416400"/>
          </a:xfrm>
          <a:noFill/>
        </p:spPr>
        <p:txBody>
          <a:bodyPr anchor="ctr" anchorCtr="0">
            <a:normAutofit lnSpcReduction="10000"/>
          </a:bodyPr>
          <a:lstStyle/>
          <a:p>
            <a:pPr marL="457200" indent="-457200">
              <a:spcAft>
                <a:spcPts val="1200"/>
              </a:spcAft>
              <a:buClr>
                <a:schemeClr val="tx2"/>
              </a:buClr>
              <a:buFont typeface="+mj-lt"/>
              <a:buAutoNum type="arabicPeriod"/>
            </a:pPr>
            <a:r>
              <a:rPr lang="en-US" dirty="0">
                <a:solidFill>
                  <a:schemeClr val="tx1"/>
                </a:solidFill>
              </a:rPr>
              <a:t>Education Programs or Activities</a:t>
            </a:r>
          </a:p>
          <a:p>
            <a:pPr marL="457200" indent="-457200">
              <a:spcAft>
                <a:spcPts val="1200"/>
              </a:spcAft>
              <a:buClr>
                <a:schemeClr val="tx2"/>
              </a:buClr>
              <a:buFont typeface="+mj-lt"/>
              <a:buAutoNum type="arabicPeriod"/>
            </a:pPr>
            <a:r>
              <a:rPr lang="en-US" dirty="0">
                <a:solidFill>
                  <a:schemeClr val="tx1"/>
                </a:solidFill>
              </a:rPr>
              <a:t>Sports</a:t>
            </a:r>
          </a:p>
          <a:p>
            <a:pPr marL="457200" indent="-457200">
              <a:spcAft>
                <a:spcPts val="1200"/>
              </a:spcAft>
              <a:buClr>
                <a:schemeClr val="tx2"/>
              </a:buClr>
              <a:buFont typeface="+mj-lt"/>
              <a:buAutoNum type="arabicPeriod"/>
            </a:pPr>
            <a:r>
              <a:rPr lang="en-US" dirty="0">
                <a:solidFill>
                  <a:schemeClr val="tx1"/>
                </a:solidFill>
              </a:rPr>
              <a:t>Employment</a:t>
            </a:r>
          </a:p>
          <a:p>
            <a:pPr marL="457200" indent="-457200">
              <a:spcAft>
                <a:spcPts val="1200"/>
              </a:spcAft>
              <a:buClr>
                <a:schemeClr val="tx2"/>
              </a:buClr>
              <a:buFont typeface="+mj-lt"/>
              <a:buAutoNum type="arabicPeriod"/>
            </a:pPr>
            <a:r>
              <a:rPr lang="en-US" dirty="0">
                <a:solidFill>
                  <a:schemeClr val="tx1"/>
                </a:solidFill>
              </a:rPr>
              <a:t>Equal Access to Facilities</a:t>
            </a:r>
          </a:p>
          <a:p>
            <a:pPr marL="457200" indent="-457200">
              <a:spcAft>
                <a:spcPts val="1200"/>
              </a:spcAft>
              <a:buClr>
                <a:schemeClr val="tx2"/>
              </a:buClr>
              <a:buFont typeface="+mj-lt"/>
              <a:buAutoNum type="arabicPeriod"/>
            </a:pPr>
            <a:r>
              <a:rPr lang="en-US" dirty="0">
                <a:solidFill>
                  <a:schemeClr val="tx1"/>
                </a:solidFill>
              </a:rPr>
              <a:t>Admissions and Recruitment </a:t>
            </a:r>
          </a:p>
          <a:p>
            <a:pPr marL="457200" indent="-457200">
              <a:spcAft>
                <a:spcPts val="1200"/>
              </a:spcAft>
              <a:buClr>
                <a:schemeClr val="tx2"/>
              </a:buClr>
              <a:buFont typeface="+mj-lt"/>
              <a:buAutoNum type="arabicPeriod"/>
            </a:pPr>
            <a:r>
              <a:rPr lang="en-US" b="1" u="sng" dirty="0">
                <a:solidFill>
                  <a:schemeClr val="tx1"/>
                </a:solidFill>
              </a:rPr>
              <a:t>Sexual Harassment</a:t>
            </a:r>
            <a:r>
              <a:rPr lang="en-US" b="1" dirty="0">
                <a:solidFill>
                  <a:schemeClr val="tx1"/>
                </a:solidFill>
              </a:rPr>
              <a:t>*</a:t>
            </a:r>
          </a:p>
          <a:p>
            <a:pPr>
              <a:spcAft>
                <a:spcPts val="1200"/>
              </a:spcAft>
              <a:buClr>
                <a:schemeClr val="tx2"/>
              </a:buClr>
            </a:pPr>
            <a:r>
              <a:rPr lang="en-US" sz="2000" dirty="0">
                <a:solidFill>
                  <a:schemeClr val="tx1"/>
                </a:solidFill>
              </a:rPr>
              <a:t>(34 C.F.R. Part 106)</a:t>
            </a:r>
          </a:p>
          <a:p>
            <a:pPr>
              <a:spcAft>
                <a:spcPts val="1200"/>
              </a:spcAft>
              <a:buClr>
                <a:schemeClr val="tx2"/>
              </a:buClr>
            </a:pPr>
            <a:r>
              <a:rPr lang="en-US" sz="2000" dirty="0">
                <a:solidFill>
                  <a:schemeClr val="tx1"/>
                </a:solidFill>
              </a:rPr>
              <a:t>*New regulations that have the full force and effect of law</a:t>
            </a:r>
          </a:p>
        </p:txBody>
      </p:sp>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What Does Title IX Cover?</a:t>
            </a:r>
          </a:p>
        </p:txBody>
      </p:sp>
      <p:sp>
        <p:nvSpPr>
          <p:cNvPr id="3" name="Slide Number Placeholder 2">
            <a:extLst>
              <a:ext uri="{FF2B5EF4-FFF2-40B4-BE49-F238E27FC236}">
                <a16:creationId xmlns:a16="http://schemas.microsoft.com/office/drawing/2014/main" id="{CFD80324-5331-4EF5-8625-C53B299EC00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2AF179-07B7-472B-83C2-D8D8D234B33A}" type="slidenum">
              <a:rPr kumimoji="0" lang="en-US" altLang="en-US" sz="1600" b="0" i="0" u="none" strike="noStrike" kern="1200" cap="none" spc="0" normalizeH="0" baseline="0" noProof="0" smtClean="0">
                <a:ln>
                  <a:noFill/>
                </a:ln>
                <a:solidFill>
                  <a:srgbClr val="1F448A"/>
                </a:solidFill>
                <a:effectLst/>
                <a:uLnTx/>
                <a:uFillTx/>
                <a:latin typeface="Calibri Light"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dirty="0">
              <a:ln>
                <a:noFill/>
              </a:ln>
              <a:solidFill>
                <a:srgbClr val="1F448A"/>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7123034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5" name="Google Shape;575;p60"/>
          <p:cNvSpPr txBox="1">
            <a:spLocks noGrp="1"/>
          </p:cNvSpPr>
          <p:nvPr>
            <p:ph type="title"/>
          </p:nvPr>
        </p:nvSpPr>
        <p:spPr>
          <a:prstGeom prst="rect">
            <a:avLst/>
          </a:prstGeom>
          <a:noFill/>
          <a:ln>
            <a:noFill/>
          </a:ln>
        </p:spPr>
        <p:txBody>
          <a:bodyPr spcFirstLastPara="1" wrap="square" lIns="91425" tIns="91425" rIns="91425" bIns="45700" anchor="ctr" anchorCtr="0">
            <a:normAutofit/>
          </a:bodyPr>
          <a:lstStyle/>
          <a:p>
            <a:pPr marL="0" lvl="0" indent="0" algn="l" rtl="0">
              <a:lnSpc>
                <a:spcPct val="90000"/>
              </a:lnSpc>
              <a:spcBef>
                <a:spcPts val="0"/>
              </a:spcBef>
              <a:spcAft>
                <a:spcPts val="0"/>
              </a:spcAft>
              <a:buClr>
                <a:srgbClr val="1F448A"/>
              </a:buClr>
              <a:buSzPts val="3200"/>
              <a:buFont typeface="Palatino Linotype"/>
              <a:buNone/>
            </a:pPr>
            <a:r>
              <a:rPr lang="en-US" dirty="0"/>
              <a:t>Suggestions to Counteracting Bias</a:t>
            </a:r>
            <a:endParaRPr dirty="0"/>
          </a:p>
        </p:txBody>
      </p:sp>
      <p:sp>
        <p:nvSpPr>
          <p:cNvPr id="574" name="Google Shape;574;p60"/>
          <p:cNvSpPr txBox="1">
            <a:spLocks noGrp="1"/>
          </p:cNvSpPr>
          <p:nvPr>
            <p:ph idx="13"/>
          </p:nvPr>
        </p:nvSpPr>
        <p:spPr>
          <a:xfrm>
            <a:off x="864706" y="1505008"/>
            <a:ext cx="6033934" cy="4416400"/>
          </a:xfrm>
          <a:prstGeom prst="rect">
            <a:avLst/>
          </a:prstGeom>
          <a:noFill/>
          <a:ln>
            <a:noFill/>
          </a:ln>
        </p:spPr>
        <p:txBody>
          <a:bodyPr spcFirstLastPara="1" wrap="square" lIns="91425" tIns="45700" rIns="91425" bIns="45700" anchor="t" anchorCtr="0">
            <a:normAutofit/>
          </a:bodyPr>
          <a:lstStyle/>
          <a:p>
            <a:pPr marL="338138" lvl="0" indent="-338138" algn="l" rtl="0">
              <a:lnSpc>
                <a:spcPct val="100000"/>
              </a:lnSpc>
              <a:spcBef>
                <a:spcPts val="0"/>
              </a:spcBef>
              <a:spcAft>
                <a:spcPts val="0"/>
              </a:spcAft>
              <a:buSzPct val="100000"/>
              <a:buFont typeface="Noto Sans Symbols"/>
              <a:buChar char="▪"/>
            </a:pPr>
            <a:r>
              <a:rPr lang="en-US" sz="2700" dirty="0"/>
              <a:t>Actively consider an alternative hypothesis or why a favored hypothesis could be wrong</a:t>
            </a:r>
            <a:endParaRPr sz="2700" dirty="0"/>
          </a:p>
          <a:p>
            <a:pPr marL="338138" lvl="0" indent="-338138" algn="l" rtl="0">
              <a:lnSpc>
                <a:spcPct val="100000"/>
              </a:lnSpc>
              <a:spcBef>
                <a:spcPts val="0"/>
              </a:spcBef>
              <a:spcAft>
                <a:spcPts val="0"/>
              </a:spcAft>
              <a:buSzPct val="100000"/>
              <a:buFont typeface="Noto Sans Symbols"/>
              <a:buChar char="▪"/>
            </a:pPr>
            <a:r>
              <a:rPr lang="en-US" sz="2700" dirty="0"/>
              <a:t>The process of writing might challenge the investigator to assess a decision more carefully </a:t>
            </a:r>
            <a:endParaRPr sz="2700" dirty="0"/>
          </a:p>
          <a:p>
            <a:pPr marL="338138" lvl="0" indent="-338138" algn="l" rtl="0">
              <a:lnSpc>
                <a:spcPct val="100000"/>
              </a:lnSpc>
              <a:spcBef>
                <a:spcPts val="0"/>
              </a:spcBef>
              <a:spcAft>
                <a:spcPts val="0"/>
              </a:spcAft>
              <a:buSzPct val="100000"/>
              <a:buFont typeface="Noto Sans Symbols"/>
              <a:buChar char="▪"/>
            </a:pPr>
            <a:r>
              <a:rPr lang="en-US" sz="2700" dirty="0"/>
              <a:t>Have findings peer-reviewed</a:t>
            </a:r>
            <a:endParaRPr sz="2700" dirty="0"/>
          </a:p>
          <a:p>
            <a:pPr marL="338138" lvl="0" indent="-338138" algn="l" rtl="0">
              <a:lnSpc>
                <a:spcPct val="100000"/>
              </a:lnSpc>
              <a:spcBef>
                <a:spcPts val="0"/>
              </a:spcBef>
              <a:spcAft>
                <a:spcPts val="0"/>
              </a:spcAft>
              <a:buSzPct val="100000"/>
              <a:buFont typeface="Noto Sans Symbols"/>
              <a:buChar char="▪"/>
            </a:pPr>
            <a:r>
              <a:rPr lang="en-US" sz="2700" dirty="0"/>
              <a:t>Good investigative skills and practices</a:t>
            </a:r>
            <a:endParaRPr sz="2700" dirty="0"/>
          </a:p>
          <a:p>
            <a:pPr marL="457200" lvl="0" indent="-292735" algn="l" rtl="0">
              <a:lnSpc>
                <a:spcPct val="100000"/>
              </a:lnSpc>
              <a:spcBef>
                <a:spcPts val="0"/>
              </a:spcBef>
              <a:spcAft>
                <a:spcPts val="0"/>
              </a:spcAft>
              <a:buSzPct val="100000"/>
              <a:buFont typeface="Noto Sans Symbols"/>
              <a:buNone/>
            </a:pPr>
            <a:endParaRPr dirty="0"/>
          </a:p>
        </p:txBody>
      </p:sp>
      <p:pic>
        <p:nvPicPr>
          <p:cNvPr id="5" name="Content Placeholder 4" descr="Two business people communicating">
            <a:extLst>
              <a:ext uri="{FF2B5EF4-FFF2-40B4-BE49-F238E27FC236}">
                <a16:creationId xmlns:a16="http://schemas.microsoft.com/office/drawing/2014/main" id="{F5CF39B2-74CD-49E7-ADA1-2E21B685860C}"/>
              </a:ext>
            </a:extLst>
          </p:cNvPr>
          <p:cNvPicPr>
            <a:picLocks noGrp="1" noChangeAspect="1"/>
          </p:cNvPicPr>
          <p:nvPr>
            <p:ph idx="14"/>
          </p:nvPr>
        </p:nvPicPr>
        <p:blipFill rotWithShape="1">
          <a:blip r:embed="rId3" cstate="print">
            <a:extLst>
              <a:ext uri="{28A0092B-C50C-407E-A947-70E740481C1C}">
                <a14:useLocalDpi xmlns:a14="http://schemas.microsoft.com/office/drawing/2010/main" val="0"/>
              </a:ext>
            </a:extLst>
          </a:blip>
          <a:srcRect l="5877" r="10143"/>
          <a:stretch/>
        </p:blipFill>
        <p:spPr>
          <a:xfrm>
            <a:off x="7201667" y="1627488"/>
            <a:ext cx="4990333" cy="3960511"/>
          </a:xfrm>
        </p:spPr>
      </p:pic>
      <p:sp>
        <p:nvSpPr>
          <p:cNvPr id="2" name="Slide Number Placeholder 1"/>
          <p:cNvSpPr>
            <a:spLocks noGrp="1"/>
          </p:cNvSpPr>
          <p:nvPr>
            <p:ph type="sldNum" sz="quarter" idx="4"/>
          </p:nvPr>
        </p:nvSpPr>
        <p:spPr>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600" b="0" i="0" u="none" strike="noStrike" cap="none">
                <a:solidFill>
                  <a:srgbClr val="1F448A"/>
                </a:solidFill>
                <a:latin typeface="Calibri"/>
                <a:ea typeface="Calibri"/>
                <a:cs typeface="Calibri"/>
                <a:sym typeface="Calibri"/>
              </a:defRPr>
            </a:lvl9pPr>
          </a:lstStyle>
          <a:p>
            <a:fld id="{00000000-1234-1234-1234-123412341234}" type="slidenum">
              <a:rPr lang="en-US" smtClean="0"/>
              <a:pPr/>
              <a:t>50</a:t>
            </a:fld>
            <a:endParaRPr lang="en-US" dirty="0">
              <a:latin typeface="+mj-lt"/>
            </a:endParaRPr>
          </a:p>
        </p:txBody>
      </p:sp>
      <p:sp>
        <p:nvSpPr>
          <p:cNvPr id="6" name="Rectangle: Rounded Corners 5">
            <a:extLst>
              <a:ext uri="{FF2B5EF4-FFF2-40B4-BE49-F238E27FC236}">
                <a16:creationId xmlns:a16="http://schemas.microsoft.com/office/drawing/2014/main" id="{F02C9FBA-1F1F-4BAA-B820-4267BAB0A376}"/>
              </a:ext>
            </a:extLst>
          </p:cNvPr>
          <p:cNvSpPr/>
          <p:nvPr/>
        </p:nvSpPr>
        <p:spPr>
          <a:xfrm>
            <a:off x="1627378" y="5204163"/>
            <a:ext cx="4508590" cy="8176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7338" lvl="1" algn="ctr" rtl="0">
              <a:lnSpc>
                <a:spcPct val="100000"/>
              </a:lnSpc>
              <a:spcBef>
                <a:spcPts val="0"/>
              </a:spcBef>
              <a:spcAft>
                <a:spcPts val="0"/>
              </a:spcAft>
              <a:buSzPct val="100000"/>
            </a:pPr>
            <a:r>
              <a:rPr lang="en-US" sz="2000" dirty="0">
                <a:solidFill>
                  <a:schemeClr val="tx1"/>
                </a:solidFill>
              </a:rPr>
              <a:t>Open-ended non-leading questions</a:t>
            </a:r>
          </a:p>
        </p:txBody>
      </p:sp>
    </p:spTree>
    <p:extLst>
      <p:ext uri="{BB962C8B-B14F-4D97-AF65-F5344CB8AC3E}">
        <p14:creationId xmlns:p14="http://schemas.microsoft.com/office/powerpoint/2010/main" val="3223425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B2C99-A0AA-237C-E8CC-D60FF3519A6F}"/>
              </a:ext>
            </a:extLst>
          </p:cNvPr>
          <p:cNvSpPr>
            <a:spLocks noGrp="1"/>
          </p:cNvSpPr>
          <p:nvPr>
            <p:ph type="title"/>
          </p:nvPr>
        </p:nvSpPr>
        <p:spPr/>
        <p:txBody>
          <a:bodyPr/>
          <a:lstStyle/>
          <a:p>
            <a:r>
              <a:rPr lang="en-US" dirty="0"/>
              <a:t>Appeals Officer</a:t>
            </a:r>
          </a:p>
        </p:txBody>
      </p:sp>
    </p:spTree>
    <p:extLst>
      <p:ext uri="{BB962C8B-B14F-4D97-AF65-F5344CB8AC3E}">
        <p14:creationId xmlns:p14="http://schemas.microsoft.com/office/powerpoint/2010/main" val="4351929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Responsibilities of the </a:t>
            </a:r>
            <a:r>
              <a:rPr lang="en-US" u="sng" dirty="0"/>
              <a:t>Appeals Officer</a:t>
            </a:r>
            <a:r>
              <a:rPr lang="en-US" dirty="0"/>
              <a:t>:</a:t>
            </a:r>
            <a:endParaRPr lang="en-US" u="sng" dirty="0"/>
          </a:p>
        </p:txBody>
      </p:sp>
      <p:sp>
        <p:nvSpPr>
          <p:cNvPr id="10" name="Content Placeholder 9"/>
          <p:cNvSpPr>
            <a:spLocks noGrp="1"/>
          </p:cNvSpPr>
          <p:nvPr>
            <p:ph sz="half" idx="2"/>
          </p:nvPr>
        </p:nvSpPr>
        <p:spPr>
          <a:xfrm>
            <a:off x="864704" y="1447800"/>
            <a:ext cx="10625545" cy="4569847"/>
          </a:xfrm>
        </p:spPr>
        <p:txBody>
          <a:bodyPr>
            <a:normAutofit/>
          </a:bodyPr>
          <a:lstStyle/>
          <a:p>
            <a:pPr marL="396875" lvl="1" eaLnBrk="0" fontAlgn="base" hangingPunct="0">
              <a:spcBef>
                <a:spcPct val="30000"/>
              </a:spcBef>
              <a:spcAft>
                <a:spcPct val="0"/>
              </a:spcAft>
              <a:buClr>
                <a:schemeClr val="tx2"/>
              </a:buClr>
              <a:defRPr/>
            </a:pPr>
            <a:r>
              <a:rPr lang="en-US" sz="3600" dirty="0"/>
              <a:t>Evaluates any appeal request made by the complainant or respondent</a:t>
            </a:r>
          </a:p>
          <a:p>
            <a:pPr marL="396875" lvl="1" eaLnBrk="0" fontAlgn="base" hangingPunct="0">
              <a:spcBef>
                <a:spcPct val="30000"/>
              </a:spcBef>
              <a:spcAft>
                <a:spcPct val="0"/>
              </a:spcAft>
              <a:buClr>
                <a:schemeClr val="tx2"/>
              </a:buClr>
              <a:defRPr/>
            </a:pPr>
            <a:r>
              <a:rPr lang="en-US" sz="3600" dirty="0"/>
              <a:t>Makes a decision on the appeal and issues a written decision</a:t>
            </a:r>
            <a:endParaRPr lang="en-US" sz="3200" dirty="0"/>
          </a:p>
        </p:txBody>
      </p:sp>
      <p:sp>
        <p:nvSpPr>
          <p:cNvPr id="3" name="Slide Number Placeholder 2"/>
          <p:cNvSpPr>
            <a:spLocks noGrp="1"/>
          </p:cNvSpPr>
          <p:nvPr>
            <p:ph type="sldNum" sz="quarter" idx="10"/>
          </p:nvPr>
        </p:nvSpPr>
        <p:spPr/>
        <p:txBody>
          <a:bodyPr/>
          <a:lstStyle/>
          <a:p>
            <a:fld id="{93D58BC7-39B6-4D69-BE65-24A56A28E578}" type="slidenum">
              <a:rPr lang="en-US" altLang="en-US" smtClean="0"/>
              <a:pPr/>
              <a:t>52</a:t>
            </a:fld>
            <a:endParaRPr lang="en-US" altLang="en-US" dirty="0"/>
          </a:p>
        </p:txBody>
      </p:sp>
      <p:sp>
        <p:nvSpPr>
          <p:cNvPr id="4" name="Rectangle: Rounded Corners 3">
            <a:extLst>
              <a:ext uri="{FF2B5EF4-FFF2-40B4-BE49-F238E27FC236}">
                <a16:creationId xmlns:a16="http://schemas.microsoft.com/office/drawing/2014/main" id="{ECB7394C-1734-493C-8A60-76603518AE14}"/>
              </a:ext>
            </a:extLst>
          </p:cNvPr>
          <p:cNvSpPr/>
          <p:nvPr/>
        </p:nvSpPr>
        <p:spPr>
          <a:xfrm>
            <a:off x="2831031" y="4391714"/>
            <a:ext cx="6556442" cy="1255739"/>
          </a:xfrm>
          <a:prstGeom prst="roundRect">
            <a:avLst/>
          </a:prstGeom>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lvl="1" algn="ctr" eaLnBrk="0" fontAlgn="base" hangingPunct="0">
              <a:spcBef>
                <a:spcPct val="30000"/>
              </a:spcBef>
              <a:spcAft>
                <a:spcPct val="0"/>
              </a:spcAft>
              <a:buClr>
                <a:schemeClr val="tx2"/>
              </a:buClr>
              <a:defRPr/>
            </a:pPr>
            <a:r>
              <a:rPr lang="en-US" sz="2800" dirty="0"/>
              <a:t>Cannot be the Title IX Coordinator, investigator, or decision-maker</a:t>
            </a:r>
          </a:p>
        </p:txBody>
      </p:sp>
    </p:spTree>
    <p:extLst>
      <p:ext uri="{BB962C8B-B14F-4D97-AF65-F5344CB8AC3E}">
        <p14:creationId xmlns:p14="http://schemas.microsoft.com/office/powerpoint/2010/main" val="26394442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637F6E2-7B7D-442B-9D3E-094E596984DB}"/>
              </a:ext>
            </a:extLst>
          </p:cNvPr>
          <p:cNvGraphicFramePr>
            <a:graphicFrameLocks noGrp="1"/>
          </p:cNvGraphicFramePr>
          <p:nvPr>
            <p:ph idx="1"/>
            <p:extLst>
              <p:ext uri="{D42A27DB-BD31-4B8C-83A1-F6EECF244321}">
                <p14:modId xmlns:p14="http://schemas.microsoft.com/office/powerpoint/2010/main" val="540337196"/>
              </p:ext>
            </p:extLst>
          </p:nvPr>
        </p:nvGraphicFramePr>
        <p:xfrm>
          <a:off x="864705" y="1361662"/>
          <a:ext cx="10625544" cy="3362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Appeal Rights for Both Parties at the District</a:t>
            </a:r>
          </a:p>
        </p:txBody>
      </p:sp>
      <p:sp>
        <p:nvSpPr>
          <p:cNvPr id="4" name="Slide Number Placeholder 3"/>
          <p:cNvSpPr>
            <a:spLocks noGrp="1"/>
          </p:cNvSpPr>
          <p:nvPr>
            <p:ph type="sldNum" sz="quarter" idx="4"/>
          </p:nvPr>
        </p:nvSpPr>
        <p:spPr/>
        <p:txBody>
          <a:bodyPr/>
          <a:lstStyle/>
          <a:p>
            <a:fld id="{E02AF179-07B7-472B-83C2-D8D8D234B33A}" type="slidenum">
              <a:rPr lang="en-US" altLang="en-US" smtClean="0"/>
              <a:pPr/>
              <a:t>53</a:t>
            </a:fld>
            <a:endParaRPr lang="en-US" altLang="en-US" dirty="0"/>
          </a:p>
        </p:txBody>
      </p:sp>
      <p:sp>
        <p:nvSpPr>
          <p:cNvPr id="6" name="Rectangle: Rounded Corners 5">
            <a:extLst>
              <a:ext uri="{FF2B5EF4-FFF2-40B4-BE49-F238E27FC236}">
                <a16:creationId xmlns:a16="http://schemas.microsoft.com/office/drawing/2014/main" id="{9BD50367-599A-43E2-90FD-D8DED2D69123}"/>
              </a:ext>
            </a:extLst>
          </p:cNvPr>
          <p:cNvSpPr/>
          <p:nvPr/>
        </p:nvSpPr>
        <p:spPr>
          <a:xfrm>
            <a:off x="2667000" y="4901599"/>
            <a:ext cx="7543800" cy="118947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t>Students/employees are also be afforded the right to file a complaint or an appeal with federal and/or state agencies (e.g. OCR, CDE, DFEH, EEOC)</a:t>
            </a:r>
          </a:p>
        </p:txBody>
      </p:sp>
    </p:spTree>
    <p:extLst>
      <p:ext uri="{BB962C8B-B14F-4D97-AF65-F5344CB8AC3E}">
        <p14:creationId xmlns:p14="http://schemas.microsoft.com/office/powerpoint/2010/main" val="3548463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E46F3A-047B-2863-8793-7AA49A8AAF10}"/>
              </a:ext>
            </a:extLst>
          </p:cNvPr>
          <p:cNvSpPr>
            <a:spLocks noGrp="1"/>
          </p:cNvSpPr>
          <p:nvPr>
            <p:ph idx="1"/>
          </p:nvPr>
        </p:nvSpPr>
        <p:spPr/>
        <p:txBody>
          <a:bodyPr>
            <a:normAutofit fontScale="92500" lnSpcReduction="20000"/>
          </a:bodyPr>
          <a:lstStyle/>
          <a:p>
            <a:r>
              <a:rPr lang="en-US" u="sng" dirty="0">
                <a:solidFill>
                  <a:schemeClr val="tx2"/>
                </a:solidFill>
              </a:rPr>
              <a:t>FACTS</a:t>
            </a:r>
            <a:r>
              <a:rPr lang="en-US" dirty="0"/>
              <a:t>: Respondent appealed the decision because he believed the Title IX Coordinator, investigator, and decision-maker were biased as women.</a:t>
            </a:r>
          </a:p>
          <a:p>
            <a:endParaRPr lang="en-US" dirty="0"/>
          </a:p>
          <a:p>
            <a:pPr marL="0" marR="0">
              <a:spcBef>
                <a:spcPts val="0"/>
              </a:spcBef>
              <a:spcAft>
                <a:spcPts val="0"/>
              </a:spcAft>
            </a:pPr>
            <a:r>
              <a:rPr lang="en-US" sz="2200" u="sng" dirty="0">
                <a:solidFill>
                  <a:schemeClr val="tx2"/>
                </a:solidFill>
              </a:rPr>
              <a:t>Response</a:t>
            </a:r>
            <a:r>
              <a:rPr lang="en-US" sz="2200" dirty="0">
                <a:solidFill>
                  <a:schemeClr val="tx2"/>
                </a:solidFill>
              </a:rPr>
              <a:t>: </a:t>
            </a:r>
            <a:r>
              <a:rPr lang="en-US" sz="2200" dirty="0">
                <a:solidFill>
                  <a:srgbClr val="000000"/>
                </a:solidFill>
                <a:effectLst/>
                <a:ea typeface="SimSun" panose="02010600030101010101" pitchFamily="2" charset="-122"/>
                <a:cs typeface="Times New Roman" panose="02020603050405020304" pitchFamily="18" charset="0"/>
              </a:rPr>
              <a:t>Respondent contends that the process is sexist and that because the investigator, decision-maker and Title IX Coordinator are all women they are biased against Respondent. </a:t>
            </a:r>
          </a:p>
          <a:p>
            <a:pPr marL="0" marR="0">
              <a:spcBef>
                <a:spcPts val="0"/>
              </a:spcBef>
              <a:spcAft>
                <a:spcPts val="0"/>
              </a:spcAft>
            </a:pPr>
            <a:r>
              <a:rPr lang="en-US" sz="2200" dirty="0">
                <a:solidFill>
                  <a:srgbClr val="000000"/>
                </a:solidFill>
                <a:effectLst/>
                <a:ea typeface="SimSun" panose="02010600030101010101" pitchFamily="2" charset="-122"/>
                <a:cs typeface="Times New Roman" panose="02020603050405020304" pitchFamily="18" charset="0"/>
              </a:rPr>
              <a:t> </a:t>
            </a:r>
            <a:endParaRPr lang="en-US" sz="2200" dirty="0">
              <a:effectLst/>
              <a:ea typeface="SimSun" panose="02010600030101010101" pitchFamily="2" charset="-122"/>
              <a:cs typeface="Times New Roman" panose="02020603050405020304" pitchFamily="18" charset="0"/>
            </a:endParaRPr>
          </a:p>
          <a:p>
            <a:pPr marL="0" marR="0">
              <a:spcBef>
                <a:spcPts val="0"/>
              </a:spcBef>
              <a:spcAft>
                <a:spcPts val="0"/>
              </a:spcAft>
            </a:pPr>
            <a:r>
              <a:rPr lang="en-US" sz="2200" dirty="0">
                <a:solidFill>
                  <a:srgbClr val="000000"/>
                </a:solidFill>
                <a:effectLst/>
                <a:ea typeface="SimSun" panose="02010600030101010101" pitchFamily="2" charset="-122"/>
                <a:cs typeface="Times New Roman" panose="02020603050405020304" pitchFamily="18" charset="0"/>
              </a:rPr>
              <a:t>The generalization that the Title IX Coordinator, investigator and decision-maker all being female makes them biased is a fallacy and there is no evidence to support that contention.  The gathering of facts by the investigator and the determination regarding responsibility by the decision-maker were both thorough, thoughtful, and reasonable.  As no conflict of interest or bias exists, there is no basis for appeal of the decision. </a:t>
            </a:r>
            <a:endParaRPr lang="en-US" sz="2200" dirty="0">
              <a:effectLst/>
              <a:ea typeface="SimSun" panose="02010600030101010101" pitchFamily="2" charset="-122"/>
              <a:cs typeface="Times New Roman" panose="02020603050405020304" pitchFamily="18" charset="0"/>
            </a:endParaRPr>
          </a:p>
          <a:p>
            <a:pPr marL="0" marR="0">
              <a:spcBef>
                <a:spcPts val="0"/>
              </a:spcBef>
              <a:spcAft>
                <a:spcPts val="0"/>
              </a:spcAft>
            </a:pPr>
            <a:r>
              <a:rPr lang="en-US" sz="2200" dirty="0">
                <a:solidFill>
                  <a:srgbClr val="000000"/>
                </a:solidFill>
                <a:effectLst/>
                <a:ea typeface="SimSun" panose="02010600030101010101" pitchFamily="2" charset="-122"/>
                <a:cs typeface="Times New Roman" panose="02020603050405020304" pitchFamily="18" charset="0"/>
              </a:rPr>
              <a:t> </a:t>
            </a:r>
            <a:endParaRPr lang="en-US" sz="2200" dirty="0">
              <a:effectLst/>
              <a:ea typeface="SimSun" panose="02010600030101010101" pitchFamily="2" charset="-122"/>
              <a:cs typeface="Times New Roman" panose="02020603050405020304" pitchFamily="18" charset="0"/>
            </a:endParaRPr>
          </a:p>
          <a:p>
            <a:pPr marL="0" marR="0">
              <a:spcBef>
                <a:spcPts val="0"/>
              </a:spcBef>
              <a:spcAft>
                <a:spcPts val="0"/>
              </a:spcAft>
            </a:pPr>
            <a:r>
              <a:rPr lang="en-US" sz="2200" dirty="0">
                <a:effectLst/>
                <a:ea typeface="SimSun" panose="02010600030101010101" pitchFamily="2" charset="-122"/>
                <a:cs typeface="Times New Roman" panose="02020603050405020304" pitchFamily="18" charset="0"/>
              </a:rPr>
              <a:t>Having found no evidence to support the basis for the appeal raised by Respondent, I have determined that the </a:t>
            </a:r>
            <a:r>
              <a:rPr lang="en-US" sz="2200" b="1" dirty="0">
                <a:effectLst/>
                <a:ea typeface="SimSun" panose="02010600030101010101" pitchFamily="2" charset="-122"/>
                <a:cs typeface="Times New Roman" panose="02020603050405020304" pitchFamily="18" charset="0"/>
              </a:rPr>
              <a:t>appeal is DENIED.</a:t>
            </a:r>
            <a:r>
              <a:rPr lang="en-US" sz="2200" dirty="0">
                <a:effectLst/>
                <a:ea typeface="SimSun" panose="02010600030101010101" pitchFamily="2" charset="-122"/>
                <a:cs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Times"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14338AB8-AE72-175E-9250-E9111A82AA10}"/>
              </a:ext>
            </a:extLst>
          </p:cNvPr>
          <p:cNvSpPr>
            <a:spLocks noGrp="1"/>
          </p:cNvSpPr>
          <p:nvPr>
            <p:ph type="title"/>
          </p:nvPr>
        </p:nvSpPr>
        <p:spPr/>
        <p:txBody>
          <a:bodyPr/>
          <a:lstStyle/>
          <a:p>
            <a:r>
              <a:rPr lang="en-US" dirty="0"/>
              <a:t>Drafted Appeal Decision - Sample Language</a:t>
            </a:r>
          </a:p>
        </p:txBody>
      </p:sp>
      <p:sp>
        <p:nvSpPr>
          <p:cNvPr id="4" name="Slide Number Placeholder 3">
            <a:extLst>
              <a:ext uri="{FF2B5EF4-FFF2-40B4-BE49-F238E27FC236}">
                <a16:creationId xmlns:a16="http://schemas.microsoft.com/office/drawing/2014/main" id="{3E656458-48AE-14EB-4AA2-4B06B6AE2649}"/>
              </a:ext>
            </a:extLst>
          </p:cNvPr>
          <p:cNvSpPr>
            <a:spLocks noGrp="1"/>
          </p:cNvSpPr>
          <p:nvPr>
            <p:ph type="sldNum" sz="quarter" idx="4"/>
          </p:nvPr>
        </p:nvSpPr>
        <p:spPr/>
        <p:txBody>
          <a:bodyPr/>
          <a:lstStyle/>
          <a:p>
            <a:fld id="{4500CA50-DFF2-4B51-82DD-96628A93A367}" type="slidenum">
              <a:rPr lang="en-US" smtClean="0"/>
              <a:pPr/>
              <a:t>54</a:t>
            </a:fld>
            <a:endParaRPr lang="en-US" dirty="0"/>
          </a:p>
        </p:txBody>
      </p:sp>
    </p:spTree>
    <p:extLst>
      <p:ext uri="{BB962C8B-B14F-4D97-AF65-F5344CB8AC3E}">
        <p14:creationId xmlns:p14="http://schemas.microsoft.com/office/powerpoint/2010/main" val="8701819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21CC2A-E66D-645D-21B9-99B0E5B0AF04}"/>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66159054-F340-BBBA-33D5-0F4622EB164B}"/>
              </a:ext>
            </a:extLst>
          </p:cNvPr>
          <p:cNvSpPr>
            <a:spLocks noGrp="1"/>
          </p:cNvSpPr>
          <p:nvPr>
            <p:ph type="sldNum" sz="quarter" idx="4"/>
          </p:nvPr>
        </p:nvSpPr>
        <p:spPr/>
        <p:txBody>
          <a:bodyPr/>
          <a:lstStyle/>
          <a:p>
            <a:fld id="{4500CA50-DFF2-4B51-82DD-96628A93A367}" type="slidenum">
              <a:rPr lang="en-US" smtClean="0"/>
              <a:pPr/>
              <a:t>55</a:t>
            </a:fld>
            <a:endParaRPr lang="en-US" dirty="0"/>
          </a:p>
        </p:txBody>
      </p:sp>
      <p:pic>
        <p:nvPicPr>
          <p:cNvPr id="5" name="Picture 4">
            <a:extLst>
              <a:ext uri="{FF2B5EF4-FFF2-40B4-BE49-F238E27FC236}">
                <a16:creationId xmlns:a16="http://schemas.microsoft.com/office/drawing/2014/main" id="{A8DDF511-3098-C318-72A8-B1EC14620EF2}"/>
              </a:ext>
            </a:extLst>
          </p:cNvPr>
          <p:cNvPicPr>
            <a:picLocks noChangeAspect="1"/>
          </p:cNvPicPr>
          <p:nvPr/>
        </p:nvPicPr>
        <p:blipFill rotWithShape="1">
          <a:blip r:embed="rId2"/>
          <a:srcRect l="6675" t="24792" r="7393" b="20959"/>
          <a:stretch/>
        </p:blipFill>
        <p:spPr>
          <a:xfrm>
            <a:off x="1191126" y="1443790"/>
            <a:ext cx="11000874" cy="4632158"/>
          </a:xfrm>
          <a:prstGeom prst="rect">
            <a:avLst/>
          </a:prstGeom>
        </p:spPr>
      </p:pic>
    </p:spTree>
    <p:extLst>
      <p:ext uri="{BB962C8B-B14F-4D97-AF65-F5344CB8AC3E}">
        <p14:creationId xmlns:p14="http://schemas.microsoft.com/office/powerpoint/2010/main" val="16464844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0001" t="33521" r="11547"/>
          <a:stretch/>
        </p:blipFill>
        <p:spPr>
          <a:xfrm rot="5400000">
            <a:off x="425383" y="795405"/>
            <a:ext cx="5856422" cy="4265611"/>
          </a:xfrm>
          <a:prstGeom prst="rect">
            <a:avLst/>
          </a:prstGeom>
        </p:spPr>
      </p:pic>
      <p:sp>
        <p:nvSpPr>
          <p:cNvPr id="2" name="Rectangle 1"/>
          <p:cNvSpPr/>
          <p:nvPr/>
        </p:nvSpPr>
        <p:spPr>
          <a:xfrm>
            <a:off x="6020778" y="1309229"/>
            <a:ext cx="5002264" cy="4839786"/>
          </a:xfrm>
          <a:prstGeom prst="rect">
            <a:avLst/>
          </a:prstGeom>
        </p:spPr>
        <p:txBody>
          <a:bodyPr wrap="square">
            <a:spAutoFit/>
          </a:bodyPr>
          <a:lstStyle/>
          <a:p>
            <a:r>
              <a:rPr lang="en-US" sz="4000" dirty="0">
                <a:solidFill>
                  <a:srgbClr val="1F448A"/>
                </a:solidFill>
                <a:latin typeface="Palatino Linotype" panose="02040502050505030304" pitchFamily="18" charset="0"/>
              </a:rPr>
              <a:t>Thank you from Lozano Smith.</a:t>
            </a:r>
          </a:p>
          <a:p>
            <a:endParaRPr lang="en-US" sz="1100" b="1" dirty="0">
              <a:solidFill>
                <a:srgbClr val="1F448A"/>
              </a:solidFill>
              <a:latin typeface="Palatino Linotype" panose="02040502050505030304" pitchFamily="18" charset="0"/>
            </a:endParaRPr>
          </a:p>
          <a:p>
            <a:r>
              <a:rPr lang="en-US" sz="2000" dirty="0">
                <a:latin typeface="+mj-lt"/>
              </a:rPr>
              <a:t>Together with you, we’re impacting communities and lives through: </a:t>
            </a:r>
          </a:p>
          <a:p>
            <a:endParaRPr lang="en-US" sz="1600" dirty="0">
              <a:latin typeface="+mj-lt"/>
            </a:endParaRPr>
          </a:p>
          <a:p>
            <a:endParaRPr lang="en-US" sz="700" b="1" dirty="0">
              <a:latin typeface="Palatino Linotype" panose="02040502050505030304" pitchFamily="18" charset="0"/>
            </a:endParaRPr>
          </a:p>
          <a:p>
            <a:pPr marL="228600" lvl="0" indent="-228600">
              <a:buClr>
                <a:srgbClr val="1F448A"/>
              </a:buClr>
              <a:buFont typeface="Wingdings" panose="05000000000000000000" pitchFamily="2" charset="2"/>
              <a:buChar char="§"/>
            </a:pPr>
            <a:r>
              <a:rPr lang="en-US" dirty="0">
                <a:latin typeface="Calibri Light" panose="020F0302020204030204"/>
                <a:ea typeface="Gadugi" panose="020B0502040204020203" pitchFamily="34" charset="0"/>
              </a:rPr>
              <a:t>Professional development</a:t>
            </a:r>
          </a:p>
          <a:p>
            <a:pPr marL="228600" lvl="0" indent="-228600">
              <a:buClr>
                <a:srgbClr val="1F448A"/>
              </a:buClr>
              <a:buFont typeface="Wingdings" panose="05000000000000000000" pitchFamily="2" charset="2"/>
              <a:buChar char="§"/>
            </a:pPr>
            <a:r>
              <a:rPr lang="en-US" dirty="0">
                <a:latin typeface="Calibri Light" panose="020F0302020204030204"/>
                <a:ea typeface="Gadugi" panose="020B0502040204020203" pitchFamily="34" charset="0"/>
              </a:rPr>
              <a:t>Volunteer projects</a:t>
            </a:r>
          </a:p>
          <a:p>
            <a:pPr marL="228600" lvl="0" indent="-228600">
              <a:buClr>
                <a:srgbClr val="1F448A"/>
              </a:buClr>
              <a:buFont typeface="Wingdings" panose="05000000000000000000" pitchFamily="2" charset="2"/>
              <a:buChar char="§"/>
            </a:pPr>
            <a:r>
              <a:rPr lang="en-US" dirty="0">
                <a:latin typeface="Calibri Light" panose="020F0302020204030204"/>
                <a:ea typeface="Gadugi" panose="020B0502040204020203" pitchFamily="34" charset="0"/>
              </a:rPr>
              <a:t>Sponsorships and award programs</a:t>
            </a:r>
          </a:p>
          <a:p>
            <a:pPr marL="228600" lvl="0" indent="-228600">
              <a:buClr>
                <a:srgbClr val="1F448A"/>
              </a:buClr>
              <a:buFont typeface="Wingdings" panose="05000000000000000000" pitchFamily="2" charset="2"/>
              <a:buChar char="§"/>
            </a:pPr>
            <a:r>
              <a:rPr lang="en-US" dirty="0">
                <a:latin typeface="Calibri Light" panose="020F0302020204030204"/>
                <a:ea typeface="Gadugi" panose="020B0502040204020203" pitchFamily="34" charset="0"/>
              </a:rPr>
              <a:t>Scholarships</a:t>
            </a:r>
          </a:p>
          <a:p>
            <a:endParaRPr lang="en-US" sz="1200" dirty="0"/>
          </a:p>
          <a:p>
            <a:endParaRPr lang="en-US" sz="1050" b="1" dirty="0">
              <a:solidFill>
                <a:srgbClr val="1F448A"/>
              </a:solidFill>
            </a:endParaRPr>
          </a:p>
          <a:p>
            <a:r>
              <a:rPr lang="en-US" sz="2400" dirty="0">
                <a:solidFill>
                  <a:srgbClr val="1F448A"/>
                </a:solidFill>
                <a:latin typeface="Palatino Linotype" panose="02040502050505030304" pitchFamily="18" charset="0"/>
              </a:rPr>
              <a:t>#</a:t>
            </a:r>
            <a:r>
              <a:rPr lang="en-US" sz="2400" dirty="0" err="1">
                <a:solidFill>
                  <a:srgbClr val="1F448A"/>
                </a:solidFill>
                <a:latin typeface="Palatino Linotype" panose="02040502050505030304" pitchFamily="18" charset="0"/>
              </a:rPr>
              <a:t>BlueHatProject</a:t>
            </a:r>
            <a:endParaRPr lang="en-US" sz="2400" dirty="0">
              <a:solidFill>
                <a:srgbClr val="1F448A"/>
              </a:solidFill>
              <a:latin typeface="Palatino Linotype" panose="02040502050505030304" pitchFamily="18" charset="0"/>
            </a:endParaRPr>
          </a:p>
          <a:p>
            <a:r>
              <a:rPr lang="en-US" sz="2400" dirty="0">
                <a:solidFill>
                  <a:srgbClr val="1F448A"/>
                </a:solidFill>
                <a:latin typeface="Palatino Linotype" panose="02040502050505030304" pitchFamily="18" charset="0"/>
              </a:rPr>
              <a:t>#LozanoSmithFoundation</a:t>
            </a:r>
            <a:endParaRPr lang="en-US" sz="1000" dirty="0">
              <a:solidFill>
                <a:srgbClr val="1F448A"/>
              </a:solidFill>
              <a:latin typeface="Palatino Linotype" panose="02040502050505030304" pitchFamily="18" charset="0"/>
            </a:endParaRPr>
          </a:p>
        </p:txBody>
      </p:sp>
      <p:sp>
        <p:nvSpPr>
          <p:cNvPr id="3" name="Slide Number Placeholder 2"/>
          <p:cNvSpPr>
            <a:spLocks noGrp="1"/>
          </p:cNvSpPr>
          <p:nvPr>
            <p:ph type="sldNum" sz="quarter" idx="4"/>
          </p:nvPr>
        </p:nvSpPr>
        <p:spPr/>
        <p:txBody>
          <a:bodyPr/>
          <a:lstStyle/>
          <a:p>
            <a:fld id="{4500CA50-DFF2-4B51-82DD-96628A93A367}" type="slidenum">
              <a:rPr lang="en-US" smtClean="0"/>
              <a:pPr/>
              <a:t>56</a:t>
            </a:fld>
            <a:endParaRPr lang="en-US" dirty="0"/>
          </a:p>
        </p:txBody>
      </p:sp>
    </p:spTree>
    <p:extLst>
      <p:ext uri="{BB962C8B-B14F-4D97-AF65-F5344CB8AC3E}">
        <p14:creationId xmlns:p14="http://schemas.microsoft.com/office/powerpoint/2010/main" val="1714640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490249" y="6403802"/>
            <a:ext cx="511629" cy="365125"/>
          </a:xfrm>
          <a:prstGeom prst="rect">
            <a:avLst/>
          </a:prstGeom>
        </p:spPr>
        <p:txBody>
          <a:bodyPr/>
          <a:lstStyle/>
          <a:p>
            <a:fld id="{4500CA50-DFF2-4B51-82DD-96628A93A367}" type="slidenum">
              <a:rPr lang="en-US" smtClean="0"/>
              <a:pPr/>
              <a:t>57</a:t>
            </a:fld>
            <a:endParaRPr lang="en-US" dirty="0"/>
          </a:p>
        </p:txBody>
      </p:sp>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361633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4500CA50-DFF2-4B51-82DD-96628A93A367}" type="slidenum">
              <a:rPr lang="en-US" smtClean="0"/>
              <a:pPr/>
              <a:t>58</a:t>
            </a:fld>
            <a:endParaRPr lang="en-US" dirty="0"/>
          </a:p>
        </p:txBody>
      </p:sp>
      <p:pic>
        <p:nvPicPr>
          <p:cNvPr id="3" name="Picture 2"/>
          <p:cNvPicPr>
            <a:picLocks noChangeAspect="1"/>
          </p:cNvPicPr>
          <p:nvPr/>
        </p:nvPicPr>
        <p:blipFill>
          <a:blip r:embed="rId3"/>
          <a:stretch>
            <a:fillRect/>
          </a:stretch>
        </p:blipFill>
        <p:spPr>
          <a:xfrm>
            <a:off x="0" y="0"/>
            <a:ext cx="12192000" cy="6858000"/>
          </a:xfrm>
          <a:prstGeom prst="rect">
            <a:avLst/>
          </a:prstGeom>
        </p:spPr>
      </p:pic>
      <p:sp>
        <p:nvSpPr>
          <p:cNvPr id="4" name="Rectangle 3"/>
          <p:cNvSpPr/>
          <p:nvPr/>
        </p:nvSpPr>
        <p:spPr>
          <a:xfrm>
            <a:off x="0" y="0"/>
            <a:ext cx="757017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anchor="ctr"/>
          <a:lstStyle/>
          <a:p>
            <a:pPr algn="ctr" fontAlgn="auto">
              <a:spcBef>
                <a:spcPts val="0"/>
              </a:spcBef>
              <a:spcAft>
                <a:spcPts val="0"/>
              </a:spcAft>
              <a:defRPr/>
            </a:pPr>
            <a:r>
              <a:rPr lang="en-US" sz="2400" i="1" dirty="0">
                <a:solidFill>
                  <a:srgbClr val="6DCCDE"/>
                </a:solidFill>
                <a:latin typeface="+mj-lt"/>
                <a:ea typeface="Gadugi" panose="020B0502040204020203" pitchFamily="34" charset="0"/>
              </a:rPr>
              <a:t>For more information, questions and comments about the presentation, please feel free to contact:</a:t>
            </a:r>
          </a:p>
          <a:p>
            <a:pPr algn="ctr" fontAlgn="auto">
              <a:spcBef>
                <a:spcPts val="0"/>
              </a:spcBef>
              <a:spcAft>
                <a:spcPts val="0"/>
              </a:spcAft>
              <a:defRPr/>
            </a:pPr>
            <a:endParaRPr lang="en-US" sz="2400" b="1" dirty="0">
              <a:solidFill>
                <a:srgbClr val="1F448A"/>
              </a:solidFill>
              <a:latin typeface="+mj-lt"/>
              <a:ea typeface="Gadugi" panose="020B0502040204020203" pitchFamily="34" charset="0"/>
            </a:endParaRPr>
          </a:p>
          <a:p>
            <a:pPr algn="ctr" fontAlgn="auto">
              <a:spcBef>
                <a:spcPts val="0"/>
              </a:spcBef>
              <a:spcAft>
                <a:spcPts val="0"/>
              </a:spcAft>
              <a:defRPr/>
            </a:pPr>
            <a:r>
              <a:rPr lang="en-US" sz="4000" b="1" dirty="0">
                <a:solidFill>
                  <a:srgbClr val="1F448A"/>
                </a:solidFill>
                <a:latin typeface="Palatino Linotype" panose="02040502050505030304" pitchFamily="18" charset="0"/>
                <a:ea typeface="Gadugi" panose="020B0502040204020203" pitchFamily="34" charset="0"/>
              </a:rPr>
              <a:t>Emma J. Sol</a:t>
            </a:r>
          </a:p>
          <a:p>
            <a:pPr algn="ctr" fontAlgn="auto">
              <a:spcBef>
                <a:spcPts val="0"/>
              </a:spcBef>
              <a:spcAft>
                <a:spcPts val="0"/>
              </a:spcAft>
              <a:defRPr/>
            </a:pPr>
            <a:r>
              <a:rPr lang="en-US" sz="2000" i="1" dirty="0">
                <a:solidFill>
                  <a:srgbClr val="1F448A"/>
                </a:solidFill>
                <a:latin typeface="+mj-lt"/>
              </a:rPr>
              <a:t>Associate</a:t>
            </a:r>
          </a:p>
          <a:p>
            <a:pPr algn="ctr" fontAlgn="auto">
              <a:spcBef>
                <a:spcPts val="0"/>
              </a:spcBef>
              <a:spcAft>
                <a:spcPts val="0"/>
              </a:spcAft>
              <a:defRPr/>
            </a:pPr>
            <a:endParaRPr lang="en-US" sz="800" i="1" dirty="0">
              <a:solidFill>
                <a:srgbClr val="1F448A"/>
              </a:solidFill>
              <a:latin typeface="Palatino Linotype" panose="02040502050505030304" pitchFamily="18" charset="0"/>
              <a:ea typeface="Gadugi" panose="020B0502040204020203" pitchFamily="34" charset="0"/>
            </a:endParaRPr>
          </a:p>
          <a:p>
            <a:pPr algn="ctr" fontAlgn="auto">
              <a:spcBef>
                <a:spcPts val="0"/>
              </a:spcBef>
              <a:spcAft>
                <a:spcPts val="0"/>
              </a:spcAft>
              <a:defRPr/>
            </a:pPr>
            <a:r>
              <a:rPr lang="en-US" sz="2400" b="1" dirty="0">
                <a:solidFill>
                  <a:srgbClr val="1F448A"/>
                </a:solidFill>
                <a:latin typeface="Palatino Linotype" panose="02040502050505030304" pitchFamily="18" charset="0"/>
                <a:ea typeface="Gadugi" panose="020B0502040204020203" pitchFamily="34" charset="0"/>
              </a:rPr>
              <a:t>Tel: 925.953.1620</a:t>
            </a:r>
          </a:p>
          <a:p>
            <a:pPr algn="ctr" fontAlgn="auto">
              <a:spcBef>
                <a:spcPts val="0"/>
              </a:spcBef>
              <a:spcAft>
                <a:spcPts val="0"/>
              </a:spcAft>
              <a:defRPr/>
            </a:pPr>
            <a:r>
              <a:rPr lang="en-US" sz="2400" b="1" u="sng" dirty="0">
                <a:solidFill>
                  <a:srgbClr val="1F448A"/>
                </a:solidFill>
                <a:latin typeface="Palatino Linotype" panose="02040502050505030304" pitchFamily="18" charset="0"/>
                <a:ea typeface="Gadugi" panose="020B0502040204020203" pitchFamily="34" charset="0"/>
              </a:rPr>
              <a:t>esol@lozanosmith.com</a:t>
            </a:r>
          </a:p>
          <a:p>
            <a:pPr algn="ctr" fontAlgn="auto">
              <a:spcBef>
                <a:spcPts val="0"/>
              </a:spcBef>
              <a:spcAft>
                <a:spcPts val="0"/>
              </a:spcAft>
              <a:defRPr/>
            </a:pPr>
            <a:endParaRPr lang="en-US" sz="2400" b="1" u="sng" dirty="0">
              <a:solidFill>
                <a:srgbClr val="1F448A"/>
              </a:solidFill>
              <a:latin typeface="Palatino Linotype" panose="02040502050505030304" pitchFamily="18" charset="0"/>
              <a:ea typeface="Gadugi" panose="020B0502040204020203" pitchFamily="34" charset="0"/>
            </a:endParaRPr>
          </a:p>
          <a:p>
            <a:pPr algn="ctr" fontAlgn="auto">
              <a:spcBef>
                <a:spcPts val="0"/>
              </a:spcBef>
              <a:spcAft>
                <a:spcPts val="0"/>
              </a:spcAft>
              <a:defRPr/>
            </a:pPr>
            <a:endParaRPr lang="en-US" sz="2400" b="1" u="sng" dirty="0">
              <a:solidFill>
                <a:srgbClr val="1F448A"/>
              </a:solidFill>
              <a:latin typeface="Palatino Linotype" panose="02040502050505030304" pitchFamily="18" charset="0"/>
              <a:ea typeface="Gadugi" panose="020B0502040204020203" pitchFamily="34" charset="0"/>
            </a:endParaRPr>
          </a:p>
          <a:p>
            <a:pPr algn="ctr" fontAlgn="auto">
              <a:spcBef>
                <a:spcPts val="0"/>
              </a:spcBef>
              <a:spcAft>
                <a:spcPts val="0"/>
              </a:spcAft>
              <a:defRPr/>
            </a:pPr>
            <a:r>
              <a:rPr lang="en-US" sz="2400" i="1" dirty="0">
                <a:solidFill>
                  <a:srgbClr val="6DCCDE"/>
                </a:solidFill>
                <a:latin typeface="+mj-lt"/>
              </a:rPr>
              <a:t>Or any of the attorneys in one of our 8 offices.</a:t>
            </a:r>
          </a:p>
          <a:p>
            <a:pPr algn="ctr" fontAlgn="auto">
              <a:spcBef>
                <a:spcPts val="0"/>
              </a:spcBef>
              <a:spcAft>
                <a:spcPts val="0"/>
              </a:spcAft>
              <a:defRPr/>
            </a:pPr>
            <a:endParaRPr lang="en-US" sz="2800" b="1" u="sng" dirty="0">
              <a:solidFill>
                <a:srgbClr val="1F448A"/>
              </a:solidFill>
              <a:latin typeface="Palatino Linotype" panose="02040502050505030304" pitchFamily="18" charset="0"/>
              <a:ea typeface="Gadugi" panose="020B0502040204020203" pitchFamily="34" charset="0"/>
            </a:endParaRPr>
          </a:p>
        </p:txBody>
      </p:sp>
    </p:spTree>
    <p:extLst>
      <p:ext uri="{BB962C8B-B14F-4D97-AF65-F5344CB8AC3E}">
        <p14:creationId xmlns:p14="http://schemas.microsoft.com/office/powerpoint/2010/main" val="2542977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5641"/>
          <a:stretch/>
        </p:blipFill>
        <p:spPr>
          <a:xfrm>
            <a:off x="0" y="0"/>
            <a:ext cx="12192000" cy="5785338"/>
          </a:xfrm>
          <a:prstGeom prst="rect">
            <a:avLst/>
          </a:prstGeom>
        </p:spPr>
      </p:pic>
      <p:sp>
        <p:nvSpPr>
          <p:cNvPr id="3" name="TextBox 5"/>
          <p:cNvSpPr txBox="1">
            <a:spLocks noChangeArrowheads="1"/>
          </p:cNvSpPr>
          <p:nvPr/>
        </p:nvSpPr>
        <p:spPr bwMode="auto">
          <a:xfrm>
            <a:off x="1130642" y="4569679"/>
            <a:ext cx="10254050"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ts val="1000"/>
              </a:spcAft>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eaLnBrk="0" hangingPunct="0">
              <a:spcAft>
                <a:spcPts val="1000"/>
              </a:spcAft>
              <a:buClr>
                <a:schemeClr val="accent1"/>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eaLnBrk="0" hangingPunct="0">
              <a:spcAft>
                <a:spcPts val="1000"/>
              </a:spcAft>
              <a:buClr>
                <a:schemeClr val="accent1"/>
              </a:buClr>
              <a:buFont typeface="Arial" panose="020B0604020202020204" pitchFamily="34" charset="0"/>
              <a:buChar char="•"/>
              <a:defRPr>
                <a:solidFill>
                  <a:schemeClr val="tx1"/>
                </a:solidFill>
                <a:latin typeface="Franklin Gothic Book" panose="020B0503020102020204" pitchFamily="34" charset="0"/>
              </a:defRPr>
            </a:lvl3pPr>
            <a:lvl4pPr marL="1600200" indent="-228600" eaLnBrk="0" hangingPunct="0">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eaLnBrk="0" hangingPunct="0">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5pPr>
            <a:lvl6pPr marL="25146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6pPr>
            <a:lvl7pPr marL="29718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7pPr>
            <a:lvl8pPr marL="34290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8pPr>
            <a:lvl9pPr marL="38862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9pPr>
          </a:lstStyle>
          <a:p>
            <a:pPr eaLnBrk="1" hangingPunct="1">
              <a:spcAft>
                <a:spcPct val="0"/>
              </a:spcAft>
              <a:buClrTx/>
              <a:buFontTx/>
              <a:buNone/>
            </a:pPr>
            <a:endParaRPr lang="en-US" altLang="en-US" sz="1050" dirty="0">
              <a:solidFill>
                <a:srgbClr val="FFFFFF"/>
              </a:solidFill>
              <a:latin typeface="+mj-lt"/>
            </a:endParaRPr>
          </a:p>
          <a:p>
            <a:pPr eaLnBrk="1" hangingPunct="1">
              <a:spcAft>
                <a:spcPct val="0"/>
              </a:spcAft>
              <a:buClrTx/>
              <a:buFontTx/>
              <a:buNone/>
            </a:pPr>
            <a:r>
              <a:rPr lang="en-US" altLang="en-US" sz="1050" dirty="0">
                <a:latin typeface="+mj-lt"/>
                <a:cs typeface="Segoe UI Light" panose="020B0502040204020203" pitchFamily="34" charset="0"/>
              </a:rPr>
              <a:t>Disclaimer: These materials and all discussions of these materials are for instructional purposes only and do not constitute legal advice.  If you need legal advice, you should contact your local counsel or an attorney at Lozano Smith.  If you are interested in having other in-service programs presented, please contact clientservices@lozanosmith.com or call (559) 431-5600. </a:t>
            </a:r>
          </a:p>
          <a:p>
            <a:pPr eaLnBrk="1" hangingPunct="1">
              <a:spcAft>
                <a:spcPct val="0"/>
              </a:spcAft>
              <a:buClrTx/>
              <a:buFontTx/>
              <a:buNone/>
            </a:pPr>
            <a:endParaRPr lang="en-US" altLang="en-US" sz="1050" dirty="0">
              <a:latin typeface="+mj-lt"/>
              <a:cs typeface="Segoe UI Light" panose="020B0502040204020203" pitchFamily="34" charset="0"/>
            </a:endParaRPr>
          </a:p>
          <a:p>
            <a:pPr eaLnBrk="1" hangingPunct="1">
              <a:spcAft>
                <a:spcPct val="0"/>
              </a:spcAft>
              <a:buClrTx/>
              <a:buFontTx/>
              <a:buNone/>
            </a:pPr>
            <a:r>
              <a:rPr lang="en-US" altLang="en-US" sz="1050" dirty="0">
                <a:latin typeface="+mj-lt"/>
                <a:cs typeface="Segoe UI Light" panose="020B0502040204020203" pitchFamily="34" charset="0"/>
              </a:rPr>
              <a:t>Copyright © 2022 Lozano Smith </a:t>
            </a:r>
          </a:p>
          <a:p>
            <a:pPr eaLnBrk="1" hangingPunct="1">
              <a:spcAft>
                <a:spcPct val="0"/>
              </a:spcAft>
              <a:buClrTx/>
              <a:buFontTx/>
              <a:buNone/>
            </a:pPr>
            <a:r>
              <a:rPr lang="en-US" altLang="en-US" sz="1050" dirty="0">
                <a:latin typeface="+mj-lt"/>
                <a:cs typeface="Segoe UI Light" panose="020B0502040204020203" pitchFamily="34" charset="0"/>
              </a:rPr>
              <a:t>All rights reserved. No portion of this work may be copied, distributed, sold or used for any commercial advantage or private gain, nor any derivative work prepared therefrom, nor shall any sub-license be granted, without the express prior written permission of Lozano Smith through its Managing Partner. The Managing Partner of Lozano Smith hereby grants permission to any client of Lozano Smith to whom Lozano Smith provides a copy to use such copy intact and solely for the internal purposes of such client.  By accepting this product, recipient agrees it shall not use the work except consistent with the terms of this limited license.</a:t>
            </a:r>
          </a:p>
        </p:txBody>
      </p:sp>
      <p:sp>
        <p:nvSpPr>
          <p:cNvPr id="6" name="TextBox 5"/>
          <p:cNvSpPr txBox="1">
            <a:spLocks noChangeArrowheads="1"/>
          </p:cNvSpPr>
          <p:nvPr/>
        </p:nvSpPr>
        <p:spPr bwMode="auto">
          <a:xfrm>
            <a:off x="0" y="2056267"/>
            <a:ext cx="1219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ts val="1000"/>
              </a:spcAft>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eaLnBrk="0" hangingPunct="0">
              <a:spcAft>
                <a:spcPts val="1000"/>
              </a:spcAft>
              <a:buClr>
                <a:schemeClr val="accent1"/>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eaLnBrk="0" hangingPunct="0">
              <a:spcAft>
                <a:spcPts val="1000"/>
              </a:spcAft>
              <a:buClr>
                <a:schemeClr val="accent1"/>
              </a:buClr>
              <a:buFont typeface="Arial" panose="020B0604020202020204" pitchFamily="34" charset="0"/>
              <a:buChar char="•"/>
              <a:defRPr>
                <a:solidFill>
                  <a:schemeClr val="tx1"/>
                </a:solidFill>
                <a:latin typeface="Franklin Gothic Book" panose="020B0503020102020204" pitchFamily="34" charset="0"/>
              </a:defRPr>
            </a:lvl3pPr>
            <a:lvl4pPr marL="1600200" indent="-228600" eaLnBrk="0" hangingPunct="0">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eaLnBrk="0" hangingPunct="0">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5pPr>
            <a:lvl6pPr marL="25146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6pPr>
            <a:lvl7pPr marL="29718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7pPr>
            <a:lvl8pPr marL="34290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8pPr>
            <a:lvl9pPr marL="38862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9pPr>
          </a:lstStyle>
          <a:p>
            <a:pPr algn="ctr" eaLnBrk="1" hangingPunct="1">
              <a:spcAft>
                <a:spcPct val="0"/>
              </a:spcAft>
              <a:buClrTx/>
              <a:buFontTx/>
              <a:buNone/>
            </a:pPr>
            <a:r>
              <a:rPr lang="en-US" altLang="en-US" sz="7200" dirty="0">
                <a:solidFill>
                  <a:srgbClr val="1F448A"/>
                </a:solidFill>
                <a:latin typeface="Palatino Linotype" panose="02040502050505030304" pitchFamily="18" charset="0"/>
              </a:rPr>
              <a:t>@</a:t>
            </a:r>
            <a:r>
              <a:rPr lang="en-US" altLang="en-US" sz="7200" dirty="0" err="1">
                <a:solidFill>
                  <a:srgbClr val="1F448A"/>
                </a:solidFill>
                <a:latin typeface="Palatino Linotype" panose="02040502050505030304" pitchFamily="18" charset="0"/>
              </a:rPr>
              <a:t>LozanoSmith</a:t>
            </a:r>
            <a:endParaRPr lang="en-US" altLang="en-US" sz="7200" dirty="0">
              <a:solidFill>
                <a:srgbClr val="1F448A"/>
              </a:solidFill>
              <a:latin typeface="Palatino Linotype" panose="02040502050505030304" pitchFamily="18" charset="0"/>
              <a:cs typeface="Segoe UI Light" panose="020B0502040204020203" pitchFamily="34" charset="0"/>
            </a:endParaRPr>
          </a:p>
        </p:txBody>
      </p:sp>
      <p:sp>
        <p:nvSpPr>
          <p:cNvPr id="5" name="Slide Number Placeholder 4"/>
          <p:cNvSpPr>
            <a:spLocks noGrp="1"/>
          </p:cNvSpPr>
          <p:nvPr>
            <p:ph type="sldNum" sz="quarter" idx="4"/>
          </p:nvPr>
        </p:nvSpPr>
        <p:spPr/>
        <p:txBody>
          <a:bodyPr/>
          <a:lstStyle/>
          <a:p>
            <a:fld id="{4500CA50-DFF2-4B51-82DD-96628A93A367}" type="slidenum">
              <a:rPr lang="en-US" smtClean="0"/>
              <a:pPr/>
              <a:t>59</a:t>
            </a:fld>
            <a:endParaRPr lang="en-US" dirty="0"/>
          </a:p>
        </p:txBody>
      </p:sp>
    </p:spTree>
    <p:extLst>
      <p:ext uri="{BB962C8B-B14F-4D97-AF65-F5344CB8AC3E}">
        <p14:creationId xmlns:p14="http://schemas.microsoft.com/office/powerpoint/2010/main" val="4084122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687" y="1425534"/>
            <a:ext cx="2946400" cy="4419600"/>
          </a:xfrm>
          <a:prstGeom prst="rect">
            <a:avLst/>
          </a:prstGeom>
        </p:spPr>
      </p:pic>
      <p:sp>
        <p:nvSpPr>
          <p:cNvPr id="2" name="Title 1"/>
          <p:cNvSpPr>
            <a:spLocks noGrp="1"/>
          </p:cNvSpPr>
          <p:nvPr>
            <p:ph type="title"/>
          </p:nvPr>
        </p:nvSpPr>
        <p:spPr>
          <a:xfrm>
            <a:off x="914400" y="-1"/>
            <a:ext cx="9753600" cy="1237129"/>
          </a:xfrm>
        </p:spPr>
        <p:txBody>
          <a:bodyPr>
            <a:normAutofit/>
          </a:bodyPr>
          <a:lstStyle/>
          <a:p>
            <a:r>
              <a:rPr lang="en-US" dirty="0"/>
              <a:t>Why Title IX is Important - Potential Impact of Sexual Misconduct on Students and Employees</a:t>
            </a:r>
            <a:endParaRPr lang="en-US" u="sng" dirty="0"/>
          </a:p>
        </p:txBody>
      </p:sp>
      <p:sp>
        <p:nvSpPr>
          <p:cNvPr id="4" name="Content Placeholder 3"/>
          <p:cNvSpPr>
            <a:spLocks noGrp="1"/>
          </p:cNvSpPr>
          <p:nvPr>
            <p:ph sz="half" idx="2"/>
          </p:nvPr>
        </p:nvSpPr>
        <p:spPr>
          <a:xfrm>
            <a:off x="2209800" y="2117691"/>
            <a:ext cx="8001000" cy="685800"/>
          </a:xfrm>
        </p:spPr>
        <p:txBody>
          <a:bodyPr/>
          <a:lstStyle/>
          <a:p>
            <a:endParaRPr lang="en-US" dirty="0"/>
          </a:p>
          <a:p>
            <a:endParaRPr lang="en-US" dirty="0"/>
          </a:p>
        </p:txBody>
      </p:sp>
      <p:graphicFrame>
        <p:nvGraphicFramePr>
          <p:cNvPr id="3" name="Content Placeholder 2">
            <a:extLst>
              <a:ext uri="{FF2B5EF4-FFF2-40B4-BE49-F238E27FC236}">
                <a16:creationId xmlns:a16="http://schemas.microsoft.com/office/drawing/2014/main" id="{48AF6FAC-29FE-4D5E-B8B8-D7B286ECBF95}"/>
              </a:ext>
            </a:extLst>
          </p:cNvPr>
          <p:cNvGraphicFramePr>
            <a:graphicFrameLocks noGrp="1"/>
          </p:cNvGraphicFramePr>
          <p:nvPr>
            <p:ph sz="quarter" idx="4"/>
          </p:nvPr>
        </p:nvGraphicFramePr>
        <p:xfrm>
          <a:off x="4261132" y="1425534"/>
          <a:ext cx="6786095" cy="4419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Slide Number Placeholder 6"/>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58BC7-39B6-4D69-BE65-24A56A28E578}" type="slidenum">
              <a:rPr kumimoji="0" lang="en-US" altLang="en-US" sz="1600" b="0" i="0" u="none" strike="noStrike" kern="1200" cap="none" spc="0" normalizeH="0" baseline="0" noProof="0" smtClean="0">
                <a:ln>
                  <a:noFill/>
                </a:ln>
                <a:solidFill>
                  <a:srgbClr val="1F448A"/>
                </a:solidFill>
                <a:effectLst/>
                <a:uLnTx/>
                <a:uFillTx/>
                <a:latin typeface="Calibri Light"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dirty="0">
              <a:ln>
                <a:noFill/>
              </a:ln>
              <a:solidFill>
                <a:srgbClr val="1F448A"/>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532749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B125-49DC-4F2F-01EC-475008D0921B}"/>
              </a:ext>
            </a:extLst>
          </p:cNvPr>
          <p:cNvSpPr>
            <a:spLocks noGrp="1"/>
          </p:cNvSpPr>
          <p:nvPr>
            <p:ph type="title"/>
          </p:nvPr>
        </p:nvSpPr>
        <p:spPr/>
        <p:txBody>
          <a:bodyPr/>
          <a:lstStyle/>
          <a:p>
            <a:r>
              <a:rPr lang="en-US" dirty="0"/>
              <a:t>Title IX: Sexual Harassment and the 2020 Regulations</a:t>
            </a:r>
          </a:p>
        </p:txBody>
      </p:sp>
    </p:spTree>
    <p:extLst>
      <p:ext uri="{BB962C8B-B14F-4D97-AF65-F5344CB8AC3E}">
        <p14:creationId xmlns:p14="http://schemas.microsoft.com/office/powerpoint/2010/main" val="168651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026CB8F-8CAA-4BF6-BE5F-ABB7A042E2D4}"/>
              </a:ext>
            </a:extLst>
          </p:cNvPr>
          <p:cNvGraphicFramePr>
            <a:graphicFrameLocks noGrp="1"/>
          </p:cNvGraphicFramePr>
          <p:nvPr>
            <p:ph idx="1"/>
          </p:nvPr>
        </p:nvGraphicFramePr>
        <p:xfrm>
          <a:off x="797996" y="1351029"/>
          <a:ext cx="10948067" cy="44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New Terminology – Sexual Harassment</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2AF179-07B7-472B-83C2-D8D8D234B33A}" type="slidenum">
              <a:rPr kumimoji="0" lang="en-US" altLang="en-US" sz="1600" b="0" i="0" u="none" strike="noStrike" kern="1200" cap="none" spc="0" normalizeH="0" baseline="0" noProof="0" smtClean="0">
                <a:ln>
                  <a:noFill/>
                </a:ln>
                <a:solidFill>
                  <a:srgbClr val="1F448A"/>
                </a:solidFill>
                <a:effectLst/>
                <a:uLnTx/>
                <a:uFillTx/>
                <a:latin typeface="Calibri Light"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dirty="0">
              <a:ln>
                <a:noFill/>
              </a:ln>
              <a:solidFill>
                <a:srgbClr val="1F448A"/>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807652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9EA8092-30F0-4999-9E49-292BD08F92E8}"/>
              </a:ext>
            </a:extLst>
          </p:cNvPr>
          <p:cNvGraphicFramePr>
            <a:graphicFrameLocks noGrp="1"/>
          </p:cNvGraphicFramePr>
          <p:nvPr>
            <p:ph idx="1"/>
          </p:nvPr>
        </p:nvGraphicFramePr>
        <p:xfrm>
          <a:off x="864705" y="1255739"/>
          <a:ext cx="10489093" cy="4522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Title IX Jurisdiction</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2AF179-07B7-472B-83C2-D8D8D234B33A}" type="slidenum">
              <a:rPr kumimoji="0" lang="en-US" altLang="en-US" sz="1600" b="0" i="0" u="none" strike="noStrike" kern="1200" cap="none" spc="0" normalizeH="0" baseline="0" noProof="0" smtClean="0">
                <a:ln>
                  <a:noFill/>
                </a:ln>
                <a:solidFill>
                  <a:srgbClr val="1F448A"/>
                </a:solidFill>
                <a:effectLst/>
                <a:uLnTx/>
                <a:uFillTx/>
                <a:latin typeface="Calibri Light"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dirty="0">
              <a:ln>
                <a:noFill/>
              </a:ln>
              <a:solidFill>
                <a:srgbClr val="1F448A"/>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74092743"/>
      </p:ext>
    </p:extLst>
  </p:cSld>
  <p:clrMapOvr>
    <a:masterClrMapping/>
  </p:clrMapOvr>
</p:sld>
</file>

<file path=ppt/theme/theme1.xml><?xml version="1.0" encoding="utf-8"?>
<a:theme xmlns:a="http://schemas.openxmlformats.org/drawingml/2006/main" name="LozanoSmith_v2019">
  <a:themeElements>
    <a:clrScheme name="LS Colors">
      <a:dk1>
        <a:srgbClr val="404040"/>
      </a:dk1>
      <a:lt1>
        <a:sysClr val="window" lastClr="FFFFFF"/>
      </a:lt1>
      <a:dk2>
        <a:srgbClr val="1F448A"/>
      </a:dk2>
      <a:lt2>
        <a:srgbClr val="FFFFFF"/>
      </a:lt2>
      <a:accent1>
        <a:srgbClr val="6DCCDE"/>
      </a:accent1>
      <a:accent2>
        <a:srgbClr val="E7E6E6"/>
      </a:accent2>
      <a:accent3>
        <a:srgbClr val="4472C4"/>
      </a:accent3>
      <a:accent4>
        <a:srgbClr val="A5A5A5"/>
      </a:accent4>
      <a:accent5>
        <a:srgbClr val="002060"/>
      </a:accent5>
      <a:accent6>
        <a:srgbClr val="0000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C8C5375-7E1D-4C1E-B80C-0F50EC8038FB}" vid="{8453C662-6257-4F67-94DF-B3F3E7489E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 (2)</Template>
  <TotalTime>4273</TotalTime>
  <Words>3473</Words>
  <Application>Microsoft Office PowerPoint</Application>
  <PresentationFormat>Widescreen</PresentationFormat>
  <Paragraphs>421</Paragraphs>
  <Slides>59</Slides>
  <Notes>50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Arial</vt:lpstr>
      <vt:lpstr>Calibri</vt:lpstr>
      <vt:lpstr>Calibri Light</vt:lpstr>
      <vt:lpstr>Franklin Gothic Book</vt:lpstr>
      <vt:lpstr>Noto Sans Symbols</vt:lpstr>
      <vt:lpstr>Palatino Linotype</vt:lpstr>
      <vt:lpstr>Texta Alt</vt:lpstr>
      <vt:lpstr>Times</vt:lpstr>
      <vt:lpstr>Times New Roman</vt:lpstr>
      <vt:lpstr>Wingdings</vt:lpstr>
      <vt:lpstr>LozanoSmith_v2019</vt:lpstr>
      <vt:lpstr>Title IX: Roles of the Decision Maker and Appeals Officer</vt:lpstr>
      <vt:lpstr>Presenter</vt:lpstr>
      <vt:lpstr>Title IX: Overview</vt:lpstr>
      <vt:lpstr>The Plain Language</vt:lpstr>
      <vt:lpstr>What Does Title IX Cover?</vt:lpstr>
      <vt:lpstr>Why Title IX is Important - Potential Impact of Sexual Misconduct on Students and Employees</vt:lpstr>
      <vt:lpstr>Title IX: Sexual Harassment and the 2020 Regulations</vt:lpstr>
      <vt:lpstr>New Terminology – Sexual Harassment</vt:lpstr>
      <vt:lpstr>Title IX Jurisdiction</vt:lpstr>
      <vt:lpstr>PowerPoint Presentation</vt:lpstr>
      <vt:lpstr>Policies and Procedures for Investigating Title IX Complaints</vt:lpstr>
      <vt:lpstr>Overview of Duties of Title IX Coordinator, Investigator, and Decision-Maker</vt:lpstr>
      <vt:lpstr>What are the Roles?</vt:lpstr>
      <vt:lpstr>What roles can overlap? </vt:lpstr>
      <vt:lpstr>What roles cannot overlap?</vt:lpstr>
      <vt:lpstr>What can be outsourced?</vt:lpstr>
      <vt:lpstr>Responsibilities of All Employees:</vt:lpstr>
      <vt:lpstr>Title IX Training Requirements</vt:lpstr>
      <vt:lpstr>Role of the Decision-Maker</vt:lpstr>
      <vt:lpstr>Decision-Maker’s Duties</vt:lpstr>
      <vt:lpstr>PowerPoint Presentation</vt:lpstr>
      <vt:lpstr>Where Relevancy Comes Into Play...</vt:lpstr>
      <vt:lpstr>Relevant Evidence</vt:lpstr>
      <vt:lpstr>Limitations on Relevance</vt:lpstr>
      <vt:lpstr>Limitations on Relevance</vt:lpstr>
      <vt:lpstr>Prior Sexual History</vt:lpstr>
      <vt:lpstr>Prior or Subsequent Misconduct </vt:lpstr>
      <vt:lpstr>Group Activity </vt:lpstr>
      <vt:lpstr>Group Activity </vt:lpstr>
      <vt:lpstr>Group Activity</vt:lpstr>
      <vt:lpstr>Group Activity </vt:lpstr>
      <vt:lpstr>Submission of Written Questions</vt:lpstr>
      <vt:lpstr>Group Activity </vt:lpstr>
      <vt:lpstr>Group Activity </vt:lpstr>
      <vt:lpstr>Decision-Maker: Explaining Exclusion of Questions</vt:lpstr>
      <vt:lpstr>Decision-Maker Prepares the Written Determination Regarding Responsibility</vt:lpstr>
      <vt:lpstr>How to Analyze the Evidence</vt:lpstr>
      <vt:lpstr>Credibility Factors</vt:lpstr>
      <vt:lpstr>Credibility Factors (continued)</vt:lpstr>
      <vt:lpstr>Common Challenges to Complainant’s Credibility </vt:lpstr>
      <vt:lpstr>Credibility Challenge: Incomplete, Inconsistent and Untrue Statements </vt:lpstr>
      <vt:lpstr>Credibility Challenge: Lack of Physical Resistance</vt:lpstr>
      <vt:lpstr>Credibility Challenge: Delayed Reporting</vt:lpstr>
      <vt:lpstr>Writing the Analysis</vt:lpstr>
      <vt:lpstr>Drafting Recommended Findings – Sample Language</vt:lpstr>
      <vt:lpstr>Drafting Recommended Findings – Sample Language</vt:lpstr>
      <vt:lpstr>Additional Considerations</vt:lpstr>
      <vt:lpstr>Understanding Bias</vt:lpstr>
      <vt:lpstr>Intersectionality</vt:lpstr>
      <vt:lpstr>Suggestions to Counteracting Bias</vt:lpstr>
      <vt:lpstr>Appeals Officer</vt:lpstr>
      <vt:lpstr>Responsibilities of the Appeals Officer:</vt:lpstr>
      <vt:lpstr>Appeal Rights for Both Parties at the District</vt:lpstr>
      <vt:lpstr>Drafted Appeal Decision - Sample Language</vt:lpstr>
      <vt:lpstr>Questions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IX Investigator/Decision Maker – Part 1</dc:title>
  <dc:creator>Grace Muthoni</dc:creator>
  <cp:lastModifiedBy>Courtney DiMaggio</cp:lastModifiedBy>
  <cp:revision>85</cp:revision>
  <cp:lastPrinted>2022-10-21T23:02:10Z</cp:lastPrinted>
  <dcterms:created xsi:type="dcterms:W3CDTF">2022-02-18T22:10:40Z</dcterms:created>
  <dcterms:modified xsi:type="dcterms:W3CDTF">2023-07-19T16:26:31Z</dcterms:modified>
</cp:coreProperties>
</file>