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405" r:id="rId2"/>
    <p:sldId id="367" r:id="rId3"/>
    <p:sldId id="402" r:id="rId4"/>
    <p:sldId id="403" r:id="rId5"/>
    <p:sldId id="3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4"/>
    <p:restoredTop sz="94715"/>
  </p:normalViewPr>
  <p:slideViewPr>
    <p:cSldViewPr snapToGrid="0" snapToObjects="1">
      <p:cViewPr varScale="1">
        <p:scale>
          <a:sx n="129" d="100"/>
          <a:sy n="129" d="100"/>
        </p:scale>
        <p:origin x="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F17C6-9019-B24F-B153-A3B02429BE8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E975C-19F5-074F-8D2E-D623A78A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6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/>
              <a:buChar char="•"/>
            </a:pPr>
            <a:r>
              <a:rPr lang="en-US" sz="1400" dirty="0"/>
              <a:t>Sean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5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/>
              <a:buChar char="•"/>
            </a:pPr>
            <a:r>
              <a:rPr lang="en-US" sz="1400" dirty="0"/>
              <a:t>Sean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/>
              <a:buChar char="•"/>
            </a:pPr>
            <a:r>
              <a:rPr lang="en-US" sz="1400" dirty="0"/>
              <a:t>Sean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32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/>
              <a:buChar char="•"/>
            </a:pPr>
            <a:r>
              <a:rPr lang="en-US" sz="1400" dirty="0"/>
              <a:t>Sean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3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4367-0A23-5441-8A7C-FBAD38B5F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79864-C413-BC41-8B07-6D434E6D6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40003-2631-A94C-8E93-FAC7B901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5DD5-D486-394C-A473-CFE8B4C2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75D47-617E-2649-9415-A2D380D2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8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99C4A-CF46-BA4A-900D-D2030465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D28CD-7521-2341-A506-0289CD0FA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EF83B-F856-AC45-9622-A4194CCA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DD1E5-2357-B44C-9C9C-7C0F2CC0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4E39A-7094-E04E-B754-346F540A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5E8169-FD1C-E841-9EB0-B5699EE07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62678-F0E5-2847-B852-63517ADFB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DAD9-3890-8C47-9A5B-4759EE2D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8384A-6633-8245-AE58-B5F5D449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8E7B-DC36-EF46-A284-8D99D7D7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6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769A-D1C8-1D42-AFE1-65708CBF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5988-A49D-1A47-8C5F-3E2DB8E3D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6A11-26E9-7C44-A9DF-B8625744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ED9C3-3C93-0E4D-892B-0BD56AF1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5AD8D-4B5B-7544-B1D5-68CD0722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997D-11C5-6A45-A4EA-831C6F98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1782-B072-314E-90DF-1954F258B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3EEA0-402D-CB4B-84A3-3398E81A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40C5A-1C49-D441-B140-42F0DEAA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F161D-FC1E-F343-B787-CF01760B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0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BBB7-AB32-9F46-A357-8E67A1FB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69FFD-1BCE-AF40-9441-3965C60B2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A331F-B3DF-2C46-A371-2FA9938ED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5AE40-D962-9242-B20C-05EC911B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954C0-4871-D747-8DAB-72C67FD7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B01BB-975F-4546-93EC-0B325CD4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8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292A9-F478-ED46-A878-D1E6607A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CD732-3363-214F-851D-AFC397066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2B4B7-D34C-8440-A5AB-1735A322B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6A62B-D1C1-6347-BBFB-6F2AA44D0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E6FD9-8B5B-C442-897C-3678C1644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3A935-F2FC-B944-8839-0609B6C5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ABDFB-5575-554F-BF91-285793AE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993C8-635A-084B-BDE7-56A35252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1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696B-6465-0945-8F00-26D4CBF0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A3C2F-171C-BA4A-9956-0173EE88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F8C21-0006-4143-96E0-F637A40A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D001B-31FB-8547-BB0A-E2C55FEB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02124-2B9E-3C4C-A019-1D495FAF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72667-E71E-884E-9D50-664CCDCE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42D54-BA1E-8549-A49C-2703993E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0E93-B0F4-6043-9D5F-577A3F51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D853-7EA2-0C4E-B23B-BEF5C982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485FD-D92D-8849-A380-0EC73D83F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8A1B2-5DAE-0D41-8F89-5FB6D0F2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6D54D-3428-5D40-A02C-5A2EA9B2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C7FCA-A5EE-E74E-8022-09F9DD36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C273-1E9C-5544-9862-FD40185D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EC624-04B0-F443-BA2E-64D0FF8F5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E28EC-0872-BA43-A77D-7745C90BD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2CCD-60D2-864A-BC77-29FBCCBC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85EAB-CC79-E543-9F14-9EFD3183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C874E-95F8-924C-AE9B-3086C0F1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033D1-D0D7-6745-B93F-2F6EFB2C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AF0FA-4B99-0446-B7A9-3F981FB52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2ED87-BD51-BC48-9747-78FF2CFB9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0F63-2D77-5A4C-88B0-DCDF7EFA60E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09E82-791A-5A45-9EB0-75D5B9CB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51986-A0D9-944B-945B-0DF5A72AE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DF36-2811-054C-AA82-9B5318D8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5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3DCA-D792-7B46-B998-7D5ABDC79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Site Council Composition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3A258-5925-2E48-93AE-EF8B6751C2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855881"/>
            <a:ext cx="9144000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468" y="839938"/>
            <a:ext cx="8229600" cy="722140"/>
          </a:xfrm>
        </p:spPr>
        <p:txBody>
          <a:bodyPr>
            <a:noAutofit/>
          </a:bodyPr>
          <a:lstStyle/>
          <a:p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SSC Composition – Elementary Model</a:t>
            </a:r>
            <a:br>
              <a:rPr lang="en-US" sz="36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endParaRPr lang="en-US" sz="36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573" y="1756719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94408" y="1562078"/>
            <a:ext cx="7813588" cy="4897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i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    Laws govern how SSCs are composed and there must be parity (equality) between staff and parents/community.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Principal of the school or a designee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No less than 3 classroom teachers (teachers are always a majority of the staff)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 “other staff” – classified or certificated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No less than 5 parents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There can be more members as long as there is “parity” between the staff group &amp; parent group</a:t>
            </a:r>
          </a:p>
          <a:p>
            <a:endParaRPr lang="en-US" sz="2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10" y="55614"/>
            <a:ext cx="4391891" cy="6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855881"/>
            <a:ext cx="9144000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134" y="860644"/>
            <a:ext cx="8387645" cy="722140"/>
          </a:xfrm>
        </p:spPr>
        <p:txBody>
          <a:bodyPr>
            <a:noAutofit/>
          </a:bodyPr>
          <a:lstStyle/>
          <a:p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sz="3200" b="1" dirty="0">
                <a:latin typeface="Arial Narrow" panose="020B0606020202030204" pitchFamily="34" charset="0"/>
              </a:rPr>
              <a:t>SSC Composition for Elementary Schools </a:t>
            </a:r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573" y="1756719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73468" y="1756719"/>
            <a:ext cx="78135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10" y="55614"/>
            <a:ext cx="4391891" cy="6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6573" y="1560415"/>
            <a:ext cx="7714990" cy="38882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6574" y="5552388"/>
            <a:ext cx="7714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Arial Narrow" panose="020B0606020202030204" pitchFamily="34" charset="0"/>
              </a:rPr>
              <a:t>The SSC shall be constituted to ensure parity between school and community.</a:t>
            </a:r>
          </a:p>
        </p:txBody>
      </p:sp>
    </p:spTree>
    <p:extLst>
      <p:ext uri="{BB962C8B-B14F-4D97-AF65-F5344CB8AC3E}">
        <p14:creationId xmlns:p14="http://schemas.microsoft.com/office/powerpoint/2010/main" val="213761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855881"/>
            <a:ext cx="9144000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408" y="839938"/>
            <a:ext cx="8229600" cy="722140"/>
          </a:xfrm>
        </p:spPr>
        <p:txBody>
          <a:bodyPr>
            <a:noAutofit/>
          </a:bodyPr>
          <a:lstStyle/>
          <a:p>
            <a:b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SSC Composition – Secondary Model</a:t>
            </a:r>
            <a:br>
              <a:rPr lang="en-US" sz="36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endParaRPr lang="en-US" sz="36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408" y="1499725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94408" y="1562078"/>
            <a:ext cx="7813588" cy="4897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i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    Laws govern how SSCs are composed and there must be parity (equality) between staff &amp; parents/community/students.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Principal of the school or a designee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No less than 3 classroom teachers (teachers are always a majority of staff)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 ‘other staff” – classified or certificated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Parents/community &amp;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There can be more members as long as there is “parity” between the staff group &amp; parent group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sz="2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10" y="55614"/>
            <a:ext cx="4391891" cy="6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0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855881"/>
            <a:ext cx="9144000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573" y="1756719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73468" y="1756719"/>
            <a:ext cx="78135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10" y="55614"/>
            <a:ext cx="4391891" cy="6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1200" y="1093510"/>
            <a:ext cx="8229600" cy="8107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SSC Composition for Secondary Schools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3468" y="1828800"/>
            <a:ext cx="7706375" cy="325355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36574" y="5316719"/>
            <a:ext cx="7974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>
                <a:latin typeface="Arial Narrow" panose="020B0606020202030204" pitchFamily="34" charset="0"/>
              </a:rPr>
              <a:t>The SSC shall be constituted to ensure parity between school and community</a:t>
            </a:r>
          </a:p>
        </p:txBody>
      </p:sp>
    </p:spTree>
    <p:extLst>
      <p:ext uri="{BB962C8B-B14F-4D97-AF65-F5344CB8AC3E}">
        <p14:creationId xmlns:p14="http://schemas.microsoft.com/office/powerpoint/2010/main" val="418198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227</Words>
  <Application>Microsoft Macintosh PowerPoint</Application>
  <PresentationFormat>Widescreen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Verdana</vt:lpstr>
      <vt:lpstr>Office Theme</vt:lpstr>
      <vt:lpstr>School Site Council Composition</vt:lpstr>
      <vt:lpstr> SSC Composition – Elementary Model </vt:lpstr>
      <vt:lpstr>  SSC Composition for Elementary Schools  </vt:lpstr>
      <vt:lpstr> SSC Composition – Secondary Model </vt:lpstr>
      <vt:lpstr>SSC Composition for Secondary Schools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Site Council Composition</dc:title>
  <dc:creator>Microsoft Office User</dc:creator>
  <cp:lastModifiedBy>Microsoft Office User</cp:lastModifiedBy>
  <cp:revision>1</cp:revision>
  <dcterms:created xsi:type="dcterms:W3CDTF">2020-09-11T17:22:38Z</dcterms:created>
  <dcterms:modified xsi:type="dcterms:W3CDTF">2020-09-11T17:26:11Z</dcterms:modified>
</cp:coreProperties>
</file>