
<file path=[Content_Types].xml><?xml version="1.0" encoding="utf-8"?>
<Types xmlns="http://schemas.openxmlformats.org/package/2006/content-types">
  <Default Extension="jfif"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381" r:id="rId5"/>
    <p:sldId id="391" r:id="rId6"/>
    <p:sldId id="384" r:id="rId7"/>
    <p:sldId id="385" r:id="rId8"/>
    <p:sldId id="389" r:id="rId9"/>
    <p:sldId id="382" r:id="rId10"/>
    <p:sldId id="386" r:id="rId11"/>
    <p:sldId id="398" r:id="rId12"/>
    <p:sldId id="399" r:id="rId13"/>
    <p:sldId id="400" r:id="rId14"/>
    <p:sldId id="401" r:id="rId15"/>
    <p:sldId id="402" r:id="rId16"/>
    <p:sldId id="410" r:id="rId17"/>
    <p:sldId id="411" r:id="rId18"/>
    <p:sldId id="392" r:id="rId19"/>
    <p:sldId id="412" r:id="rId20"/>
    <p:sldId id="390" r:id="rId21"/>
    <p:sldId id="404" r:id="rId22"/>
    <p:sldId id="403" r:id="rId23"/>
    <p:sldId id="405" r:id="rId24"/>
    <p:sldId id="395" r:id="rId25"/>
    <p:sldId id="406" r:id="rId26"/>
    <p:sldId id="407" r:id="rId27"/>
    <p:sldId id="408" r:id="rId28"/>
    <p:sldId id="409" r:id="rId29"/>
    <p:sldId id="387" r:id="rId3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64"/>
    <a:srgbClr val="C5EAFF"/>
    <a:srgbClr val="F78CB9"/>
    <a:srgbClr val="F5DAC5"/>
    <a:srgbClr val="00A5D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062" autoAdjust="0"/>
  </p:normalViewPr>
  <p:slideViewPr>
    <p:cSldViewPr snapToGrid="0">
      <p:cViewPr varScale="1">
        <p:scale>
          <a:sx n="80" d="100"/>
          <a:sy n="80" d="100"/>
        </p:scale>
        <p:origin x="1140" y="96"/>
      </p:cViewPr>
      <p:guideLst/>
    </p:cSldViewPr>
  </p:slideViewPr>
  <p:notesTextViewPr>
    <p:cViewPr>
      <p:scale>
        <a:sx n="3" d="2"/>
        <a:sy n="3" d="2"/>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5691D0-8A51-45DC-B378-A3BA3A6B3AA7}"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3C68116E-3A37-4A56-80C2-A2402C75B2D9}">
      <dgm:prSet/>
      <dgm:spPr/>
      <dgm:t>
        <a:bodyPr/>
        <a:lstStyle/>
        <a:p>
          <a:pPr>
            <a:defRPr cap="all"/>
          </a:pPr>
          <a:r>
            <a:rPr lang="en-US" b="0" i="0" u="none" dirty="0"/>
            <a:t>Communication only works if all members are participating</a:t>
          </a:r>
          <a:endParaRPr lang="en-US" dirty="0"/>
        </a:p>
      </dgm:t>
    </dgm:pt>
    <dgm:pt modelId="{B9E094F1-CC26-4F25-87CC-62FFC65C971E}" type="parTrans" cxnId="{F6283CE5-6699-4541-BD4E-D26A5434123A}">
      <dgm:prSet/>
      <dgm:spPr/>
      <dgm:t>
        <a:bodyPr/>
        <a:lstStyle/>
        <a:p>
          <a:endParaRPr lang="en-US"/>
        </a:p>
      </dgm:t>
    </dgm:pt>
    <dgm:pt modelId="{44E7C644-B069-4B88-A82F-9838742F2E7E}" type="sibTrans" cxnId="{F6283CE5-6699-4541-BD4E-D26A5434123A}">
      <dgm:prSet/>
      <dgm:spPr/>
      <dgm:t>
        <a:bodyPr/>
        <a:lstStyle/>
        <a:p>
          <a:endParaRPr lang="en-US"/>
        </a:p>
      </dgm:t>
    </dgm:pt>
    <dgm:pt modelId="{168DBBE7-9114-42B5-887D-DD284EF4FA7E}">
      <dgm:prSet/>
      <dgm:spPr/>
      <dgm:t>
        <a:bodyPr/>
        <a:lstStyle/>
        <a:p>
          <a:pPr>
            <a:defRPr cap="all"/>
          </a:pPr>
          <a:r>
            <a:rPr lang="en-US" b="0" i="0" u="none" dirty="0"/>
            <a:t>Ensures fail safes are incorporated into routines</a:t>
          </a:r>
          <a:endParaRPr lang="en-US" dirty="0"/>
        </a:p>
      </dgm:t>
    </dgm:pt>
    <dgm:pt modelId="{36EA8CC0-38BD-4BB8-B1F6-22C33DBEBC9D}" type="parTrans" cxnId="{5C3698E2-313E-4ABF-B897-0F3BC04184FB}">
      <dgm:prSet/>
      <dgm:spPr/>
      <dgm:t>
        <a:bodyPr/>
        <a:lstStyle/>
        <a:p>
          <a:endParaRPr lang="en-US"/>
        </a:p>
      </dgm:t>
    </dgm:pt>
    <dgm:pt modelId="{FEF047E4-FF98-4E84-8DB1-F8FFA1917C5C}" type="sibTrans" cxnId="{5C3698E2-313E-4ABF-B897-0F3BC04184FB}">
      <dgm:prSet/>
      <dgm:spPr/>
      <dgm:t>
        <a:bodyPr/>
        <a:lstStyle/>
        <a:p>
          <a:endParaRPr lang="en-US"/>
        </a:p>
      </dgm:t>
    </dgm:pt>
    <dgm:pt modelId="{D2010F42-22CC-404A-9E49-A9818D1671A8}">
      <dgm:prSet/>
      <dgm:spPr/>
      <dgm:t>
        <a:bodyPr/>
        <a:lstStyle/>
        <a:p>
          <a:pPr>
            <a:defRPr cap="all"/>
          </a:pPr>
          <a:r>
            <a:rPr lang="en-US" dirty="0"/>
            <a:t>Builds relationships and trust in team</a:t>
          </a:r>
        </a:p>
      </dgm:t>
    </dgm:pt>
    <dgm:pt modelId="{EBF4507B-B50F-4969-9915-6DC08D2CCFD7}" type="parTrans" cxnId="{1CD538D8-F0FA-4FB0-A22C-541E9819A1AB}">
      <dgm:prSet/>
      <dgm:spPr/>
      <dgm:t>
        <a:bodyPr/>
        <a:lstStyle/>
        <a:p>
          <a:endParaRPr lang="en-US"/>
        </a:p>
      </dgm:t>
    </dgm:pt>
    <dgm:pt modelId="{087AB761-7E50-4254-9D6B-DD79AE9BDA92}" type="sibTrans" cxnId="{1CD538D8-F0FA-4FB0-A22C-541E9819A1AB}">
      <dgm:prSet/>
      <dgm:spPr/>
      <dgm:t>
        <a:bodyPr/>
        <a:lstStyle/>
        <a:p>
          <a:endParaRPr lang="en-US"/>
        </a:p>
      </dgm:t>
    </dgm:pt>
    <dgm:pt modelId="{7FAABAB3-AE2F-44DA-89B9-84770FDAF1C2}" type="pres">
      <dgm:prSet presAssocID="{AE5691D0-8A51-45DC-B378-A3BA3A6B3AA7}" presName="root" presStyleCnt="0">
        <dgm:presLayoutVars>
          <dgm:dir/>
          <dgm:resizeHandles val="exact"/>
        </dgm:presLayoutVars>
      </dgm:prSet>
      <dgm:spPr/>
    </dgm:pt>
    <dgm:pt modelId="{26ACC81D-EF22-4A41-AE55-C314C7D46E5A}" type="pres">
      <dgm:prSet presAssocID="{3C68116E-3A37-4A56-80C2-A2402C75B2D9}" presName="compNode" presStyleCnt="0"/>
      <dgm:spPr/>
    </dgm:pt>
    <dgm:pt modelId="{565DD046-DA9A-46CA-B1EC-EEDA66EBAA3B}" type="pres">
      <dgm:prSet presAssocID="{3C68116E-3A37-4A56-80C2-A2402C75B2D9}" presName="iconBgRect" presStyleLbl="bgShp" presStyleIdx="0" presStyleCnt="3"/>
      <dgm:spPr/>
    </dgm:pt>
    <dgm:pt modelId="{F9BD1BFC-6853-46BC-A7C1-2A77E8A4A21A}" type="pres">
      <dgm:prSet presAssocID="{3C68116E-3A37-4A56-80C2-A2402C75B2D9}" presName="iconRect" presStyleLbl="node1" presStyleIdx="0" presStyleCnt="3" custLinFactNeighborX="-988" custLinFactNeighborY="-296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hat outline"/>
        </a:ext>
      </dgm:extLst>
    </dgm:pt>
    <dgm:pt modelId="{B070ED3A-10D4-4F4F-A17D-860E5262C123}" type="pres">
      <dgm:prSet presAssocID="{3C68116E-3A37-4A56-80C2-A2402C75B2D9}" presName="spaceRect" presStyleCnt="0"/>
      <dgm:spPr/>
    </dgm:pt>
    <dgm:pt modelId="{09007245-DF59-4662-AEE4-1FD2AB934A72}" type="pres">
      <dgm:prSet presAssocID="{3C68116E-3A37-4A56-80C2-A2402C75B2D9}" presName="textRect" presStyleLbl="revTx" presStyleIdx="0" presStyleCnt="3">
        <dgm:presLayoutVars>
          <dgm:chMax val="1"/>
          <dgm:chPref val="1"/>
        </dgm:presLayoutVars>
      </dgm:prSet>
      <dgm:spPr/>
    </dgm:pt>
    <dgm:pt modelId="{3D4D6103-18B3-4A20-9E02-526DAFA227F3}" type="pres">
      <dgm:prSet presAssocID="{44E7C644-B069-4B88-A82F-9838742F2E7E}" presName="sibTrans" presStyleCnt="0"/>
      <dgm:spPr/>
    </dgm:pt>
    <dgm:pt modelId="{44D627C6-AC74-41F8-8F9C-806A2AA25689}" type="pres">
      <dgm:prSet presAssocID="{168DBBE7-9114-42B5-887D-DD284EF4FA7E}" presName="compNode" presStyleCnt="0"/>
      <dgm:spPr/>
    </dgm:pt>
    <dgm:pt modelId="{49AEA157-559C-408C-93CD-0B07D9EB8DC0}" type="pres">
      <dgm:prSet presAssocID="{168DBBE7-9114-42B5-887D-DD284EF4FA7E}" presName="iconBgRect" presStyleLbl="bgShp" presStyleIdx="1" presStyleCnt="3"/>
      <dgm:spPr/>
    </dgm:pt>
    <dgm:pt modelId="{EDB81DB5-0CBD-4C4E-90BC-227F4AB91EA6}" type="pres">
      <dgm:prSet presAssocID="{168DBBE7-9114-42B5-887D-DD284EF4FA7E}"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3FF92B3D-BF6F-4906-BF39-209663F7F248}" type="pres">
      <dgm:prSet presAssocID="{168DBBE7-9114-42B5-887D-DD284EF4FA7E}" presName="spaceRect" presStyleCnt="0"/>
      <dgm:spPr/>
    </dgm:pt>
    <dgm:pt modelId="{B614B052-C40A-4F30-9D4B-7FEED259367B}" type="pres">
      <dgm:prSet presAssocID="{168DBBE7-9114-42B5-887D-DD284EF4FA7E}" presName="textRect" presStyleLbl="revTx" presStyleIdx="1" presStyleCnt="3">
        <dgm:presLayoutVars>
          <dgm:chMax val="1"/>
          <dgm:chPref val="1"/>
        </dgm:presLayoutVars>
      </dgm:prSet>
      <dgm:spPr/>
    </dgm:pt>
    <dgm:pt modelId="{EE95414D-7803-4DFA-B890-6E428507A6BF}" type="pres">
      <dgm:prSet presAssocID="{FEF047E4-FF98-4E84-8DB1-F8FFA1917C5C}" presName="sibTrans" presStyleCnt="0"/>
      <dgm:spPr/>
    </dgm:pt>
    <dgm:pt modelId="{2D9F4E2E-EBE2-4E81-BA32-AD3AB0260CF1}" type="pres">
      <dgm:prSet presAssocID="{D2010F42-22CC-404A-9E49-A9818D1671A8}" presName="compNode" presStyleCnt="0"/>
      <dgm:spPr/>
    </dgm:pt>
    <dgm:pt modelId="{176FF421-F185-4D08-BA87-66E529C67D4A}" type="pres">
      <dgm:prSet presAssocID="{D2010F42-22CC-404A-9E49-A9818D1671A8}" presName="iconBgRect" presStyleLbl="bgShp" presStyleIdx="2" presStyleCnt="3"/>
      <dgm:spPr/>
    </dgm:pt>
    <dgm:pt modelId="{A364C861-37C0-4D96-A637-1545D430715D}" type="pres">
      <dgm:prSet presAssocID="{D2010F42-22CC-404A-9E49-A9818D1671A8}"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hield Tick with solid fill"/>
        </a:ext>
      </dgm:extLst>
    </dgm:pt>
    <dgm:pt modelId="{EBEA3FA3-AB78-4BC8-AB47-F9D03487941A}" type="pres">
      <dgm:prSet presAssocID="{D2010F42-22CC-404A-9E49-A9818D1671A8}" presName="spaceRect" presStyleCnt="0"/>
      <dgm:spPr/>
    </dgm:pt>
    <dgm:pt modelId="{F49CF3EA-E929-422F-A711-452CA2EDD542}" type="pres">
      <dgm:prSet presAssocID="{D2010F42-22CC-404A-9E49-A9818D1671A8}" presName="textRect" presStyleLbl="revTx" presStyleIdx="2" presStyleCnt="3">
        <dgm:presLayoutVars>
          <dgm:chMax val="1"/>
          <dgm:chPref val="1"/>
        </dgm:presLayoutVars>
      </dgm:prSet>
      <dgm:spPr/>
    </dgm:pt>
  </dgm:ptLst>
  <dgm:cxnLst>
    <dgm:cxn modelId="{D54E7D71-5B8D-44C3-863B-140E3A239197}" type="presOf" srcId="{D2010F42-22CC-404A-9E49-A9818D1671A8}" destId="{F49CF3EA-E929-422F-A711-452CA2EDD542}" srcOrd="0" destOrd="0" presId="urn:microsoft.com/office/officeart/2018/5/layout/IconCircleLabelList"/>
    <dgm:cxn modelId="{94B3A496-037B-4A2B-AB38-21D55F2142F2}" type="presOf" srcId="{3C68116E-3A37-4A56-80C2-A2402C75B2D9}" destId="{09007245-DF59-4662-AEE4-1FD2AB934A72}" srcOrd="0" destOrd="0" presId="urn:microsoft.com/office/officeart/2018/5/layout/IconCircleLabelList"/>
    <dgm:cxn modelId="{C40F7E99-680C-4EC4-A8EC-2F372D370070}" type="presOf" srcId="{168DBBE7-9114-42B5-887D-DD284EF4FA7E}" destId="{B614B052-C40A-4F30-9D4B-7FEED259367B}" srcOrd="0" destOrd="0" presId="urn:microsoft.com/office/officeart/2018/5/layout/IconCircleLabelList"/>
    <dgm:cxn modelId="{0B19C4A4-7D4E-4C9C-B1E4-102874CDAFE4}" type="presOf" srcId="{AE5691D0-8A51-45DC-B378-A3BA3A6B3AA7}" destId="{7FAABAB3-AE2F-44DA-89B9-84770FDAF1C2}" srcOrd="0" destOrd="0" presId="urn:microsoft.com/office/officeart/2018/5/layout/IconCircleLabelList"/>
    <dgm:cxn modelId="{1CD538D8-F0FA-4FB0-A22C-541E9819A1AB}" srcId="{AE5691D0-8A51-45DC-B378-A3BA3A6B3AA7}" destId="{D2010F42-22CC-404A-9E49-A9818D1671A8}" srcOrd="2" destOrd="0" parTransId="{EBF4507B-B50F-4969-9915-6DC08D2CCFD7}" sibTransId="{087AB761-7E50-4254-9D6B-DD79AE9BDA92}"/>
    <dgm:cxn modelId="{5C3698E2-313E-4ABF-B897-0F3BC04184FB}" srcId="{AE5691D0-8A51-45DC-B378-A3BA3A6B3AA7}" destId="{168DBBE7-9114-42B5-887D-DD284EF4FA7E}" srcOrd="1" destOrd="0" parTransId="{36EA8CC0-38BD-4BB8-B1F6-22C33DBEBC9D}" sibTransId="{FEF047E4-FF98-4E84-8DB1-F8FFA1917C5C}"/>
    <dgm:cxn modelId="{F6283CE5-6699-4541-BD4E-D26A5434123A}" srcId="{AE5691D0-8A51-45DC-B378-A3BA3A6B3AA7}" destId="{3C68116E-3A37-4A56-80C2-A2402C75B2D9}" srcOrd="0" destOrd="0" parTransId="{B9E094F1-CC26-4F25-87CC-62FFC65C971E}" sibTransId="{44E7C644-B069-4B88-A82F-9838742F2E7E}"/>
    <dgm:cxn modelId="{8BA4D93A-DAF0-4699-A8D3-2A54396F0F73}" type="presParOf" srcId="{7FAABAB3-AE2F-44DA-89B9-84770FDAF1C2}" destId="{26ACC81D-EF22-4A41-AE55-C314C7D46E5A}" srcOrd="0" destOrd="0" presId="urn:microsoft.com/office/officeart/2018/5/layout/IconCircleLabelList"/>
    <dgm:cxn modelId="{4153B2CD-7BED-44B4-A615-9D79F9F0DC6D}" type="presParOf" srcId="{26ACC81D-EF22-4A41-AE55-C314C7D46E5A}" destId="{565DD046-DA9A-46CA-B1EC-EEDA66EBAA3B}" srcOrd="0" destOrd="0" presId="urn:microsoft.com/office/officeart/2018/5/layout/IconCircleLabelList"/>
    <dgm:cxn modelId="{3264C064-9EDB-4D1A-ACEC-7F4D3C387CF7}" type="presParOf" srcId="{26ACC81D-EF22-4A41-AE55-C314C7D46E5A}" destId="{F9BD1BFC-6853-46BC-A7C1-2A77E8A4A21A}" srcOrd="1" destOrd="0" presId="urn:microsoft.com/office/officeart/2018/5/layout/IconCircleLabelList"/>
    <dgm:cxn modelId="{DD53E8AE-4E48-4395-9565-708BBEA8B01B}" type="presParOf" srcId="{26ACC81D-EF22-4A41-AE55-C314C7D46E5A}" destId="{B070ED3A-10D4-4F4F-A17D-860E5262C123}" srcOrd="2" destOrd="0" presId="urn:microsoft.com/office/officeart/2018/5/layout/IconCircleLabelList"/>
    <dgm:cxn modelId="{FBDD5C7B-162E-463C-8712-3219433F4A3D}" type="presParOf" srcId="{26ACC81D-EF22-4A41-AE55-C314C7D46E5A}" destId="{09007245-DF59-4662-AEE4-1FD2AB934A72}" srcOrd="3" destOrd="0" presId="urn:microsoft.com/office/officeart/2018/5/layout/IconCircleLabelList"/>
    <dgm:cxn modelId="{A828F8EE-A08E-4037-97B0-FDD6320B3F40}" type="presParOf" srcId="{7FAABAB3-AE2F-44DA-89B9-84770FDAF1C2}" destId="{3D4D6103-18B3-4A20-9E02-526DAFA227F3}" srcOrd="1" destOrd="0" presId="urn:microsoft.com/office/officeart/2018/5/layout/IconCircleLabelList"/>
    <dgm:cxn modelId="{146AE536-9754-4DB6-8321-42CFC64FEAFF}" type="presParOf" srcId="{7FAABAB3-AE2F-44DA-89B9-84770FDAF1C2}" destId="{44D627C6-AC74-41F8-8F9C-806A2AA25689}" srcOrd="2" destOrd="0" presId="urn:microsoft.com/office/officeart/2018/5/layout/IconCircleLabelList"/>
    <dgm:cxn modelId="{FE5CD964-B95B-4122-876D-2FCD07671068}" type="presParOf" srcId="{44D627C6-AC74-41F8-8F9C-806A2AA25689}" destId="{49AEA157-559C-408C-93CD-0B07D9EB8DC0}" srcOrd="0" destOrd="0" presId="urn:microsoft.com/office/officeart/2018/5/layout/IconCircleLabelList"/>
    <dgm:cxn modelId="{C69612EB-D19C-4BAE-8F1A-BB302A18CAB7}" type="presParOf" srcId="{44D627C6-AC74-41F8-8F9C-806A2AA25689}" destId="{EDB81DB5-0CBD-4C4E-90BC-227F4AB91EA6}" srcOrd="1" destOrd="0" presId="urn:microsoft.com/office/officeart/2018/5/layout/IconCircleLabelList"/>
    <dgm:cxn modelId="{0AB226AF-E2A8-436C-8DD3-9BCB37878E13}" type="presParOf" srcId="{44D627C6-AC74-41F8-8F9C-806A2AA25689}" destId="{3FF92B3D-BF6F-4906-BF39-209663F7F248}" srcOrd="2" destOrd="0" presId="urn:microsoft.com/office/officeart/2018/5/layout/IconCircleLabelList"/>
    <dgm:cxn modelId="{B7CA8185-4FD7-4884-85A2-D5C8442D3CB9}" type="presParOf" srcId="{44D627C6-AC74-41F8-8F9C-806A2AA25689}" destId="{B614B052-C40A-4F30-9D4B-7FEED259367B}" srcOrd="3" destOrd="0" presId="urn:microsoft.com/office/officeart/2018/5/layout/IconCircleLabelList"/>
    <dgm:cxn modelId="{771994C5-526D-456A-B4B7-B297D3EC4705}" type="presParOf" srcId="{7FAABAB3-AE2F-44DA-89B9-84770FDAF1C2}" destId="{EE95414D-7803-4DFA-B890-6E428507A6BF}" srcOrd="3" destOrd="0" presId="urn:microsoft.com/office/officeart/2018/5/layout/IconCircleLabelList"/>
    <dgm:cxn modelId="{E7732DC7-EFAC-4BFF-B990-5A2B64B6A9A0}" type="presParOf" srcId="{7FAABAB3-AE2F-44DA-89B9-84770FDAF1C2}" destId="{2D9F4E2E-EBE2-4E81-BA32-AD3AB0260CF1}" srcOrd="4" destOrd="0" presId="urn:microsoft.com/office/officeart/2018/5/layout/IconCircleLabelList"/>
    <dgm:cxn modelId="{180D7401-B012-44F9-B977-BB311BB735C7}" type="presParOf" srcId="{2D9F4E2E-EBE2-4E81-BA32-AD3AB0260CF1}" destId="{176FF421-F185-4D08-BA87-66E529C67D4A}" srcOrd="0" destOrd="0" presId="urn:microsoft.com/office/officeart/2018/5/layout/IconCircleLabelList"/>
    <dgm:cxn modelId="{934B6C06-AA5E-461C-857A-0FB5DF0CD482}" type="presParOf" srcId="{2D9F4E2E-EBE2-4E81-BA32-AD3AB0260CF1}" destId="{A364C861-37C0-4D96-A637-1545D430715D}" srcOrd="1" destOrd="0" presId="urn:microsoft.com/office/officeart/2018/5/layout/IconCircleLabelList"/>
    <dgm:cxn modelId="{0ECB17E6-92BF-42C6-AE46-8F5C18EE7A2B}" type="presParOf" srcId="{2D9F4E2E-EBE2-4E81-BA32-AD3AB0260CF1}" destId="{EBEA3FA3-AB78-4BC8-AB47-F9D03487941A}" srcOrd="2" destOrd="0" presId="urn:microsoft.com/office/officeart/2018/5/layout/IconCircleLabelList"/>
    <dgm:cxn modelId="{45012FC4-B7C3-4A25-9F7F-4F1E78A9CB6C}" type="presParOf" srcId="{2D9F4E2E-EBE2-4E81-BA32-AD3AB0260CF1}" destId="{F49CF3EA-E929-422F-A711-452CA2EDD542}"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DD046-DA9A-46CA-B1EC-EEDA66EBAA3B}">
      <dsp:nvSpPr>
        <dsp:cNvPr id="0" name=""/>
        <dsp:cNvSpPr/>
      </dsp:nvSpPr>
      <dsp:spPr>
        <a:xfrm>
          <a:off x="606096" y="476387"/>
          <a:ext cx="1715625" cy="1715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BD1BFC-6853-46BC-A7C1-2A77E8A4A21A}">
      <dsp:nvSpPr>
        <dsp:cNvPr id="0" name=""/>
        <dsp:cNvSpPr/>
      </dsp:nvSpPr>
      <dsp:spPr>
        <a:xfrm>
          <a:off x="961995" y="812826"/>
          <a:ext cx="984375" cy="98437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007245-DF59-4662-AEE4-1FD2AB934A72}">
      <dsp:nvSpPr>
        <dsp:cNvPr id="0" name=""/>
        <dsp:cNvSpPr/>
      </dsp:nvSpPr>
      <dsp:spPr>
        <a:xfrm>
          <a:off x="57658" y="2726388"/>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0" i="0" u="none" kern="1200" dirty="0"/>
            <a:t>Communication only works if all members are participating</a:t>
          </a:r>
          <a:endParaRPr lang="en-US" sz="1700" kern="1200" dirty="0"/>
        </a:p>
      </dsp:txBody>
      <dsp:txXfrm>
        <a:off x="57658" y="2726388"/>
        <a:ext cx="2812500" cy="720000"/>
      </dsp:txXfrm>
    </dsp:sp>
    <dsp:sp modelId="{49AEA157-559C-408C-93CD-0B07D9EB8DC0}">
      <dsp:nvSpPr>
        <dsp:cNvPr id="0" name=""/>
        <dsp:cNvSpPr/>
      </dsp:nvSpPr>
      <dsp:spPr>
        <a:xfrm>
          <a:off x="3910783" y="476387"/>
          <a:ext cx="1715625" cy="1715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B81DB5-0CBD-4C4E-90BC-227F4AB91EA6}">
      <dsp:nvSpPr>
        <dsp:cNvPr id="0" name=""/>
        <dsp:cNvSpPr/>
      </dsp:nvSpPr>
      <dsp:spPr>
        <a:xfrm>
          <a:off x="4276408" y="842012"/>
          <a:ext cx="984375" cy="984375"/>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14B052-C40A-4F30-9D4B-7FEED259367B}">
      <dsp:nvSpPr>
        <dsp:cNvPr id="0" name=""/>
        <dsp:cNvSpPr/>
      </dsp:nvSpPr>
      <dsp:spPr>
        <a:xfrm>
          <a:off x="3362346" y="2726388"/>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b="0" i="0" u="none" kern="1200" dirty="0"/>
            <a:t>Ensures fail safes are incorporated into routines</a:t>
          </a:r>
          <a:endParaRPr lang="en-US" sz="1700" kern="1200" dirty="0"/>
        </a:p>
      </dsp:txBody>
      <dsp:txXfrm>
        <a:off x="3362346" y="2726388"/>
        <a:ext cx="2812500" cy="720000"/>
      </dsp:txXfrm>
    </dsp:sp>
    <dsp:sp modelId="{176FF421-F185-4D08-BA87-66E529C67D4A}">
      <dsp:nvSpPr>
        <dsp:cNvPr id="0" name=""/>
        <dsp:cNvSpPr/>
      </dsp:nvSpPr>
      <dsp:spPr>
        <a:xfrm>
          <a:off x="7215471" y="476387"/>
          <a:ext cx="1715625" cy="1715625"/>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64C861-37C0-4D96-A637-1545D430715D}">
      <dsp:nvSpPr>
        <dsp:cNvPr id="0" name=""/>
        <dsp:cNvSpPr/>
      </dsp:nvSpPr>
      <dsp:spPr>
        <a:xfrm>
          <a:off x="7581096" y="842012"/>
          <a:ext cx="984375" cy="984375"/>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9CF3EA-E929-422F-A711-452CA2EDD542}">
      <dsp:nvSpPr>
        <dsp:cNvPr id="0" name=""/>
        <dsp:cNvSpPr/>
      </dsp:nvSpPr>
      <dsp:spPr>
        <a:xfrm>
          <a:off x="6667033" y="2726388"/>
          <a:ext cx="2812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defRPr cap="all"/>
          </a:pPr>
          <a:r>
            <a:rPr lang="en-US" sz="1700" kern="1200" dirty="0"/>
            <a:t>Builds relationships and trust in team</a:t>
          </a:r>
        </a:p>
      </dsp:txBody>
      <dsp:txXfrm>
        <a:off x="6667033" y="2726388"/>
        <a:ext cx="28125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3E10C-4735-4A0D-A76B-FFFBF4B6ED03}" type="datetimeFigureOut">
              <a:rPr lang="en-US" smtClean="0"/>
              <a:t>7/26/2024</a:t>
            </a:fld>
            <a:endParaRPr lang="en-US" dirty="0"/>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D13D6A-DFDD-4B27-9F53-83C0CD9331E8}" type="slidenum">
              <a:rPr lang="en-US" smtClean="0"/>
              <a:t>‹#›</a:t>
            </a:fld>
            <a:endParaRPr lang="en-US" dirty="0"/>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35CDE-2E0B-4188-96E9-ADF9ACB826A9}" type="datetimeFigureOut">
              <a:rPr lang="en-US" noProof="0" smtClean="0"/>
              <a:t>7/26/2024</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D7B6F-E65C-42E7-86A5-0A01C6C95227}" type="slidenum">
              <a:rPr lang="en-US" noProof="0" smtClean="0"/>
              <a:t>‹#›</a:t>
            </a:fld>
            <a:endParaRPr lang="en-US" noProof="0" dirty="0"/>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mj-lt"/>
              <a:buAutoNum type="arabicPeriod"/>
            </a:pPr>
            <a:r>
              <a:rPr lang="en-US" sz="1100" b="0" i="0" u="none" strike="noStrike" dirty="0">
                <a:solidFill>
                  <a:srgbClr val="000000"/>
                </a:solidFill>
                <a:effectLst/>
                <a:latin typeface="Calibri" panose="020F0502020204030204" pitchFamily="34" charset="0"/>
              </a:rPr>
              <a:t>Introduction</a:t>
            </a:r>
          </a:p>
          <a:p>
            <a:pPr marL="742950" lvl="1" indent="-285750" rtl="0" fontAlgn="base">
              <a:spcBef>
                <a:spcPts val="0"/>
              </a:spcBef>
              <a:spcAft>
                <a:spcPts val="0"/>
              </a:spcAft>
              <a:buFont typeface="+mj-lt"/>
              <a:buAutoNum type="arabicPeriod"/>
            </a:pPr>
            <a:r>
              <a:rPr lang="en-US" sz="1100" b="0" i="0" u="none" strike="noStrike" dirty="0">
                <a:solidFill>
                  <a:srgbClr val="000000"/>
                </a:solidFill>
                <a:effectLst/>
                <a:latin typeface="Calibri" panose="020F0502020204030204" pitchFamily="34" charset="0"/>
              </a:rPr>
              <a:t>Review objective with participants</a:t>
            </a: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2</a:t>
            </a:fld>
            <a:endParaRPr lang="en-US" noProof="0" dirty="0"/>
          </a:p>
        </p:txBody>
      </p:sp>
    </p:spTree>
    <p:extLst>
      <p:ext uri="{BB962C8B-B14F-4D97-AF65-F5344CB8AC3E}">
        <p14:creationId xmlns:p14="http://schemas.microsoft.com/office/powerpoint/2010/main" val="3807461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dirty="0">
                <a:solidFill>
                  <a:srgbClr val="000000"/>
                </a:solidFill>
                <a:effectLst/>
                <a:latin typeface="Calibri" panose="020F0502020204030204" pitchFamily="34" charset="0"/>
              </a:rPr>
              <a:t>Review objective, encourage people to write down any questions that come up onto sticky notes to review at end</a:t>
            </a:r>
          </a:p>
          <a:p>
            <a:pPr rtl="0" fontAlgn="base">
              <a:spcBef>
                <a:spcPts val="0"/>
              </a:spcBef>
              <a:spcAft>
                <a:spcPts val="0"/>
              </a:spcAft>
              <a:buFont typeface="Arial" panose="020B0604020202020204" pitchFamily="34" charset="0"/>
              <a:buNone/>
            </a:pPr>
            <a:r>
              <a:rPr lang="en-US" sz="1100" b="0" i="0" u="none" strike="noStrike" dirty="0">
                <a:solidFill>
                  <a:srgbClr val="000000"/>
                </a:solidFill>
                <a:effectLst/>
                <a:latin typeface="Calibri" panose="020F0502020204030204" pitchFamily="34" charset="0"/>
              </a:rPr>
              <a:t>Introduce key terms (</a:t>
            </a:r>
            <a:r>
              <a:rPr lang="en-US" sz="1100" b="1" i="0" u="none" strike="noStrike" dirty="0">
                <a:solidFill>
                  <a:srgbClr val="000000"/>
                </a:solidFill>
                <a:effectLst/>
                <a:latin typeface="Calibri" panose="020F0502020204030204" pitchFamily="34" charset="0"/>
              </a:rPr>
              <a:t>ask for volunteers to share their thoughts on each key term</a:t>
            </a:r>
            <a:r>
              <a:rPr lang="en-US" sz="1100" b="0" i="0" u="none" strike="noStrike" dirty="0">
                <a:solidFill>
                  <a:srgbClr val="000000"/>
                </a:solidFill>
                <a:effectLst/>
                <a:latin typeface="Calibri" panose="020F0502020204030204" pitchFamily="34" charset="0"/>
              </a:rPr>
              <a:t>)</a:t>
            </a: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Calibri" panose="020F0502020204030204" pitchFamily="34" charset="0"/>
              </a:rPr>
              <a:t>Active supervision </a:t>
            </a:r>
            <a:endParaRPr lang="en-US" sz="11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Calibri" panose="020F0502020204030204" pitchFamily="34" charset="0"/>
              </a:rPr>
              <a:t>Hot spot vs. Cold spot</a:t>
            </a:r>
            <a:endParaRPr lang="en-US" sz="11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800"/>
              </a:spcAft>
              <a:buFont typeface="Arial" panose="020B0604020202020204" pitchFamily="34" charset="0"/>
              <a:buChar char="•"/>
            </a:pPr>
            <a:r>
              <a:rPr lang="en-US" sz="1100" b="0" i="0" u="none" strike="noStrike" dirty="0">
                <a:solidFill>
                  <a:srgbClr val="000000"/>
                </a:solidFill>
                <a:effectLst/>
                <a:latin typeface="Calibri" panose="020F0502020204030204" pitchFamily="34" charset="0"/>
              </a:rPr>
              <a:t>Primary zone vs. Secondary zone</a:t>
            </a:r>
            <a:endParaRPr lang="en-US" sz="1100" b="0" i="0" u="none" strike="noStrike" dirty="0">
              <a:solidFill>
                <a:srgbClr val="000000"/>
              </a:solidFill>
              <a:effectLst/>
              <a:latin typeface="Courier New" panose="02070309020205020404" pitchFamily="49" charset="0"/>
            </a:endParaRP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21</a:t>
            </a:fld>
            <a:endParaRPr lang="en-US" noProof="0" dirty="0"/>
          </a:p>
        </p:txBody>
      </p:sp>
    </p:spTree>
    <p:extLst>
      <p:ext uri="{BB962C8B-B14F-4D97-AF65-F5344CB8AC3E}">
        <p14:creationId xmlns:p14="http://schemas.microsoft.com/office/powerpoint/2010/main" val="4045663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spcBef>
                <a:spcPts val="0"/>
              </a:spcBef>
              <a:spcAft>
                <a:spcPts val="0"/>
              </a:spcAft>
              <a:buFont typeface="Arial" panose="020B0604020202020204" pitchFamily="34" charset="0"/>
              <a:buChar char="•"/>
            </a:pPr>
            <a:r>
              <a:rPr lang="en-US" sz="1100" b="0" i="0" u="none" strike="noStrike" dirty="0">
                <a:solidFill>
                  <a:srgbClr val="000000"/>
                </a:solidFill>
                <a:effectLst/>
                <a:latin typeface="Calibri" panose="020F0502020204030204" pitchFamily="34" charset="0"/>
              </a:rPr>
              <a:t>Activity - Classroom set up</a:t>
            </a:r>
          </a:p>
          <a:p>
            <a:pPr marL="742950" lvl="1" indent="-285750" rtl="0" fontAlgn="base">
              <a:spcBef>
                <a:spcPts val="0"/>
              </a:spcBef>
              <a:spcAft>
                <a:spcPts val="0"/>
              </a:spcAft>
              <a:buFont typeface="Arial" panose="020B0604020202020204" pitchFamily="34" charset="0"/>
              <a:buChar char="•"/>
            </a:pPr>
            <a:r>
              <a:rPr lang="en-US" sz="1100" b="1" i="0" u="none" strike="noStrike" dirty="0">
                <a:solidFill>
                  <a:srgbClr val="000000"/>
                </a:solidFill>
                <a:effectLst/>
                <a:latin typeface="Calibri" panose="020F0502020204030204" pitchFamily="34" charset="0"/>
              </a:rPr>
              <a:t>Hand out blank pages, and let participants know they will be recreating their classrooms using the materials in the paper bags; the end goal will be to then divide the classrooms into three zones</a:t>
            </a:r>
            <a:endParaRPr lang="en-US" sz="1100" b="0" i="0" u="none" strike="noStrike" dirty="0">
              <a:solidFill>
                <a:srgbClr val="000000"/>
              </a:solidFill>
              <a:effectLst/>
              <a:latin typeface="Courier New" panose="02070309020205020404" pitchFamily="49" charset="0"/>
            </a:endParaRPr>
          </a:p>
          <a:p>
            <a:pPr marL="742950" lvl="1" indent="-285750" rtl="0" fontAlgn="base">
              <a:spcBef>
                <a:spcPts val="0"/>
              </a:spcBef>
              <a:spcAft>
                <a:spcPts val="0"/>
              </a:spcAft>
              <a:buFont typeface="Arial" panose="020B0604020202020204" pitchFamily="34" charset="0"/>
              <a:buChar char="•"/>
            </a:pPr>
            <a:r>
              <a:rPr lang="en-US" sz="1100" b="1" i="0" u="none" strike="noStrike" dirty="0">
                <a:solidFill>
                  <a:srgbClr val="000000"/>
                </a:solidFill>
                <a:effectLst/>
                <a:latin typeface="Calibri" panose="020F0502020204030204" pitchFamily="34" charset="0"/>
              </a:rPr>
              <a:t>Each team gets lanyards with zoning areas to create zone assignments</a:t>
            </a:r>
            <a:endParaRPr lang="en-US" sz="1100" b="0" i="0" u="none" strike="noStrike" dirty="0">
              <a:solidFill>
                <a:srgbClr val="000000"/>
              </a:solidFill>
              <a:effectLst/>
              <a:latin typeface="Courier New" panose="02070309020205020404" pitchFamily="49" charset="0"/>
            </a:endParaRP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22</a:t>
            </a:fld>
            <a:endParaRPr lang="en-US" noProof="0" dirty="0"/>
          </a:p>
        </p:txBody>
      </p:sp>
    </p:spTree>
    <p:extLst>
      <p:ext uri="{BB962C8B-B14F-4D97-AF65-F5344CB8AC3E}">
        <p14:creationId xmlns:p14="http://schemas.microsoft.com/office/powerpoint/2010/main" val="2574137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Tx/>
              <a:buNone/>
            </a:pPr>
            <a:r>
              <a:rPr lang="en-US" sz="1000" b="0" i="0" u="none" strike="noStrike" dirty="0">
                <a:solidFill>
                  <a:srgbClr val="000000"/>
                </a:solidFill>
                <a:effectLst/>
                <a:latin typeface="Calibri" panose="020F0502020204030204" pitchFamily="34" charset="0"/>
              </a:rPr>
              <a:t>As classroom teams, complete the zoning plan handout – classroom </a:t>
            </a:r>
            <a:endParaRPr lang="en-US" sz="1000" b="0" i="0" u="none" strike="noStrike" dirty="0">
              <a:solidFill>
                <a:srgbClr val="000000"/>
              </a:solidFill>
              <a:effectLst/>
              <a:latin typeface="Courier New" panose="02070309020205020404" pitchFamily="49" charset="0"/>
            </a:endParaRPr>
          </a:p>
          <a:p>
            <a:pPr marL="457200" lvl="1" indent="0" rtl="0" fontAlgn="base">
              <a:spcBef>
                <a:spcPts val="0"/>
              </a:spcBef>
              <a:spcAft>
                <a:spcPts val="0"/>
              </a:spcAft>
              <a:buFontTx/>
              <a:buNone/>
            </a:pPr>
            <a:r>
              <a:rPr lang="en-US" sz="1000" b="1" i="0" u="none" strike="noStrike" dirty="0">
                <a:solidFill>
                  <a:srgbClr val="000000"/>
                </a:solidFill>
                <a:effectLst/>
                <a:latin typeface="Calibri" panose="020F0502020204030204" pitchFamily="34" charset="0"/>
              </a:rPr>
              <a:t>Facilitators walk around and help troubleshoot as needed</a:t>
            </a:r>
            <a:endParaRPr lang="en-US" sz="1000" b="0" i="0" u="none" strike="noStrike" dirty="0">
              <a:solidFill>
                <a:srgbClr val="000000"/>
              </a:solidFill>
              <a:effectLst/>
              <a:latin typeface="Noto Sans Symbols"/>
            </a:endParaRPr>
          </a:p>
          <a:p>
            <a:pPr marL="457200" rtl="0" fontAlgn="base">
              <a:spcBef>
                <a:spcPts val="0"/>
              </a:spcBef>
              <a:spcAft>
                <a:spcPts val="0"/>
              </a:spcAft>
              <a:buFontTx/>
              <a:buNone/>
            </a:pPr>
            <a:r>
              <a:rPr lang="en-US" sz="1000" b="0" i="0" u="none" strike="noStrike" dirty="0">
                <a:solidFill>
                  <a:srgbClr val="000000"/>
                </a:solidFill>
                <a:effectLst/>
                <a:latin typeface="Calibri" panose="020F0502020204030204" pitchFamily="34" charset="0"/>
              </a:rPr>
              <a:t>Site Supervisors work on the zoning plan handout – outdoor area</a:t>
            </a:r>
            <a:endParaRPr lang="en-US" sz="1000" b="0" i="0" u="none" strike="noStrike" dirty="0">
              <a:solidFill>
                <a:srgbClr val="000000"/>
              </a:solidFill>
              <a:effectLst/>
              <a:latin typeface="Courier New" panose="02070309020205020404" pitchFamily="49" charset="0"/>
            </a:endParaRPr>
          </a:p>
          <a:p>
            <a:pPr marL="457200" lvl="1" indent="0" rtl="0" fontAlgn="base">
              <a:spcBef>
                <a:spcPts val="0"/>
              </a:spcBef>
              <a:spcAft>
                <a:spcPts val="0"/>
              </a:spcAft>
              <a:buFontTx/>
              <a:buNone/>
            </a:pPr>
            <a:r>
              <a:rPr lang="en-US" sz="1000" b="1" i="0" u="none" strike="noStrike" dirty="0">
                <a:solidFill>
                  <a:srgbClr val="000000"/>
                </a:solidFill>
                <a:effectLst/>
                <a:latin typeface="Calibri" panose="020F0502020204030204" pitchFamily="34" charset="0"/>
              </a:rPr>
              <a:t>Facilitators walk around and help troubleshoot as needed</a:t>
            </a:r>
            <a:endParaRPr lang="en-US" sz="1000" b="0" i="0" u="none" strike="noStrike" dirty="0">
              <a:solidFill>
                <a:srgbClr val="000000"/>
              </a:solidFill>
              <a:effectLst/>
              <a:latin typeface="Noto Sans Symbols"/>
            </a:endParaRP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23</a:t>
            </a:fld>
            <a:endParaRPr lang="en-US" noProof="0" dirty="0"/>
          </a:p>
        </p:txBody>
      </p:sp>
    </p:spTree>
    <p:extLst>
      <p:ext uri="{BB962C8B-B14F-4D97-AF65-F5344CB8AC3E}">
        <p14:creationId xmlns:p14="http://schemas.microsoft.com/office/powerpoint/2010/main" val="3852102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rtl="0" fontAlgn="base">
              <a:spcBef>
                <a:spcPts val="0"/>
              </a:spcBef>
              <a:spcAft>
                <a:spcPts val="0"/>
              </a:spcAft>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Teams discuss plan for rotating staff between zones, frequency of updating the plan, and how to be adaptive rather than reactive with setup of spaces</a:t>
            </a:r>
            <a:endParaRPr lang="en-US" sz="1800" b="0" i="0" u="none" strike="noStrike" dirty="0">
              <a:solidFill>
                <a:srgbClr val="000000"/>
              </a:solidFill>
              <a:effectLst/>
              <a:latin typeface="Noto Sans Symbols"/>
            </a:endParaRPr>
          </a:p>
          <a:p>
            <a:pPr marL="914400" rtl="0" fontAlgn="base">
              <a:spcBef>
                <a:spcPts val="0"/>
              </a:spcBef>
              <a:spcAft>
                <a:spcPts val="800"/>
              </a:spcAft>
              <a:buFont typeface="Arial" panose="020B0604020202020204" pitchFamily="34" charset="0"/>
              <a:buChar char="•"/>
            </a:pPr>
            <a:r>
              <a:rPr lang="en-US" sz="1800" b="1" i="0" u="none" strike="noStrike" dirty="0">
                <a:solidFill>
                  <a:srgbClr val="000000"/>
                </a:solidFill>
                <a:effectLst/>
                <a:latin typeface="Calibri" panose="020F0502020204030204" pitchFamily="34" charset="0"/>
              </a:rPr>
              <a:t>Site Supervisors work with staff to determine who will review the plan with new long term staff and short term (substitutes)</a:t>
            </a:r>
            <a:endParaRPr lang="en-US" sz="1800" b="0" i="0" u="none" strike="noStrike" dirty="0">
              <a:solidFill>
                <a:srgbClr val="000000"/>
              </a:solidFill>
              <a:effectLst/>
              <a:latin typeface="Noto Sans Symbols"/>
            </a:endParaRP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24</a:t>
            </a:fld>
            <a:endParaRPr lang="en-US" noProof="0" dirty="0"/>
          </a:p>
        </p:txBody>
      </p:sp>
    </p:spTree>
    <p:extLst>
      <p:ext uri="{BB962C8B-B14F-4D97-AF65-F5344CB8AC3E}">
        <p14:creationId xmlns:p14="http://schemas.microsoft.com/office/powerpoint/2010/main" val="305646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Classroom Safety Plans- 2024 version. Teachers will complete as a team.</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25</a:t>
            </a:fld>
            <a:endParaRPr lang="en-US" noProof="0" dirty="0"/>
          </a:p>
        </p:txBody>
      </p:sp>
    </p:spTree>
    <p:extLst>
      <p:ext uri="{BB962C8B-B14F-4D97-AF65-F5344CB8AC3E}">
        <p14:creationId xmlns:p14="http://schemas.microsoft.com/office/powerpoint/2010/main" val="496864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Thank everyone for participating, remind them to give their plan to the facilitators so copies can be made before they leave; ask for people to share a highlight from the training they are looking forward to implementing at their sites</a:t>
            </a:r>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26</a:t>
            </a:fld>
            <a:endParaRPr lang="en-US" noProof="0" dirty="0"/>
          </a:p>
        </p:txBody>
      </p:sp>
    </p:spTree>
    <p:extLst>
      <p:ext uri="{BB962C8B-B14F-4D97-AF65-F5344CB8AC3E}">
        <p14:creationId xmlns:p14="http://schemas.microsoft.com/office/powerpoint/2010/main" val="3656698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rtl="0" fontAlgn="base">
              <a:spcBef>
                <a:spcPts val="0"/>
              </a:spcBef>
              <a:spcAft>
                <a:spcPts val="0"/>
              </a:spcAft>
              <a:buFont typeface="+mj-lt"/>
              <a:buNone/>
            </a:pPr>
            <a:r>
              <a:rPr lang="en-US" sz="1100" b="0" i="0" u="none" strike="noStrike" dirty="0">
                <a:solidFill>
                  <a:srgbClr val="000000"/>
                </a:solidFill>
                <a:effectLst/>
                <a:latin typeface="Calibri" panose="020F0502020204030204" pitchFamily="34" charset="0"/>
              </a:rPr>
              <a:t>Note that during lapses in supervision the amount of time can be downplayed, but even one minute is a huge amount of time</a:t>
            </a:r>
          </a:p>
          <a:p>
            <a:pPr marL="742950" lvl="1" indent="-285750" rtl="0" fontAlgn="base">
              <a:spcBef>
                <a:spcPts val="0"/>
              </a:spcBef>
              <a:spcAft>
                <a:spcPts val="0"/>
              </a:spcAft>
              <a:buFont typeface="+mj-lt"/>
              <a:buAutoNum type="arabicPeriod"/>
            </a:pPr>
            <a:r>
              <a:rPr lang="en-US" sz="1100" b="1" i="0" u="none" strike="noStrike" dirty="0">
                <a:solidFill>
                  <a:srgbClr val="000000"/>
                </a:solidFill>
                <a:effectLst/>
                <a:latin typeface="Calibri" panose="020F0502020204030204" pitchFamily="34" charset="0"/>
              </a:rPr>
              <a:t>Have everyone sit for a minute of silence. When the minute is over, ask folks to pair up with someone (or two people) at their table and reflect on the experience and its relation to supervision.</a:t>
            </a:r>
            <a:endParaRPr lang="en-US" sz="1100" b="0" i="0" u="none" strike="noStrike"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3</a:t>
            </a:fld>
            <a:endParaRPr lang="en-US" noProof="0" dirty="0"/>
          </a:p>
        </p:txBody>
      </p:sp>
    </p:spTree>
    <p:extLst>
      <p:ext uri="{BB962C8B-B14F-4D97-AF65-F5344CB8AC3E}">
        <p14:creationId xmlns:p14="http://schemas.microsoft.com/office/powerpoint/2010/main" val="236776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children safe is the most important reason behind effective Supervision! That is why it is a high stakes topic for the Office of Head Start. </a:t>
            </a:r>
          </a:p>
          <a:p>
            <a:r>
              <a:rPr lang="en-US" dirty="0"/>
              <a:t>Go over a RAN review.  Sacramento is currently on a RAN Corrective Action Plan due to a couple supervision lapses in the county. </a:t>
            </a:r>
          </a:p>
          <a:p>
            <a:r>
              <a:rPr lang="en-US" dirty="0"/>
              <a:t>Explain the need to let supervisors know if there is ever an incident.</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5</a:t>
            </a:fld>
            <a:endParaRPr lang="en-US" noProof="0" dirty="0"/>
          </a:p>
        </p:txBody>
      </p:sp>
    </p:spTree>
    <p:extLst>
      <p:ext uri="{BB962C8B-B14F-4D97-AF65-F5344CB8AC3E}">
        <p14:creationId xmlns:p14="http://schemas.microsoft.com/office/powerpoint/2010/main" val="226743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 some tools that can assist in Supervision such as door signs, chimes, mirrors, markers on the ground, etc.</a:t>
            </a:r>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13</a:t>
            </a:fld>
            <a:endParaRPr lang="en-US" noProof="0" dirty="0"/>
          </a:p>
        </p:txBody>
      </p:sp>
    </p:spTree>
    <p:extLst>
      <p:ext uri="{BB962C8B-B14F-4D97-AF65-F5344CB8AC3E}">
        <p14:creationId xmlns:p14="http://schemas.microsoft.com/office/powerpoint/2010/main" val="30935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that the form is like an insurance policy. If used correctly during transitions, it can prevent a lapse</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14</a:t>
            </a:fld>
            <a:endParaRPr lang="en-US" noProof="0" dirty="0"/>
          </a:p>
        </p:txBody>
      </p:sp>
    </p:spTree>
    <p:extLst>
      <p:ext uri="{BB962C8B-B14F-4D97-AF65-F5344CB8AC3E}">
        <p14:creationId xmlns:p14="http://schemas.microsoft.com/office/powerpoint/2010/main" val="4509326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dirty="0">
                <a:solidFill>
                  <a:srgbClr val="000000"/>
                </a:solidFill>
                <a:effectLst/>
                <a:latin typeface="Calibri" panose="020F0502020204030204" pitchFamily="34" charset="0"/>
              </a:rPr>
              <a:t>Have people stand up and join one of the five posted papers in the room. Share that a gallery walk will take place, and each group will take turns cycling around the room, stopping at each word to write down their ideas about what is a challenge and a success for each part of </a:t>
            </a:r>
            <a:r>
              <a:rPr lang="en-US" sz="1200" b="1" i="0" u="none" strike="noStrike" dirty="0" err="1">
                <a:solidFill>
                  <a:srgbClr val="000000"/>
                </a:solidFill>
                <a:effectLst/>
                <a:latin typeface="Calibri" panose="020F0502020204030204" pitchFamily="34" charset="0"/>
              </a:rPr>
              <a:t>SUPERvision</a:t>
            </a:r>
            <a:r>
              <a:rPr lang="en-US" sz="1200" b="1" i="0" u="none" strike="noStrike" dirty="0">
                <a:solidFill>
                  <a:srgbClr val="000000"/>
                </a:solidFill>
                <a:effectLst/>
                <a:latin typeface="Calibri" panose="020F0502020204030204" pitchFamily="34" charset="0"/>
              </a:rPr>
              <a:t>. When the groups are back to their original paper, a spokesperson for the group will read out what was written</a:t>
            </a:r>
            <a:endParaRPr lang="en-US" dirty="0"/>
          </a:p>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15</a:t>
            </a:fld>
            <a:endParaRPr lang="en-US" noProof="0" dirty="0"/>
          </a:p>
        </p:txBody>
      </p:sp>
    </p:spTree>
    <p:extLst>
      <p:ext uri="{BB962C8B-B14F-4D97-AF65-F5344CB8AC3E}">
        <p14:creationId xmlns:p14="http://schemas.microsoft.com/office/powerpoint/2010/main" val="3780373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close the loop and make sure we not only say what we need to say but that we were actually heard and acknowledged</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18</a:t>
            </a:fld>
            <a:endParaRPr lang="en-US" noProof="0" dirty="0"/>
          </a:p>
        </p:txBody>
      </p:sp>
    </p:spTree>
    <p:extLst>
      <p:ext uri="{BB962C8B-B14F-4D97-AF65-F5344CB8AC3E}">
        <p14:creationId xmlns:p14="http://schemas.microsoft.com/office/powerpoint/2010/main" val="4158765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helps us master these steps. Everyone has the power to put on the brakes if something doesn’t feel safe or secure.  If this happens, give each other grace that all have the best intentions. If something does go wrong, debrief to find out why so it can be prevented from happening again.</a:t>
            </a:r>
          </a:p>
        </p:txBody>
      </p:sp>
      <p:sp>
        <p:nvSpPr>
          <p:cNvPr id="4" name="Slide Number Placeholder 3"/>
          <p:cNvSpPr>
            <a:spLocks noGrp="1"/>
          </p:cNvSpPr>
          <p:nvPr>
            <p:ph type="sldNum" sz="quarter" idx="5"/>
          </p:nvPr>
        </p:nvSpPr>
        <p:spPr/>
        <p:txBody>
          <a:bodyPr/>
          <a:lstStyle/>
          <a:p>
            <a:fld id="{BA1D7B6F-E65C-42E7-86A5-0A01C6C95227}" type="slidenum">
              <a:rPr lang="en-US" noProof="0" smtClean="0"/>
              <a:t>19</a:t>
            </a:fld>
            <a:endParaRPr lang="en-US" noProof="0" dirty="0"/>
          </a:p>
        </p:txBody>
      </p:sp>
    </p:spTree>
    <p:extLst>
      <p:ext uri="{BB962C8B-B14F-4D97-AF65-F5344CB8AC3E}">
        <p14:creationId xmlns:p14="http://schemas.microsoft.com/office/powerpoint/2010/main" val="1292518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What is zoning? When teams share out, note similarities between what they say (redirect understandings as needed)</a:t>
            </a:r>
            <a:endParaRPr lang="en-US" dirty="0"/>
          </a:p>
        </p:txBody>
      </p:sp>
      <p:sp>
        <p:nvSpPr>
          <p:cNvPr id="4" name="Slide Number Placeholder 3"/>
          <p:cNvSpPr>
            <a:spLocks noGrp="1"/>
          </p:cNvSpPr>
          <p:nvPr>
            <p:ph type="sldNum" sz="quarter" idx="5"/>
          </p:nvPr>
        </p:nvSpPr>
        <p:spPr/>
        <p:txBody>
          <a:bodyPr/>
          <a:lstStyle/>
          <a:p>
            <a:fld id="{BA1D7B6F-E65C-42E7-86A5-0A01C6C95227}" type="slidenum">
              <a:rPr lang="en-US" noProof="0" smtClean="0"/>
              <a:t>20</a:t>
            </a:fld>
            <a:endParaRPr lang="en-US" noProof="0" dirty="0"/>
          </a:p>
        </p:txBody>
      </p:sp>
    </p:spTree>
    <p:extLst>
      <p:ext uri="{BB962C8B-B14F-4D97-AF65-F5344CB8AC3E}">
        <p14:creationId xmlns:p14="http://schemas.microsoft.com/office/powerpoint/2010/main" val="3108138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svg"/><Relationship Id="rId2" Type="http://schemas.openxmlformats.org/officeDocument/2006/relationships/image" Target="../media/image11.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487DE8-DB1D-7476-8C44-B0F448760DE0}"/>
              </a:ext>
            </a:extLst>
          </p:cNvPr>
          <p:cNvSpPr/>
          <p:nvPr userDrawn="1"/>
        </p:nvSpPr>
        <p:spPr>
          <a:xfrm>
            <a:off x="803566" y="329415"/>
            <a:ext cx="9459997" cy="61868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olorful liquid with a purple line&#10;&#10;Description automatically generated">
            <a:extLst>
              <a:ext uri="{FF2B5EF4-FFF2-40B4-BE49-F238E27FC236}">
                <a16:creationId xmlns:a16="http://schemas.microsoft.com/office/drawing/2014/main" id="{1F307DB2-2647-9E7A-A3A3-DBE7504930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0680" r="331" b="10324"/>
          <a:stretch/>
        </p:blipFill>
        <p:spPr>
          <a:xfrm>
            <a:off x="84057" y="-9099"/>
            <a:ext cx="11536223" cy="6867100"/>
          </a:xfrm>
          <a:prstGeom prst="rect">
            <a:avLst/>
          </a:prstGeom>
        </p:spPr>
      </p:pic>
      <p:pic>
        <p:nvPicPr>
          <p:cNvPr id="11" name="Graphic 10">
            <a:extLst>
              <a:ext uri="{FF2B5EF4-FFF2-40B4-BE49-F238E27FC236}">
                <a16:creationId xmlns:a16="http://schemas.microsoft.com/office/drawing/2014/main" id="{99285B55-78E1-B83E-F9B2-6616677DB951}"/>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842007" y="1223587"/>
            <a:ext cx="849017" cy="978035"/>
          </a:xfrm>
          <a:prstGeom prst="rect">
            <a:avLst/>
          </a:prstGeom>
        </p:spPr>
      </p:pic>
      <p:pic>
        <p:nvPicPr>
          <p:cNvPr id="12" name="Graphic 11">
            <a:extLst>
              <a:ext uri="{FF2B5EF4-FFF2-40B4-BE49-F238E27FC236}">
                <a16:creationId xmlns:a16="http://schemas.microsoft.com/office/drawing/2014/main" id="{D3B77729-8929-07DD-3A0E-3345E9C7EC5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21023" y="4463033"/>
            <a:ext cx="849017" cy="978035"/>
          </a:xfrm>
          <a:prstGeom prst="rect">
            <a:avLst/>
          </a:prstGeom>
        </p:spPr>
      </p:pic>
      <p:sp>
        <p:nvSpPr>
          <p:cNvPr id="13" name="Title 1">
            <a:extLst>
              <a:ext uri="{FF2B5EF4-FFF2-40B4-BE49-F238E27FC236}">
                <a16:creationId xmlns:a16="http://schemas.microsoft.com/office/drawing/2014/main" id="{A3485D99-86C3-3AD2-8EEC-686C73F65A75}"/>
              </a:ext>
            </a:extLst>
          </p:cNvPr>
          <p:cNvSpPr>
            <a:spLocks noGrp="1"/>
          </p:cNvSpPr>
          <p:nvPr>
            <p:ph type="title"/>
          </p:nvPr>
        </p:nvSpPr>
        <p:spPr>
          <a:xfrm>
            <a:off x="2322576" y="1307592"/>
            <a:ext cx="6830568" cy="4498848"/>
          </a:xfrm>
        </p:spPr>
        <p:txBody>
          <a:bodyPr>
            <a:normAutofit/>
          </a:bodyPr>
          <a:lstStyle>
            <a:lvl1pPr algn="ctr">
              <a:lnSpc>
                <a:spcPct val="113000"/>
              </a:lnSpc>
              <a:defRPr sz="5400" baseline="0"/>
            </a:lvl1pPr>
          </a:lstStyle>
          <a:p>
            <a:r>
              <a:rPr lang="en-US"/>
              <a:t>Click to edit Master title style</a:t>
            </a:r>
            <a:endParaRPr lang="en-US" dirty="0"/>
          </a:p>
        </p:txBody>
      </p:sp>
      <p:sp>
        <p:nvSpPr>
          <p:cNvPr id="14" name="Date Placeholder 13">
            <a:extLst>
              <a:ext uri="{FF2B5EF4-FFF2-40B4-BE49-F238E27FC236}">
                <a16:creationId xmlns:a16="http://schemas.microsoft.com/office/drawing/2014/main" id="{A94F02A7-35D5-9B29-B063-4F40E8DCFBD2}"/>
              </a:ext>
            </a:extLst>
          </p:cNvPr>
          <p:cNvSpPr>
            <a:spLocks noGrp="1"/>
          </p:cNvSpPr>
          <p:nvPr>
            <p:ph type="dt" sz="half" idx="10"/>
          </p:nvPr>
        </p:nvSpPr>
        <p:spPr/>
        <p:txBody>
          <a:bodyPr/>
          <a:lstStyle/>
          <a:p>
            <a:r>
              <a:rPr lang="en-US" dirty="0"/>
              <a:t>20XX</a:t>
            </a:r>
          </a:p>
        </p:txBody>
      </p:sp>
    </p:spTree>
    <p:extLst>
      <p:ext uri="{BB962C8B-B14F-4D97-AF65-F5344CB8AC3E}">
        <p14:creationId xmlns:p14="http://schemas.microsoft.com/office/powerpoint/2010/main" val="918761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AB0126E7-35C8-4EB5-B66B-D1260C4AE372}"/>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0380" y="5498683"/>
            <a:ext cx="904680" cy="1042157"/>
          </a:xfrm>
          <a:prstGeom prst="rect">
            <a:avLst/>
          </a:prstGeom>
        </p:spPr>
      </p:pic>
      <p:sp>
        <p:nvSpPr>
          <p:cNvPr id="8" name="Rectangle 7">
            <a:extLst>
              <a:ext uri="{FF2B5EF4-FFF2-40B4-BE49-F238E27FC236}">
                <a16:creationId xmlns:a16="http://schemas.microsoft.com/office/drawing/2014/main" id="{17647433-270D-5D45-29E0-608311CA9701}"/>
              </a:ext>
            </a:extLst>
          </p:cNvPr>
          <p:cNvSpPr>
            <a:spLocks/>
          </p:cNvSpPr>
          <p:nvPr userDrawn="1"/>
        </p:nvSpPr>
        <p:spPr>
          <a:xfrm>
            <a:off x="5621925" y="1468626"/>
            <a:ext cx="4641637" cy="50553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sp>
        <p:nvSpPr>
          <p:cNvPr id="10" name="Rectangle 9">
            <a:extLst>
              <a:ext uri="{FF2B5EF4-FFF2-40B4-BE49-F238E27FC236}">
                <a16:creationId xmlns:a16="http://schemas.microsoft.com/office/drawing/2014/main" id="{6F4F7496-C504-BB47-EC59-97AAA92A07B8}"/>
              </a:ext>
            </a:extLst>
          </p:cNvPr>
          <p:cNvSpPr/>
          <p:nvPr userDrawn="1"/>
        </p:nvSpPr>
        <p:spPr>
          <a:xfrm>
            <a:off x="803567" y="1460959"/>
            <a:ext cx="4641638" cy="50553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14" name="Picture 13" descr="A colorful liquid with a purple line&#10;&#10;Description automatically generated with medium confidence">
            <a:extLst>
              <a:ext uri="{FF2B5EF4-FFF2-40B4-BE49-F238E27FC236}">
                <a16:creationId xmlns:a16="http://schemas.microsoft.com/office/drawing/2014/main" id="{32B92FA5-A482-D296-0300-0D794E5A16DC}"/>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b="-8008"/>
          <a:stretch/>
        </p:blipFill>
        <p:spPr>
          <a:xfrm rot="10800000">
            <a:off x="0" y="4603898"/>
            <a:ext cx="6148843" cy="2254101"/>
          </a:xfrm>
          <a:prstGeom prst="rect">
            <a:avLst/>
          </a:prstGeom>
        </p:spPr>
      </p:pic>
      <p:sp>
        <p:nvSpPr>
          <p:cNvPr id="2" name="Title 1">
            <a:extLst>
              <a:ext uri="{FF2B5EF4-FFF2-40B4-BE49-F238E27FC236}">
                <a16:creationId xmlns:a16="http://schemas.microsoft.com/office/drawing/2014/main" id="{A4898EEF-CE97-B22D-6E75-D121E815D977}"/>
              </a:ext>
            </a:extLst>
          </p:cNvPr>
          <p:cNvSpPr>
            <a:spLocks noGrp="1"/>
          </p:cNvSpPr>
          <p:nvPr>
            <p:ph type="title"/>
          </p:nvPr>
        </p:nvSpPr>
        <p:spPr>
          <a:xfrm>
            <a:off x="804672" y="411480"/>
            <a:ext cx="9464040" cy="1279208"/>
          </a:xfrm>
        </p:spPr>
        <p:txBody>
          <a:bodyPr anchor="t">
            <a:normAutofit/>
          </a:bodyPr>
          <a:lstStyle>
            <a:lvl1pPr>
              <a:lnSpc>
                <a:spcPct val="100000"/>
              </a:lnSpc>
              <a:defRPr sz="3600">
                <a:solidFill>
                  <a:schemeClr val="accent1">
                    <a:lumMod val="50000"/>
                  </a:schemeClr>
                </a:solidFill>
              </a:defRPr>
            </a:lvl1pPr>
          </a:lstStyle>
          <a:p>
            <a:r>
              <a:rPr lang="en-US"/>
              <a:t>Click to edit Master title style</a:t>
            </a:r>
            <a:endParaRPr lang="en-US" dirty="0"/>
          </a:p>
        </p:txBody>
      </p:sp>
      <p:sp>
        <p:nvSpPr>
          <p:cNvPr id="15" name="Content Placeholder 13">
            <a:extLst>
              <a:ext uri="{FF2B5EF4-FFF2-40B4-BE49-F238E27FC236}">
                <a16:creationId xmlns:a16="http://schemas.microsoft.com/office/drawing/2014/main" id="{98A1FC94-DC76-4D72-16F0-88E8D6196029}"/>
              </a:ext>
            </a:extLst>
          </p:cNvPr>
          <p:cNvSpPr>
            <a:spLocks noGrp="1"/>
          </p:cNvSpPr>
          <p:nvPr>
            <p:ph sz="quarter" idx="15"/>
          </p:nvPr>
        </p:nvSpPr>
        <p:spPr>
          <a:xfrm>
            <a:off x="1115568" y="1883664"/>
            <a:ext cx="4014216" cy="3511296"/>
          </a:xfrm>
        </p:spPr>
        <p:txBody>
          <a:bodyPr anchor="t">
            <a:normAutofit/>
          </a:bodyPr>
          <a:lstStyle>
            <a:lvl1pPr marL="228600" indent="-228600">
              <a:lnSpc>
                <a:spcPct val="100000"/>
              </a:lnSpc>
              <a:spcBef>
                <a:spcPts val="600"/>
              </a:spcBef>
              <a:spcAft>
                <a:spcPts val="600"/>
              </a:spcAft>
              <a:buClr>
                <a:schemeClr val="tx2"/>
              </a:buClr>
              <a:defRPr lang="en-US" sz="1400" b="0" kern="1200" dirty="0" smtClean="0">
                <a:solidFill>
                  <a:schemeClr val="accent1">
                    <a:lumMod val="50000"/>
                  </a:schemeClr>
                </a:solidFill>
                <a:latin typeface="+mn-lt"/>
                <a:ea typeface="+mn-ea"/>
                <a:cs typeface="+mn-cs"/>
              </a:defRPr>
            </a:lvl1pPr>
            <a:lvl2pPr>
              <a:buClr>
                <a:schemeClr val="tx2"/>
              </a:buClr>
              <a:defRPr sz="1200"/>
            </a:lvl2pPr>
            <a:lvl3pPr>
              <a:buClr>
                <a:schemeClr val="tx2"/>
              </a:buClr>
              <a:defRPr sz="1200"/>
            </a:lvl3pPr>
            <a:lvl4pPr>
              <a:defRPr sz="1600"/>
            </a:lvl4pPr>
            <a:lvl5pPr>
              <a:defRPr sz="1600"/>
            </a:lvl5pPr>
          </a:lstStyle>
          <a:p>
            <a:pPr marL="228600" lvl="0" indent="-228600" algn="l" defTabSz="914400" rtl="0" eaLnBrk="1" latinLnBrk="0" hangingPunct="1">
              <a:lnSpc>
                <a:spcPct val="90000"/>
              </a:lnSpc>
              <a:spcBef>
                <a:spcPts val="1000"/>
              </a:spcBef>
              <a:spcAft>
                <a:spcPts val="1200"/>
              </a:spcAft>
              <a:buClr>
                <a:schemeClr val="accent2"/>
              </a:buClr>
              <a:buFont typeface="Arial" panose="020B0604020202020204" pitchFamily="34" charset="0"/>
              <a:buChar char="•"/>
            </a:pPr>
            <a:r>
              <a:rPr lang="en-US"/>
              <a:t>Click to edit Master text styles</a:t>
            </a:r>
          </a:p>
          <a:p>
            <a:pPr marL="228600" lvl="1" indent="-228600" algn="l" defTabSz="914400" rtl="0" eaLnBrk="1" latinLnBrk="0" hangingPunct="1">
              <a:lnSpc>
                <a:spcPct val="90000"/>
              </a:lnSpc>
              <a:spcBef>
                <a:spcPts val="1000"/>
              </a:spcBef>
              <a:spcAft>
                <a:spcPts val="1200"/>
              </a:spcAft>
              <a:buClr>
                <a:schemeClr val="accent2"/>
              </a:buClr>
              <a:buFont typeface="Arial" panose="020B0604020202020204" pitchFamily="34" charset="0"/>
              <a:buChar char="•"/>
            </a:pPr>
            <a:r>
              <a:rPr lang="en-US"/>
              <a:t>Second level</a:t>
            </a:r>
          </a:p>
          <a:p>
            <a:pPr marL="228600" lvl="2" indent="-228600" algn="l" defTabSz="914400" rtl="0" eaLnBrk="1" latinLnBrk="0" hangingPunct="1">
              <a:lnSpc>
                <a:spcPct val="90000"/>
              </a:lnSpc>
              <a:spcBef>
                <a:spcPts val="1000"/>
              </a:spcBef>
              <a:spcAft>
                <a:spcPts val="1200"/>
              </a:spcAft>
              <a:buClr>
                <a:schemeClr val="accent2"/>
              </a:buClr>
              <a:buFont typeface="Arial" panose="020B0604020202020204" pitchFamily="34" charset="0"/>
              <a:buChar char="•"/>
            </a:pPr>
            <a:r>
              <a:rPr lang="en-US"/>
              <a:t>Third level</a:t>
            </a:r>
          </a:p>
        </p:txBody>
      </p:sp>
      <p:sp>
        <p:nvSpPr>
          <p:cNvPr id="19" name="Content Placeholder 18">
            <a:extLst>
              <a:ext uri="{FF2B5EF4-FFF2-40B4-BE49-F238E27FC236}">
                <a16:creationId xmlns:a16="http://schemas.microsoft.com/office/drawing/2014/main" id="{81E2BE2C-1D19-F2FC-F91E-A2C733258648}"/>
              </a:ext>
            </a:extLst>
          </p:cNvPr>
          <p:cNvSpPr>
            <a:spLocks noGrp="1"/>
          </p:cNvSpPr>
          <p:nvPr>
            <p:ph sz="quarter" idx="16"/>
          </p:nvPr>
        </p:nvSpPr>
        <p:spPr>
          <a:xfrm>
            <a:off x="5934456" y="1883664"/>
            <a:ext cx="4014216" cy="3511296"/>
          </a:xfrm>
        </p:spPr>
        <p:txBody>
          <a:bodyPr/>
          <a:lstStyle>
            <a:lvl1pPr marL="0" indent="0">
              <a:lnSpc>
                <a:spcPct val="100000"/>
              </a:lnSpc>
              <a:spcAft>
                <a:spcPts val="1200"/>
              </a:spcAft>
              <a:buNone/>
              <a:defRPr sz="1400" b="1"/>
            </a:lvl1pPr>
            <a:lvl2pPr>
              <a:buClr>
                <a:schemeClr val="tx2"/>
              </a:buClr>
              <a:defRPr sz="1200"/>
            </a:lvl2pPr>
            <a:lvl3pPr>
              <a:buClr>
                <a:schemeClr val="tx2"/>
              </a:buClr>
              <a:defRPr sz="1200"/>
            </a:lvl3pPr>
            <a:lvl4pPr>
              <a:buClr>
                <a:schemeClr val="tx2"/>
              </a:buClr>
              <a:defRPr sz="1200"/>
            </a:lvl4pPr>
            <a:lvl5pPr>
              <a:buClr>
                <a:schemeClr val="tx2"/>
              </a:buCl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2128C8D-2511-191A-0965-7E441EDA27B3}"/>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8D4E08F2-413A-87D7-FC7E-FA7C3282F78C}"/>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AABE8ED2-48AE-58D3-898D-1C9D6D65A7C4}"/>
              </a:ext>
            </a:extLst>
          </p:cNvPr>
          <p:cNvSpPr>
            <a:spLocks noGrp="1"/>
          </p:cNvSpPr>
          <p:nvPr>
            <p:ph type="sldNum" sz="quarter" idx="11"/>
          </p:nvPr>
        </p:nvSpPr>
        <p:spPr/>
        <p:txBody>
          <a:bodyPr/>
          <a:lstStyle/>
          <a:p>
            <a:fld id="{98C0CDE5-970C-4CC4-BF43-0DA127E73E82}" type="slidenum">
              <a:rPr lang="en-US" smtClean="0"/>
              <a:pPr/>
              <a:t>‹#›</a:t>
            </a:fld>
            <a:endParaRPr lang="en-US" dirty="0"/>
          </a:p>
        </p:txBody>
      </p:sp>
    </p:spTree>
    <p:extLst>
      <p:ext uri="{BB962C8B-B14F-4D97-AF65-F5344CB8AC3E}">
        <p14:creationId xmlns:p14="http://schemas.microsoft.com/office/powerpoint/2010/main" val="551229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nd tabl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8B0822-A3A0-6F7D-70AC-41FCAAB74F5D}"/>
              </a:ext>
            </a:extLst>
          </p:cNvPr>
          <p:cNvSpPr>
            <a:spLocks noGrp="1"/>
          </p:cNvSpPr>
          <p:nvPr>
            <p:ph type="title"/>
          </p:nvPr>
        </p:nvSpPr>
        <p:spPr>
          <a:xfrm>
            <a:off x="3950206" y="539496"/>
            <a:ext cx="6958584" cy="1435608"/>
          </a:xfrm>
        </p:spPr>
        <p:txBody>
          <a:bodyPr anchor="ctr">
            <a:normAutofit/>
          </a:bodyPr>
          <a:lstStyle>
            <a:lvl1pPr>
              <a:lnSpc>
                <a:spcPct val="100000"/>
              </a:lnSpc>
              <a:defRPr sz="3600">
                <a:solidFill>
                  <a:schemeClr val="accent1">
                    <a:lumMod val="50000"/>
                  </a:schemeClr>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167BAFAF-EE3F-5B9A-6382-910CD450D2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V="1">
            <a:off x="9408940" y="3205716"/>
            <a:ext cx="809263" cy="932240"/>
          </a:xfrm>
          <a:prstGeom prst="rect">
            <a:avLst/>
          </a:prstGeom>
        </p:spPr>
      </p:pic>
      <p:sp>
        <p:nvSpPr>
          <p:cNvPr id="2" name="Rectangle 1">
            <a:extLst>
              <a:ext uri="{FF2B5EF4-FFF2-40B4-BE49-F238E27FC236}">
                <a16:creationId xmlns:a16="http://schemas.microsoft.com/office/drawing/2014/main" id="{D231B5D0-8E67-901E-73FB-36D970CB8F97}"/>
              </a:ext>
            </a:extLst>
          </p:cNvPr>
          <p:cNvSpPr/>
          <p:nvPr userDrawn="1"/>
        </p:nvSpPr>
        <p:spPr>
          <a:xfrm>
            <a:off x="711203" y="329416"/>
            <a:ext cx="2503051" cy="59790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7">
            <a:extLst>
              <a:ext uri="{FF2B5EF4-FFF2-40B4-BE49-F238E27FC236}">
                <a16:creationId xmlns:a16="http://schemas.microsoft.com/office/drawing/2014/main" id="{1FEFF780-F9A6-D70C-43AF-EF361A89EECA}"/>
              </a:ext>
            </a:extLst>
          </p:cNvPr>
          <p:cNvSpPr>
            <a:spLocks noGrp="1"/>
          </p:cNvSpPr>
          <p:nvPr>
            <p:ph sz="quarter" idx="17"/>
          </p:nvPr>
        </p:nvSpPr>
        <p:spPr>
          <a:xfrm>
            <a:off x="3950000" y="1965960"/>
            <a:ext cx="6629400" cy="859536"/>
          </a:xfrm>
        </p:spPr>
        <p:txBody>
          <a:bodyPr anchor="t"/>
          <a:lstStyle>
            <a:lvl1pPr marL="0" indent="0">
              <a:lnSpc>
                <a:spcPct val="100000"/>
              </a:lnSpc>
              <a:spcBef>
                <a:spcPts val="1000"/>
              </a:spcBef>
              <a:spcAft>
                <a:spcPts val="0"/>
              </a:spcAft>
              <a:buFont typeface="Arial" panose="020B0604020202020204" pitchFamily="34" charset="0"/>
              <a:buNone/>
              <a:defRPr sz="1800" b="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11" name="Table Placeholder 10">
            <a:extLst>
              <a:ext uri="{FF2B5EF4-FFF2-40B4-BE49-F238E27FC236}">
                <a16:creationId xmlns:a16="http://schemas.microsoft.com/office/drawing/2014/main" id="{9ACBEEE1-322A-B926-9005-21D1F3999AA9}"/>
              </a:ext>
            </a:extLst>
          </p:cNvPr>
          <p:cNvSpPr>
            <a:spLocks noGrp="1"/>
          </p:cNvSpPr>
          <p:nvPr>
            <p:ph type="tbl" sz="quarter" idx="18"/>
          </p:nvPr>
        </p:nvSpPr>
        <p:spPr>
          <a:xfrm>
            <a:off x="4039564" y="2962656"/>
            <a:ext cx="6539835" cy="3227387"/>
          </a:xfrm>
        </p:spPr>
        <p:txBody>
          <a:bodyPr>
            <a:normAutofit/>
          </a:bodyPr>
          <a:lstStyle>
            <a:lvl1pPr>
              <a:defRPr sz="18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79FCFB5D-5D4D-191A-E033-35889513273D}"/>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9FB8D263-095A-9E1E-0A55-36A5B42EC2BA}"/>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E5E28F88-D01C-0A01-2CA2-DBE75087BAD7}"/>
              </a:ext>
            </a:extLst>
          </p:cNvPr>
          <p:cNvSpPr>
            <a:spLocks noGrp="1"/>
          </p:cNvSpPr>
          <p:nvPr>
            <p:ph type="sldNum" sz="quarter" idx="11"/>
          </p:nvPr>
        </p:nvSpPr>
        <p:spPr/>
        <p:txBody>
          <a:bodyPr/>
          <a:lstStyle/>
          <a:p>
            <a:fld id="{98C0CDE5-970C-4CC4-BF43-0DA127E73E82}" type="slidenum">
              <a:rPr lang="en-US" smtClean="0"/>
              <a:pPr/>
              <a:t>‹#›</a:t>
            </a:fld>
            <a:endParaRPr lang="en-US" dirty="0"/>
          </a:p>
        </p:txBody>
      </p:sp>
      <p:pic>
        <p:nvPicPr>
          <p:cNvPr id="20" name="Picture 19" descr="A colorful gradient on a black background&#10;&#10;Description automatically generated">
            <a:extLst>
              <a:ext uri="{FF2B5EF4-FFF2-40B4-BE49-F238E27FC236}">
                <a16:creationId xmlns:a16="http://schemas.microsoft.com/office/drawing/2014/main" id="{24AE729D-8A2D-FEFD-3B1F-8025FBBDD5F1}"/>
              </a:ext>
            </a:extLst>
          </p:cNvPr>
          <p:cNvPicPr>
            <a:picLocks noChangeAspect="1"/>
          </p:cNvPicPr>
          <p:nvPr userDrawn="1"/>
        </p:nvPicPr>
        <p:blipFill>
          <a:blip r:embed="rId4"/>
          <a:srcRect l="12219" t="5197"/>
          <a:stretch>
            <a:fillRect/>
          </a:stretch>
        </p:blipFill>
        <p:spPr>
          <a:xfrm rot="14400000">
            <a:off x="-2171467" y="2562333"/>
            <a:ext cx="6626421" cy="4182149"/>
          </a:xfrm>
          <a:custGeom>
            <a:avLst/>
            <a:gdLst>
              <a:gd name="connsiteX0" fmla="*/ 6626421 w 6626421"/>
              <a:gd name="connsiteY0" fmla="*/ 4182149 h 4182149"/>
              <a:gd name="connsiteX1" fmla="*/ 1319145 w 6626421"/>
              <a:gd name="connsiteY1" fmla="*/ 4182149 h 4182149"/>
              <a:gd name="connsiteX2" fmla="*/ 0 w 6626421"/>
              <a:gd name="connsiteY2" fmla="*/ 3420540 h 4182149"/>
              <a:gd name="connsiteX3" fmla="*/ 1974850 w 6626421"/>
              <a:gd name="connsiteY3" fmla="*/ 0 h 4182149"/>
              <a:gd name="connsiteX4" fmla="*/ 6626421 w 6626421"/>
              <a:gd name="connsiteY4" fmla="*/ 2685586 h 418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421" h="4182149">
                <a:moveTo>
                  <a:pt x="6626421" y="4182149"/>
                </a:moveTo>
                <a:lnTo>
                  <a:pt x="1319145" y="4182149"/>
                </a:lnTo>
                <a:lnTo>
                  <a:pt x="0" y="3420540"/>
                </a:lnTo>
                <a:lnTo>
                  <a:pt x="1974850" y="0"/>
                </a:lnTo>
                <a:lnTo>
                  <a:pt x="6626421" y="2685586"/>
                </a:lnTo>
                <a:close/>
              </a:path>
            </a:pathLst>
          </a:custGeom>
        </p:spPr>
      </p:pic>
      <p:pic>
        <p:nvPicPr>
          <p:cNvPr id="13" name="Graphic 12">
            <a:extLst>
              <a:ext uri="{FF2B5EF4-FFF2-40B4-BE49-F238E27FC236}">
                <a16:creationId xmlns:a16="http://schemas.microsoft.com/office/drawing/2014/main" id="{92DA2EC6-9201-16D6-4C20-0FB5854C2C3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273050" y="2512988"/>
            <a:ext cx="849017" cy="978035"/>
          </a:xfrm>
          <a:prstGeom prst="rect">
            <a:avLst/>
          </a:prstGeom>
        </p:spPr>
      </p:pic>
    </p:spTree>
    <p:extLst>
      <p:ext uri="{BB962C8B-B14F-4D97-AF65-F5344CB8AC3E}">
        <p14:creationId xmlns:p14="http://schemas.microsoft.com/office/powerpoint/2010/main" val="2823495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8B0822-A3A0-6F7D-70AC-41FCAAB74F5D}"/>
              </a:ext>
            </a:extLst>
          </p:cNvPr>
          <p:cNvSpPr>
            <a:spLocks noGrp="1"/>
          </p:cNvSpPr>
          <p:nvPr>
            <p:ph type="title"/>
          </p:nvPr>
        </p:nvSpPr>
        <p:spPr>
          <a:xfrm>
            <a:off x="804672" y="411480"/>
            <a:ext cx="9464040" cy="1435608"/>
          </a:xfrm>
        </p:spPr>
        <p:txBody>
          <a:bodyPr anchor="t">
            <a:normAutofit/>
          </a:bodyPr>
          <a:lstStyle>
            <a:lvl1pPr>
              <a:lnSpc>
                <a:spcPct val="100000"/>
              </a:lnSpc>
              <a:defRPr sz="3600">
                <a:solidFill>
                  <a:schemeClr val="accent1">
                    <a:lumMod val="50000"/>
                  </a:schemeClr>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167BAFAF-EE3F-5B9A-6382-910CD450D2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V="1">
            <a:off x="9408940" y="3205716"/>
            <a:ext cx="809263" cy="932240"/>
          </a:xfrm>
          <a:prstGeom prst="rect">
            <a:avLst/>
          </a:prstGeom>
        </p:spPr>
      </p:pic>
      <p:sp>
        <p:nvSpPr>
          <p:cNvPr id="11" name="Table Placeholder 10">
            <a:extLst>
              <a:ext uri="{FF2B5EF4-FFF2-40B4-BE49-F238E27FC236}">
                <a16:creationId xmlns:a16="http://schemas.microsoft.com/office/drawing/2014/main" id="{9ACBEEE1-322A-B926-9005-21D1F3999AA9}"/>
              </a:ext>
            </a:extLst>
          </p:cNvPr>
          <p:cNvSpPr>
            <a:spLocks noGrp="1"/>
          </p:cNvSpPr>
          <p:nvPr>
            <p:ph type="tbl" sz="quarter" idx="18"/>
          </p:nvPr>
        </p:nvSpPr>
        <p:spPr>
          <a:xfrm>
            <a:off x="804672" y="1472184"/>
            <a:ext cx="9537192" cy="3922776"/>
          </a:xfrm>
        </p:spPr>
        <p:txBody>
          <a:bodyPr>
            <a:normAutofit/>
          </a:bodyPr>
          <a:lstStyle>
            <a:lvl1pPr>
              <a:defRPr sz="18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79FCFB5D-5D4D-191A-E033-35889513273D}"/>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9FB8D263-095A-9E1E-0A55-36A5B42EC2BA}"/>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E5E28F88-D01C-0A01-2CA2-DBE75087BAD7}"/>
              </a:ext>
            </a:extLst>
          </p:cNvPr>
          <p:cNvSpPr>
            <a:spLocks noGrp="1"/>
          </p:cNvSpPr>
          <p:nvPr>
            <p:ph type="sldNum" sz="quarter" idx="11"/>
          </p:nvPr>
        </p:nvSpPr>
        <p:spPr/>
        <p:txBody>
          <a:bodyPr/>
          <a:lstStyle/>
          <a:p>
            <a:fld id="{98C0CDE5-970C-4CC4-BF43-0DA127E73E82}" type="slidenum">
              <a:rPr lang="en-US" smtClean="0"/>
              <a:pPr/>
              <a:t>‹#›</a:t>
            </a:fld>
            <a:endParaRPr lang="en-US" dirty="0"/>
          </a:p>
        </p:txBody>
      </p:sp>
      <p:pic>
        <p:nvPicPr>
          <p:cNvPr id="8" name="Picture 7" descr="A colorful liquid with a black background&#10;&#10;Description automatically generated with medium confidence">
            <a:extLst>
              <a:ext uri="{FF2B5EF4-FFF2-40B4-BE49-F238E27FC236}">
                <a16:creationId xmlns:a16="http://schemas.microsoft.com/office/drawing/2014/main" id="{B9D6252C-CE9A-ABBD-43D8-62F708B2B27D}"/>
              </a:ext>
            </a:extLst>
          </p:cNvPr>
          <p:cNvPicPr>
            <a:picLocks noChangeAspect="1"/>
          </p:cNvPicPr>
          <p:nvPr userDrawn="1"/>
        </p:nvPicPr>
        <p:blipFill rotWithShape="1">
          <a:blip r:embed="rId4" cstate="screen">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a:ext>
            </a:extLst>
          </a:blip>
          <a:srcRect/>
          <a:stretch/>
        </p:blipFill>
        <p:spPr>
          <a:xfrm rot="10800000" flipH="1">
            <a:off x="-3380" y="5552387"/>
            <a:ext cx="3785031" cy="1310811"/>
          </a:xfrm>
          <a:prstGeom prst="rect">
            <a:avLst/>
          </a:prstGeom>
        </p:spPr>
      </p:pic>
      <p:pic>
        <p:nvPicPr>
          <p:cNvPr id="9" name="Picture 8" descr="A colorful liquid with a purple line&#10;&#10;Description automatically generated with medium confidence">
            <a:extLst>
              <a:ext uri="{FF2B5EF4-FFF2-40B4-BE49-F238E27FC236}">
                <a16:creationId xmlns:a16="http://schemas.microsoft.com/office/drawing/2014/main" id="{C975A1D6-EEFF-C8C1-AC72-68C09285D59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rot="10800000">
            <a:off x="6686580" y="-9167"/>
            <a:ext cx="5538171" cy="2250778"/>
          </a:xfrm>
          <a:prstGeom prst="rect">
            <a:avLst/>
          </a:prstGeom>
        </p:spPr>
      </p:pic>
    </p:spTree>
    <p:extLst>
      <p:ext uri="{BB962C8B-B14F-4D97-AF65-F5344CB8AC3E}">
        <p14:creationId xmlns:p14="http://schemas.microsoft.com/office/powerpoint/2010/main" val="3989333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21AC4E5-2B89-481E-46B9-A867F5699CEE}"/>
              </a:ext>
            </a:extLst>
          </p:cNvPr>
          <p:cNvSpPr/>
          <p:nvPr userDrawn="1"/>
        </p:nvSpPr>
        <p:spPr>
          <a:xfrm>
            <a:off x="803566" y="329415"/>
            <a:ext cx="9459997" cy="61868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olorful gradient on a black background&#10;&#10;Description automatically generated">
            <a:extLst>
              <a:ext uri="{FF2B5EF4-FFF2-40B4-BE49-F238E27FC236}">
                <a16:creationId xmlns:a16="http://schemas.microsoft.com/office/drawing/2014/main" id="{C425D3D8-6FFB-E26C-2DDC-EAE565DDDD5C}"/>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4700"/>
                    </a14:imgEffect>
                    <a14:imgEffect>
                      <a14:brightnessContrast contrast="-20000"/>
                    </a14:imgEffect>
                  </a14:imgLayer>
                </a14:imgProps>
              </a:ext>
              <a:ext uri="{28A0092B-C50C-407E-A947-70E740481C1C}">
                <a14:useLocalDpi xmlns:a14="http://schemas.microsoft.com/office/drawing/2010/main"/>
              </a:ext>
            </a:extLst>
          </a:blip>
          <a:srcRect l="576" t="13872" r="4114" b="8199"/>
          <a:stretch/>
        </p:blipFill>
        <p:spPr>
          <a:xfrm rot="10800000">
            <a:off x="-2" y="-2"/>
            <a:ext cx="10838727" cy="6858001"/>
          </a:xfrm>
          <a:prstGeom prst="rect">
            <a:avLst/>
          </a:prstGeom>
        </p:spPr>
      </p:pic>
      <p:pic>
        <p:nvPicPr>
          <p:cNvPr id="15" name="Graphic 14">
            <a:extLst>
              <a:ext uri="{FF2B5EF4-FFF2-40B4-BE49-F238E27FC236}">
                <a16:creationId xmlns:a16="http://schemas.microsoft.com/office/drawing/2014/main" id="{2B0B6FA5-0AFE-69A5-2CE6-27D1CBF5F0F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43365" y="1390616"/>
            <a:ext cx="849017" cy="978035"/>
          </a:xfrm>
          <a:prstGeom prst="rect">
            <a:avLst/>
          </a:prstGeom>
        </p:spPr>
      </p:pic>
      <p:pic>
        <p:nvPicPr>
          <p:cNvPr id="16" name="Graphic 15">
            <a:extLst>
              <a:ext uri="{FF2B5EF4-FFF2-40B4-BE49-F238E27FC236}">
                <a16:creationId xmlns:a16="http://schemas.microsoft.com/office/drawing/2014/main" id="{8CA221E3-E5C1-6778-BDF2-B5527950BB3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12015" y="4219529"/>
            <a:ext cx="849017" cy="978035"/>
          </a:xfrm>
          <a:prstGeom prst="rect">
            <a:avLst/>
          </a:prstGeom>
        </p:spPr>
      </p:pic>
      <p:sp>
        <p:nvSpPr>
          <p:cNvPr id="17" name="Oval 16">
            <a:extLst>
              <a:ext uri="{FF2B5EF4-FFF2-40B4-BE49-F238E27FC236}">
                <a16:creationId xmlns:a16="http://schemas.microsoft.com/office/drawing/2014/main" id="{8EF24DD3-EDCB-7DE8-426A-6EFA267D6B0C}"/>
              </a:ext>
            </a:extLst>
          </p:cNvPr>
          <p:cNvSpPr/>
          <p:nvPr userDrawn="1"/>
        </p:nvSpPr>
        <p:spPr>
          <a:xfrm>
            <a:off x="4233672" y="1527048"/>
            <a:ext cx="2606040" cy="2606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5E4463-3EAA-4A1D-028E-15858531ED7F}"/>
              </a:ext>
            </a:extLst>
          </p:cNvPr>
          <p:cNvSpPr>
            <a:spLocks noGrp="1"/>
          </p:cNvSpPr>
          <p:nvPr>
            <p:ph type="title"/>
          </p:nvPr>
        </p:nvSpPr>
        <p:spPr>
          <a:xfrm>
            <a:off x="804672" y="2688336"/>
            <a:ext cx="9464040" cy="2459736"/>
          </a:xfrm>
        </p:spPr>
        <p:txBody>
          <a:bodyPr anchor="b">
            <a:normAutofit/>
          </a:bodyPr>
          <a:lstStyle>
            <a:lvl1pPr algn="ctr">
              <a:lnSpc>
                <a:spcPct val="90000"/>
              </a:lnSpc>
              <a:defRPr sz="3600"/>
            </a:lvl1pPr>
          </a:lstStyle>
          <a:p>
            <a:r>
              <a:rPr lang="en-US"/>
              <a:t>Click to edit Master title style</a:t>
            </a:r>
            <a:endParaRPr lang="en-US" dirty="0"/>
          </a:p>
        </p:txBody>
      </p:sp>
      <p:sp>
        <p:nvSpPr>
          <p:cNvPr id="18" name="Picture Placeholder 11">
            <a:extLst>
              <a:ext uri="{FF2B5EF4-FFF2-40B4-BE49-F238E27FC236}">
                <a16:creationId xmlns:a16="http://schemas.microsoft.com/office/drawing/2014/main" id="{5958D5F2-B610-B25E-1D2D-71EC79D2A9A6}"/>
              </a:ext>
            </a:extLst>
          </p:cNvPr>
          <p:cNvSpPr>
            <a:spLocks noGrp="1"/>
          </p:cNvSpPr>
          <p:nvPr>
            <p:ph type="pic" sz="quarter" idx="13"/>
          </p:nvPr>
        </p:nvSpPr>
        <p:spPr>
          <a:xfrm>
            <a:off x="4343400" y="1645920"/>
            <a:ext cx="2377440" cy="2377440"/>
          </a:xfrm>
          <a:prstGeom prst="ellipse">
            <a:avLst/>
          </a:prstGeom>
        </p:spPr>
        <p:txBody>
          <a:bodyPr>
            <a:normAutofit/>
          </a:bodyPr>
          <a:lstStyle>
            <a:lvl1pPr marL="0" indent="0" algn="ctr">
              <a:buNone/>
              <a:defRPr sz="1600"/>
            </a:lvl1pPr>
          </a:lstStyle>
          <a:p>
            <a:r>
              <a:rPr lang="en-US"/>
              <a:t>Click icon to add picture</a:t>
            </a:r>
            <a:endParaRPr lang="en-US" dirty="0"/>
          </a:p>
        </p:txBody>
      </p:sp>
    </p:spTree>
    <p:extLst>
      <p:ext uri="{BB962C8B-B14F-4D97-AF65-F5344CB8AC3E}">
        <p14:creationId xmlns:p14="http://schemas.microsoft.com/office/powerpoint/2010/main" val="203314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7F71CF-7463-EE58-8673-70FF6E01D635}"/>
              </a:ext>
            </a:extLst>
          </p:cNvPr>
          <p:cNvSpPr/>
          <p:nvPr userDrawn="1"/>
        </p:nvSpPr>
        <p:spPr>
          <a:xfrm>
            <a:off x="803566" y="329415"/>
            <a:ext cx="9459997" cy="61868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olorful gradient on a black background&#10;&#10;Description automatically generated">
            <a:extLst>
              <a:ext uri="{FF2B5EF4-FFF2-40B4-BE49-F238E27FC236}">
                <a16:creationId xmlns:a16="http://schemas.microsoft.com/office/drawing/2014/main" id="{35BEB45A-F384-D7C9-A3CB-75375E4B6990}"/>
              </a:ext>
            </a:extLst>
          </p:cNvPr>
          <p:cNvPicPr>
            <a:picLocks noChangeAspect="1"/>
          </p:cNvPicPr>
          <p:nvPr userDrawn="1"/>
        </p:nvPicPr>
        <p:blipFill rotWithShape="1">
          <a:blip r:embed="rId2"/>
          <a:srcRect l="-728" t="-787" r="-1" b="2794"/>
          <a:stretch/>
        </p:blipFill>
        <p:spPr>
          <a:xfrm rot="10800000">
            <a:off x="147778" y="-1"/>
            <a:ext cx="11843113" cy="6516282"/>
          </a:xfrm>
          <a:prstGeom prst="rect">
            <a:avLst/>
          </a:prstGeom>
        </p:spPr>
      </p:pic>
      <p:grpSp>
        <p:nvGrpSpPr>
          <p:cNvPr id="8" name="Group 7">
            <a:extLst>
              <a:ext uri="{FF2B5EF4-FFF2-40B4-BE49-F238E27FC236}">
                <a16:creationId xmlns:a16="http://schemas.microsoft.com/office/drawing/2014/main" id="{210DECF3-C5B2-7596-8F56-1A7469F36886}"/>
              </a:ext>
            </a:extLst>
          </p:cNvPr>
          <p:cNvGrpSpPr/>
          <p:nvPr userDrawn="1"/>
        </p:nvGrpSpPr>
        <p:grpSpPr>
          <a:xfrm rot="10800000">
            <a:off x="3039303" y="555295"/>
            <a:ext cx="5490384" cy="5535077"/>
            <a:chOff x="2470935" y="599843"/>
            <a:chExt cx="5490384" cy="5535077"/>
          </a:xfrm>
        </p:grpSpPr>
        <p:pic>
          <p:nvPicPr>
            <p:cNvPr id="10" name="Graphic 9">
              <a:extLst>
                <a:ext uri="{FF2B5EF4-FFF2-40B4-BE49-F238E27FC236}">
                  <a16:creationId xmlns:a16="http://schemas.microsoft.com/office/drawing/2014/main" id="{9A5C777D-A2B2-306B-76C2-3E13CEC5C96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470935" y="599843"/>
              <a:ext cx="849017" cy="978035"/>
            </a:xfrm>
            <a:prstGeom prst="rect">
              <a:avLst/>
            </a:prstGeom>
          </p:spPr>
        </p:pic>
        <p:pic>
          <p:nvPicPr>
            <p:cNvPr id="11" name="Graphic 10">
              <a:extLst>
                <a:ext uri="{FF2B5EF4-FFF2-40B4-BE49-F238E27FC236}">
                  <a16:creationId xmlns:a16="http://schemas.microsoft.com/office/drawing/2014/main" id="{CB86DD9E-B0D3-146B-90C5-1F835B4B6F5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112302" y="5156885"/>
              <a:ext cx="849017" cy="978035"/>
            </a:xfrm>
            <a:prstGeom prst="rect">
              <a:avLst/>
            </a:prstGeom>
          </p:spPr>
        </p:pic>
      </p:grpSp>
      <p:sp>
        <p:nvSpPr>
          <p:cNvPr id="2" name="Title 1">
            <a:extLst>
              <a:ext uri="{FF2B5EF4-FFF2-40B4-BE49-F238E27FC236}">
                <a16:creationId xmlns:a16="http://schemas.microsoft.com/office/drawing/2014/main" id="{435E4463-3EAA-4A1D-028E-15858531ED7F}"/>
              </a:ext>
            </a:extLst>
          </p:cNvPr>
          <p:cNvSpPr>
            <a:spLocks noGrp="1"/>
          </p:cNvSpPr>
          <p:nvPr>
            <p:ph type="title"/>
          </p:nvPr>
        </p:nvSpPr>
        <p:spPr>
          <a:xfrm>
            <a:off x="2944368" y="1417320"/>
            <a:ext cx="5367528" cy="2194560"/>
          </a:xfrm>
        </p:spPr>
        <p:txBody>
          <a:bodyPr anchor="b">
            <a:normAutofit/>
          </a:bodyPr>
          <a:lstStyle>
            <a:lvl1pPr algn="ctr">
              <a:lnSpc>
                <a:spcPct val="90000"/>
              </a:lnSpc>
              <a:defRPr sz="3600"/>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BF31E34-7EF1-9430-2FA0-784F079D7AA2}"/>
              </a:ext>
            </a:extLst>
          </p:cNvPr>
          <p:cNvSpPr>
            <a:spLocks noGrp="1"/>
          </p:cNvSpPr>
          <p:nvPr>
            <p:ph type="body" sz="quarter" idx="13"/>
          </p:nvPr>
        </p:nvSpPr>
        <p:spPr>
          <a:xfrm>
            <a:off x="2944368" y="3602736"/>
            <a:ext cx="5367528" cy="949325"/>
          </a:xfrm>
        </p:spPr>
        <p:txBody>
          <a:bodyPr>
            <a:normAutofit/>
          </a:bodyPr>
          <a:lstStyle>
            <a:lvl1pPr marL="0" indent="0" algn="ctr">
              <a:lnSpc>
                <a:spcPct val="100000"/>
              </a:lnSpc>
              <a:spcBef>
                <a:spcPts val="0"/>
              </a:spcBef>
              <a:buNone/>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76611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A3E124-5798-04DF-D85C-468DB4EC9F07}"/>
              </a:ext>
            </a:extLst>
          </p:cNvPr>
          <p:cNvSpPr/>
          <p:nvPr userDrawn="1"/>
        </p:nvSpPr>
        <p:spPr>
          <a:xfrm>
            <a:off x="803567" y="329415"/>
            <a:ext cx="3538724" cy="61868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urple and pink gradient on a black background&#10;&#10;Description automatically generated">
            <a:extLst>
              <a:ext uri="{FF2B5EF4-FFF2-40B4-BE49-F238E27FC236}">
                <a16:creationId xmlns:a16="http://schemas.microsoft.com/office/drawing/2014/main" id="{827662AF-0BAF-6D15-2F77-9241FBB7DDF0}"/>
              </a:ext>
            </a:extLst>
          </p:cNvPr>
          <p:cNvPicPr>
            <a:picLocks noChangeAspect="1"/>
          </p:cNvPicPr>
          <p:nvPr userDrawn="1"/>
        </p:nvPicPr>
        <p:blipFill>
          <a:blip r:embed="rId2"/>
          <a:srcRect r="19398"/>
          <a:stretch>
            <a:fillRect/>
          </a:stretch>
        </p:blipFill>
        <p:spPr>
          <a:xfrm rot="12600000">
            <a:off x="-1186695" y="-47254"/>
            <a:ext cx="8514377" cy="6482357"/>
          </a:xfrm>
          <a:custGeom>
            <a:avLst/>
            <a:gdLst>
              <a:gd name="connsiteX0" fmla="*/ 8514377 w 8514377"/>
              <a:gd name="connsiteY0" fmla="*/ 4473859 h 6482357"/>
              <a:gd name="connsiteX1" fmla="*/ 5035556 w 8514377"/>
              <a:gd name="connsiteY1" fmla="*/ 6482357 h 6482357"/>
              <a:gd name="connsiteX2" fmla="*/ 1109801 w 8514377"/>
              <a:gd name="connsiteY2" fmla="*/ 6482357 h 6482357"/>
              <a:gd name="connsiteX3" fmla="*/ 0 w 8514377"/>
              <a:gd name="connsiteY3" fmla="*/ 4560126 h 6482357"/>
              <a:gd name="connsiteX4" fmla="*/ 0 w 8514377"/>
              <a:gd name="connsiteY4" fmla="*/ 1470700 h 6482357"/>
              <a:gd name="connsiteX5" fmla="*/ 2547328 w 8514377"/>
              <a:gd name="connsiteY5" fmla="*/ 0 h 6482357"/>
              <a:gd name="connsiteX6" fmla="*/ 5931393 w 8514377"/>
              <a:gd name="connsiteY6" fmla="*/ 0 h 648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14377" h="6482357">
                <a:moveTo>
                  <a:pt x="8514377" y="4473859"/>
                </a:moveTo>
                <a:lnTo>
                  <a:pt x="5035556" y="6482357"/>
                </a:lnTo>
                <a:lnTo>
                  <a:pt x="1109801" y="6482357"/>
                </a:lnTo>
                <a:lnTo>
                  <a:pt x="0" y="4560126"/>
                </a:lnTo>
                <a:lnTo>
                  <a:pt x="0" y="1470700"/>
                </a:lnTo>
                <a:lnTo>
                  <a:pt x="2547328" y="0"/>
                </a:lnTo>
                <a:lnTo>
                  <a:pt x="5931393" y="0"/>
                </a:lnTo>
                <a:close/>
              </a:path>
            </a:pathLst>
          </a:custGeom>
        </p:spPr>
      </p:pic>
      <p:sp>
        <p:nvSpPr>
          <p:cNvPr id="2" name="Title 1">
            <a:extLst>
              <a:ext uri="{FF2B5EF4-FFF2-40B4-BE49-F238E27FC236}">
                <a16:creationId xmlns:a16="http://schemas.microsoft.com/office/drawing/2014/main" id="{4A8327A7-341D-40E2-FE83-F00DE9326A41}"/>
              </a:ext>
            </a:extLst>
          </p:cNvPr>
          <p:cNvSpPr>
            <a:spLocks noGrp="1"/>
          </p:cNvSpPr>
          <p:nvPr>
            <p:ph type="title"/>
          </p:nvPr>
        </p:nvSpPr>
        <p:spPr>
          <a:xfrm>
            <a:off x="722376" y="2194560"/>
            <a:ext cx="3621024" cy="2121408"/>
          </a:xfrm>
        </p:spPr>
        <p:txBody>
          <a:bodyPr>
            <a:normAutofit/>
          </a:bodyPr>
          <a:lstStyle>
            <a:lvl1pPr algn="ctr">
              <a:lnSpc>
                <a:spcPct val="90000"/>
              </a:lnSpc>
              <a:defRPr sz="3600" baseline="0"/>
            </a:lvl1pPr>
          </a:lstStyle>
          <a:p>
            <a:r>
              <a:rPr lang="en-US"/>
              <a:t>Click to edit Master title style</a:t>
            </a:r>
          </a:p>
        </p:txBody>
      </p:sp>
      <p:sp>
        <p:nvSpPr>
          <p:cNvPr id="10" name="Content Placeholder 7">
            <a:extLst>
              <a:ext uri="{FF2B5EF4-FFF2-40B4-BE49-F238E27FC236}">
                <a16:creationId xmlns:a16="http://schemas.microsoft.com/office/drawing/2014/main" id="{24DD5641-C57E-F509-6D45-46129581404A}"/>
              </a:ext>
            </a:extLst>
          </p:cNvPr>
          <p:cNvSpPr>
            <a:spLocks noGrp="1"/>
          </p:cNvSpPr>
          <p:nvPr>
            <p:ph sz="quarter" idx="15"/>
          </p:nvPr>
        </p:nvSpPr>
        <p:spPr>
          <a:xfrm>
            <a:off x="7318155" y="393616"/>
            <a:ext cx="3539646" cy="6070600"/>
          </a:xfrm>
        </p:spPr>
        <p:txBody>
          <a:bodyPr anchor="ctr"/>
          <a:lstStyle>
            <a:lvl1pPr marL="0" indent="0">
              <a:lnSpc>
                <a:spcPct val="150000"/>
              </a:lnSpc>
              <a:spcBef>
                <a:spcPts val="0"/>
              </a:spcBef>
              <a:buNone/>
              <a:defRPr sz="1800" b="1"/>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11D12046-C0D1-8657-A169-8AE89D82B740}"/>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DA2EE2E2-CE39-4B10-FFC4-3B077574EC84}"/>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5F9EF72-F371-75B2-8BC8-2A3B1BBE25C6}"/>
              </a:ext>
            </a:extLst>
          </p:cNvPr>
          <p:cNvSpPr>
            <a:spLocks noGrp="1"/>
          </p:cNvSpPr>
          <p:nvPr>
            <p:ph type="sldNum" sz="quarter" idx="11"/>
          </p:nvPr>
        </p:nvSpPr>
        <p:spPr/>
        <p:txBody>
          <a:bodyPr/>
          <a:lstStyle/>
          <a:p>
            <a:fld id="{98C0CDE5-970C-4CC4-BF43-0DA127E73E82}" type="slidenum">
              <a:rPr lang="en-US" smtClean="0"/>
              <a:pPr/>
              <a:t>‹#›</a:t>
            </a:fld>
            <a:endParaRPr lang="en-US" dirty="0"/>
          </a:p>
        </p:txBody>
      </p:sp>
      <p:pic>
        <p:nvPicPr>
          <p:cNvPr id="13" name="Graphic 12">
            <a:extLst>
              <a:ext uri="{FF2B5EF4-FFF2-40B4-BE49-F238E27FC236}">
                <a16:creationId xmlns:a16="http://schemas.microsoft.com/office/drawing/2014/main" id="{09442780-F07F-F8E2-0DE6-A7FB6447AE5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972147" y="1177405"/>
            <a:ext cx="849017" cy="978035"/>
          </a:xfrm>
          <a:prstGeom prst="rect">
            <a:avLst/>
          </a:prstGeom>
        </p:spPr>
      </p:pic>
      <p:pic>
        <p:nvPicPr>
          <p:cNvPr id="14" name="Graphic 13">
            <a:extLst>
              <a:ext uri="{FF2B5EF4-FFF2-40B4-BE49-F238E27FC236}">
                <a16:creationId xmlns:a16="http://schemas.microsoft.com/office/drawing/2014/main" id="{8ED62AC7-D4CF-F7E4-7EB6-B462EEB3FB13}"/>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4198" y="5028678"/>
            <a:ext cx="849017" cy="978035"/>
          </a:xfrm>
          <a:prstGeom prst="rect">
            <a:avLst/>
          </a:prstGeom>
        </p:spPr>
      </p:pic>
    </p:spTree>
    <p:extLst>
      <p:ext uri="{BB962C8B-B14F-4D97-AF65-F5344CB8AC3E}">
        <p14:creationId xmlns:p14="http://schemas.microsoft.com/office/powerpoint/2010/main" val="35699747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right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237384A-AE12-9485-A46A-A67BD2D6D763}"/>
              </a:ext>
            </a:extLst>
          </p:cNvPr>
          <p:cNvSpPr/>
          <p:nvPr userDrawn="1"/>
        </p:nvSpPr>
        <p:spPr>
          <a:xfrm>
            <a:off x="803567" y="329415"/>
            <a:ext cx="3538724" cy="61868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olorful gradient on a black background&#10;&#10;Description automatically generated">
            <a:extLst>
              <a:ext uri="{FF2B5EF4-FFF2-40B4-BE49-F238E27FC236}">
                <a16:creationId xmlns:a16="http://schemas.microsoft.com/office/drawing/2014/main" id="{1B2BB6B9-EF29-3C73-2A3C-CF09EA6D3AF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4700"/>
                    </a14:imgEffect>
                    <a14:imgEffect>
                      <a14:brightnessContrast contrast="-20000"/>
                    </a14:imgEffect>
                  </a14:imgLayer>
                </a14:imgProps>
              </a:ext>
              <a:ext uri="{28A0092B-C50C-407E-A947-70E740481C1C}">
                <a14:useLocalDpi xmlns:a14="http://schemas.microsoft.com/office/drawing/2010/main"/>
              </a:ext>
            </a:extLst>
          </a:blip>
          <a:srcRect l="18923"/>
          <a:stretch/>
        </p:blipFill>
        <p:spPr>
          <a:xfrm>
            <a:off x="0" y="506925"/>
            <a:ext cx="5699870" cy="5733888"/>
          </a:xfrm>
          <a:prstGeom prst="rect">
            <a:avLst/>
          </a:prstGeom>
        </p:spPr>
      </p:pic>
      <p:pic>
        <p:nvPicPr>
          <p:cNvPr id="8" name="Graphic 7">
            <a:extLst>
              <a:ext uri="{FF2B5EF4-FFF2-40B4-BE49-F238E27FC236}">
                <a16:creationId xmlns:a16="http://schemas.microsoft.com/office/drawing/2014/main" id="{78A5217E-2CE2-3F64-6AB4-EB0D30BE276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1599873" y="1268006"/>
            <a:ext cx="849017" cy="978035"/>
          </a:xfrm>
          <a:prstGeom prst="rect">
            <a:avLst/>
          </a:prstGeom>
        </p:spPr>
      </p:pic>
      <p:pic>
        <p:nvPicPr>
          <p:cNvPr id="9" name="Graphic 8">
            <a:extLst>
              <a:ext uri="{FF2B5EF4-FFF2-40B4-BE49-F238E27FC236}">
                <a16:creationId xmlns:a16="http://schemas.microsoft.com/office/drawing/2014/main" id="{A2FC963C-039A-17E9-178D-44753EC43F7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10800000">
            <a:off x="2897112" y="4722376"/>
            <a:ext cx="849017" cy="978035"/>
          </a:xfrm>
          <a:prstGeom prst="rect">
            <a:avLst/>
          </a:prstGeom>
        </p:spPr>
      </p:pic>
      <p:sp>
        <p:nvSpPr>
          <p:cNvPr id="10" name="Title 1">
            <a:extLst>
              <a:ext uri="{FF2B5EF4-FFF2-40B4-BE49-F238E27FC236}">
                <a16:creationId xmlns:a16="http://schemas.microsoft.com/office/drawing/2014/main" id="{2AE4342B-3BF5-0F3A-721B-C761F001434D}"/>
              </a:ext>
            </a:extLst>
          </p:cNvPr>
          <p:cNvSpPr>
            <a:spLocks noGrp="1"/>
          </p:cNvSpPr>
          <p:nvPr>
            <p:ph type="title"/>
          </p:nvPr>
        </p:nvSpPr>
        <p:spPr>
          <a:xfrm>
            <a:off x="768096" y="2505456"/>
            <a:ext cx="3575304" cy="2331720"/>
          </a:xfrm>
        </p:spPr>
        <p:txBody>
          <a:bodyPr>
            <a:normAutofit/>
          </a:bodyPr>
          <a:lstStyle>
            <a:lvl1pPr algn="ctr">
              <a:lnSpc>
                <a:spcPct val="90000"/>
              </a:lnSpc>
              <a:defRPr sz="3600" baseline="0"/>
            </a:lvl1pPr>
          </a:lstStyle>
          <a:p>
            <a:r>
              <a:rPr lang="en-US"/>
              <a:t>Click to edit Master title style</a:t>
            </a:r>
          </a:p>
        </p:txBody>
      </p:sp>
      <p:sp>
        <p:nvSpPr>
          <p:cNvPr id="2" name="Content Placeholder 7">
            <a:extLst>
              <a:ext uri="{FF2B5EF4-FFF2-40B4-BE49-F238E27FC236}">
                <a16:creationId xmlns:a16="http://schemas.microsoft.com/office/drawing/2014/main" id="{0975B60B-4328-7C87-7F8D-0730014D7AEA}"/>
              </a:ext>
            </a:extLst>
          </p:cNvPr>
          <p:cNvSpPr>
            <a:spLocks noGrp="1"/>
          </p:cNvSpPr>
          <p:nvPr>
            <p:ph sz="quarter" idx="15"/>
          </p:nvPr>
        </p:nvSpPr>
        <p:spPr>
          <a:xfrm>
            <a:off x="6144767" y="393616"/>
            <a:ext cx="4123944" cy="6070600"/>
          </a:xfrm>
        </p:spPr>
        <p:txBody>
          <a:bodyPr anchor="ctr"/>
          <a:lstStyle>
            <a:lvl1pPr marL="228600" indent="-228600">
              <a:lnSpc>
                <a:spcPct val="100000"/>
              </a:lnSpc>
              <a:spcBef>
                <a:spcPts val="600"/>
              </a:spcBef>
              <a:spcAft>
                <a:spcPts val="1200"/>
              </a:spcAft>
              <a:buFont typeface="Arial" panose="020B0604020202020204" pitchFamily="34" charset="0"/>
              <a:buChar char="•"/>
              <a:defRPr sz="1800" b="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D185C39-AC94-8C87-B244-34719C148A20}"/>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DB96E03E-A5BE-A491-2B5F-35AD90AE1C54}"/>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4A6FD6C-9CEF-3304-8E48-7A8C282A27FC}"/>
              </a:ext>
            </a:extLst>
          </p:cNvPr>
          <p:cNvSpPr>
            <a:spLocks noGrp="1"/>
          </p:cNvSpPr>
          <p:nvPr>
            <p:ph type="sldNum" sz="quarter" idx="11"/>
          </p:nvPr>
        </p:nvSpPr>
        <p:spPr/>
        <p:txBody>
          <a:bodyPr/>
          <a:lstStyle/>
          <a:p>
            <a:fld id="{98C0CDE5-970C-4CC4-BF43-0DA127E73E82}" type="slidenum">
              <a:rPr lang="en-US" smtClean="0"/>
              <a:pPr/>
              <a:t>‹#›</a:t>
            </a:fld>
            <a:endParaRPr lang="en-US" dirty="0"/>
          </a:p>
        </p:txBody>
      </p:sp>
    </p:spTree>
    <p:extLst>
      <p:ext uri="{BB962C8B-B14F-4D97-AF65-F5344CB8AC3E}">
        <p14:creationId xmlns:p14="http://schemas.microsoft.com/office/powerpoint/2010/main" val="3328618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ACC7A06-20DF-11B2-DBA3-4AD5A0782F72}"/>
              </a:ext>
            </a:extLst>
          </p:cNvPr>
          <p:cNvSpPr/>
          <p:nvPr userDrawn="1"/>
        </p:nvSpPr>
        <p:spPr>
          <a:xfrm>
            <a:off x="6711599" y="329415"/>
            <a:ext cx="3538724" cy="61868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urple and blue gradient&#10;&#10;Description automatically generated">
            <a:extLst>
              <a:ext uri="{FF2B5EF4-FFF2-40B4-BE49-F238E27FC236}">
                <a16:creationId xmlns:a16="http://schemas.microsoft.com/office/drawing/2014/main" id="{7F2E8E22-8715-DC35-A1D6-9DE0F7D4E592}"/>
              </a:ext>
            </a:extLst>
          </p:cNvPr>
          <p:cNvPicPr>
            <a:picLocks noChangeAspect="1"/>
          </p:cNvPicPr>
          <p:nvPr userDrawn="1"/>
        </p:nvPicPr>
        <p:blipFill>
          <a:blip r:embed="rId2"/>
          <a:stretch>
            <a:fillRect/>
          </a:stretch>
        </p:blipFill>
        <p:spPr>
          <a:xfrm>
            <a:off x="5320146" y="430094"/>
            <a:ext cx="6635667" cy="5551084"/>
          </a:xfrm>
          <a:prstGeom prst="rect">
            <a:avLst/>
          </a:prstGeom>
        </p:spPr>
      </p:pic>
      <p:pic>
        <p:nvPicPr>
          <p:cNvPr id="8" name="Graphic 7">
            <a:extLst>
              <a:ext uri="{FF2B5EF4-FFF2-40B4-BE49-F238E27FC236}">
                <a16:creationId xmlns:a16="http://schemas.microsoft.com/office/drawing/2014/main" id="{CFA543A9-6610-874B-5B5A-83D92322A50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5996376" y="1390616"/>
            <a:ext cx="849017" cy="978035"/>
          </a:xfrm>
          <a:prstGeom prst="rect">
            <a:avLst/>
          </a:prstGeom>
        </p:spPr>
      </p:pic>
      <p:pic>
        <p:nvPicPr>
          <p:cNvPr id="9" name="Graphic 8">
            <a:extLst>
              <a:ext uri="{FF2B5EF4-FFF2-40B4-BE49-F238E27FC236}">
                <a16:creationId xmlns:a16="http://schemas.microsoft.com/office/drawing/2014/main" id="{118BD6AF-5555-EEAD-E54D-5C0AD969A114}"/>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8522918" y="4778529"/>
            <a:ext cx="849017" cy="978035"/>
          </a:xfrm>
          <a:prstGeom prst="rect">
            <a:avLst/>
          </a:prstGeom>
        </p:spPr>
      </p:pic>
      <p:sp>
        <p:nvSpPr>
          <p:cNvPr id="12" name="Title 1">
            <a:extLst>
              <a:ext uri="{FF2B5EF4-FFF2-40B4-BE49-F238E27FC236}">
                <a16:creationId xmlns:a16="http://schemas.microsoft.com/office/drawing/2014/main" id="{FC23DEBC-4628-999E-0CE4-A99E4EE0DC4C}"/>
              </a:ext>
            </a:extLst>
          </p:cNvPr>
          <p:cNvSpPr>
            <a:spLocks noGrp="1"/>
          </p:cNvSpPr>
          <p:nvPr>
            <p:ph type="title"/>
          </p:nvPr>
        </p:nvSpPr>
        <p:spPr>
          <a:xfrm>
            <a:off x="6711696" y="1956816"/>
            <a:ext cx="3502152" cy="3218688"/>
          </a:xfrm>
        </p:spPr>
        <p:txBody>
          <a:bodyPr>
            <a:normAutofit/>
          </a:bodyPr>
          <a:lstStyle>
            <a:lvl1pPr algn="ctr">
              <a:lnSpc>
                <a:spcPct val="90000"/>
              </a:lnSpc>
              <a:defRPr sz="3600" baseline="0"/>
            </a:lvl1pPr>
          </a:lstStyle>
          <a:p>
            <a:r>
              <a:rPr lang="en-US"/>
              <a:t>Click to edit Master title style</a:t>
            </a:r>
          </a:p>
        </p:txBody>
      </p:sp>
      <p:sp>
        <p:nvSpPr>
          <p:cNvPr id="10" name="Content Placeholder 7">
            <a:extLst>
              <a:ext uri="{FF2B5EF4-FFF2-40B4-BE49-F238E27FC236}">
                <a16:creationId xmlns:a16="http://schemas.microsoft.com/office/drawing/2014/main" id="{6D3C4B38-CA42-D6E7-A813-594FE780EBB8}"/>
              </a:ext>
            </a:extLst>
          </p:cNvPr>
          <p:cNvSpPr>
            <a:spLocks noGrp="1"/>
          </p:cNvSpPr>
          <p:nvPr>
            <p:ph sz="quarter" idx="15"/>
          </p:nvPr>
        </p:nvSpPr>
        <p:spPr>
          <a:xfrm>
            <a:off x="583724" y="705888"/>
            <a:ext cx="4123944" cy="5758328"/>
          </a:xfrm>
        </p:spPr>
        <p:txBody>
          <a:bodyPr anchor="ctr"/>
          <a:lstStyle>
            <a:lvl1pPr marL="228600" indent="-228600">
              <a:lnSpc>
                <a:spcPct val="100000"/>
              </a:lnSpc>
              <a:spcBef>
                <a:spcPts val="600"/>
              </a:spcBef>
              <a:spcAft>
                <a:spcPts val="1200"/>
              </a:spcAft>
              <a:buFont typeface="Arial" panose="020B0604020202020204" pitchFamily="34" charset="0"/>
              <a:buChar char="•"/>
              <a:defRPr sz="1800" b="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A5E7106E-AE9C-748D-BFA7-A5C720C40C74}"/>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CFE05E23-DC2F-F555-BE36-6A4BA267493E}"/>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672624F6-261B-7F20-EE2A-8BE5871734E3}"/>
              </a:ext>
            </a:extLst>
          </p:cNvPr>
          <p:cNvSpPr>
            <a:spLocks noGrp="1"/>
          </p:cNvSpPr>
          <p:nvPr>
            <p:ph type="sldNum" sz="quarter" idx="11"/>
          </p:nvPr>
        </p:nvSpPr>
        <p:spPr/>
        <p:txBody>
          <a:bodyPr/>
          <a:lstStyle/>
          <a:p>
            <a:fld id="{98C0CDE5-970C-4CC4-BF43-0DA127E73E82}" type="slidenum">
              <a:rPr lang="en-US" smtClean="0"/>
              <a:pPr/>
              <a:t>‹#›</a:t>
            </a:fld>
            <a:endParaRPr lang="en-US" dirty="0"/>
          </a:p>
        </p:txBody>
      </p:sp>
    </p:spTree>
    <p:extLst>
      <p:ext uri="{BB962C8B-B14F-4D97-AF65-F5344CB8AC3E}">
        <p14:creationId xmlns:p14="http://schemas.microsoft.com/office/powerpoint/2010/main" val="152529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FF983AA-CC8F-F29A-16B4-FA97410056A9}"/>
              </a:ext>
            </a:extLst>
          </p:cNvPr>
          <p:cNvSpPr/>
          <p:nvPr userDrawn="1"/>
        </p:nvSpPr>
        <p:spPr>
          <a:xfrm>
            <a:off x="803566" y="329415"/>
            <a:ext cx="9459997" cy="61868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a:ea typeface="+mn-ea"/>
              <a:cs typeface="+mn-cs"/>
            </a:endParaRPr>
          </a:p>
        </p:txBody>
      </p:sp>
      <p:pic>
        <p:nvPicPr>
          <p:cNvPr id="7" name="Picture 6" descr="A purple and pink gradient on a black background&#10;&#10;Description automatically generated">
            <a:extLst>
              <a:ext uri="{FF2B5EF4-FFF2-40B4-BE49-F238E27FC236}">
                <a16:creationId xmlns:a16="http://schemas.microsoft.com/office/drawing/2014/main" id="{E0936C36-F50A-1523-04B4-873B36EE90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24545" y="5588693"/>
            <a:ext cx="3077487" cy="1269307"/>
          </a:xfrm>
          <a:prstGeom prst="rect">
            <a:avLst/>
          </a:prstGeom>
        </p:spPr>
      </p:pic>
      <p:pic>
        <p:nvPicPr>
          <p:cNvPr id="8" name="Graphic 7">
            <a:extLst>
              <a:ext uri="{FF2B5EF4-FFF2-40B4-BE49-F238E27FC236}">
                <a16:creationId xmlns:a16="http://schemas.microsoft.com/office/drawing/2014/main" id="{A3FF0649-2CAB-E241-1544-28122132EC7E}"/>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1405889" y="5226745"/>
            <a:ext cx="849017" cy="978035"/>
          </a:xfrm>
          <a:prstGeom prst="rect">
            <a:avLst/>
          </a:prstGeom>
        </p:spPr>
      </p:pic>
      <p:pic>
        <p:nvPicPr>
          <p:cNvPr id="9" name="Picture 8" descr="A purple and pink gradient on a black background&#10;&#10;Description automatically generated">
            <a:extLst>
              <a:ext uri="{FF2B5EF4-FFF2-40B4-BE49-F238E27FC236}">
                <a16:creationId xmlns:a16="http://schemas.microsoft.com/office/drawing/2014/main" id="{A3D7DA26-5AF7-F723-8332-D397C9D4FE88}"/>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3694749" y="0"/>
            <a:ext cx="8497251" cy="2945508"/>
          </a:xfrm>
          <a:prstGeom prst="rect">
            <a:avLst/>
          </a:prstGeom>
        </p:spPr>
      </p:pic>
      <p:pic>
        <p:nvPicPr>
          <p:cNvPr id="10" name="Graphic 9">
            <a:extLst>
              <a:ext uri="{FF2B5EF4-FFF2-40B4-BE49-F238E27FC236}">
                <a16:creationId xmlns:a16="http://schemas.microsoft.com/office/drawing/2014/main" id="{4C212B63-01C0-9907-1952-5BD55C77E07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10800000">
            <a:off x="9420682" y="255984"/>
            <a:ext cx="849017" cy="978035"/>
          </a:xfrm>
          <a:prstGeom prst="rect">
            <a:avLst/>
          </a:prstGeom>
        </p:spPr>
      </p:pic>
      <p:sp>
        <p:nvSpPr>
          <p:cNvPr id="13" name="Oval 12">
            <a:extLst>
              <a:ext uri="{FF2B5EF4-FFF2-40B4-BE49-F238E27FC236}">
                <a16:creationId xmlns:a16="http://schemas.microsoft.com/office/drawing/2014/main" id="{B39D6EFD-3D88-AC8E-C91F-AE704D5DC61D}"/>
              </a:ext>
            </a:extLst>
          </p:cNvPr>
          <p:cNvSpPr/>
          <p:nvPr userDrawn="1"/>
        </p:nvSpPr>
        <p:spPr>
          <a:xfrm>
            <a:off x="1161288" y="2121408"/>
            <a:ext cx="2606040" cy="2606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3">
            <a:extLst>
              <a:ext uri="{FF2B5EF4-FFF2-40B4-BE49-F238E27FC236}">
                <a16:creationId xmlns:a16="http://schemas.microsoft.com/office/drawing/2014/main" id="{1F4C90D2-BA10-F371-768C-4773A2DD07B2}"/>
              </a:ext>
            </a:extLst>
          </p:cNvPr>
          <p:cNvSpPr>
            <a:spLocks noGrp="1"/>
          </p:cNvSpPr>
          <p:nvPr>
            <p:ph type="title"/>
          </p:nvPr>
        </p:nvSpPr>
        <p:spPr>
          <a:xfrm>
            <a:off x="4014216" y="1353312"/>
            <a:ext cx="5824728" cy="2459736"/>
          </a:xfrm>
        </p:spPr>
        <p:txBody>
          <a:bodyPr lIns="91440" rIns="91440" anchor="b">
            <a:noAutofit/>
          </a:bodyPr>
          <a:lstStyle>
            <a:lvl1pPr>
              <a:lnSpc>
                <a:spcPct val="100000"/>
              </a:lnSpc>
              <a:defRPr sz="3600">
                <a:solidFill>
                  <a:schemeClr val="accent1">
                    <a:lumMod val="50000"/>
                  </a:schemeClr>
                </a:solidFill>
              </a:defRPr>
            </a:lvl1pPr>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110A2D0-5263-97B9-023B-7DEE66187DB9}"/>
              </a:ext>
            </a:extLst>
          </p:cNvPr>
          <p:cNvSpPr>
            <a:spLocks noGrp="1"/>
          </p:cNvSpPr>
          <p:nvPr>
            <p:ph type="pic" sz="quarter" idx="13"/>
          </p:nvPr>
        </p:nvSpPr>
        <p:spPr>
          <a:xfrm>
            <a:off x="1275588" y="2235708"/>
            <a:ext cx="2377440" cy="2377440"/>
          </a:xfrm>
          <a:prstGeom prst="ellipse">
            <a:avLst/>
          </a:prstGeom>
        </p:spPr>
        <p:txBody>
          <a:bodyPr>
            <a:normAutofit/>
          </a:bodyPr>
          <a:lstStyle>
            <a:lvl1pPr marL="0" indent="0" algn="ctr">
              <a:buNone/>
              <a:defRPr sz="1600"/>
            </a:lvl1pPr>
          </a:lstStyle>
          <a:p>
            <a:r>
              <a:rPr lang="en-US"/>
              <a:t>Click icon to add picture</a:t>
            </a:r>
            <a:endParaRPr lang="en-US" dirty="0"/>
          </a:p>
        </p:txBody>
      </p:sp>
      <p:sp>
        <p:nvSpPr>
          <p:cNvPr id="16" name="Text Placeholder 15">
            <a:extLst>
              <a:ext uri="{FF2B5EF4-FFF2-40B4-BE49-F238E27FC236}">
                <a16:creationId xmlns:a16="http://schemas.microsoft.com/office/drawing/2014/main" id="{A34938F3-05CE-10DD-2D42-621C5ECDCB43}"/>
              </a:ext>
            </a:extLst>
          </p:cNvPr>
          <p:cNvSpPr>
            <a:spLocks noGrp="1"/>
          </p:cNvSpPr>
          <p:nvPr>
            <p:ph type="body" sz="quarter" idx="14"/>
          </p:nvPr>
        </p:nvSpPr>
        <p:spPr>
          <a:xfrm>
            <a:off x="4014216" y="4050792"/>
            <a:ext cx="5824728" cy="1104900"/>
          </a:xfrm>
        </p:spPr>
        <p:txBody>
          <a:bodyPr lIns="91440" rIns="91440">
            <a:normAutofit/>
          </a:bodyPr>
          <a:lstStyle>
            <a:lvl1pPr marL="0" indent="0">
              <a:buNone/>
              <a:defRPr sz="1800" b="1"/>
            </a:lvl1pPr>
          </a:lstStyle>
          <a:p>
            <a:pPr lvl="0"/>
            <a:r>
              <a:rPr lang="en-US"/>
              <a:t>Click to edit Master text styles</a:t>
            </a:r>
          </a:p>
        </p:txBody>
      </p:sp>
      <p:sp>
        <p:nvSpPr>
          <p:cNvPr id="5" name="Date Placeholder 4">
            <a:extLst>
              <a:ext uri="{FF2B5EF4-FFF2-40B4-BE49-F238E27FC236}">
                <a16:creationId xmlns:a16="http://schemas.microsoft.com/office/drawing/2014/main" id="{77DA4635-CD35-105A-54F6-571A5B6C4693}"/>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B932984F-04B1-F977-FBD2-4592E8E4D018}"/>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328DD725-F823-F190-62A8-AC33F67CA63F}"/>
              </a:ext>
            </a:extLst>
          </p:cNvPr>
          <p:cNvSpPr>
            <a:spLocks noGrp="1"/>
          </p:cNvSpPr>
          <p:nvPr>
            <p:ph type="sldNum" sz="quarter" idx="11"/>
          </p:nvPr>
        </p:nvSpPr>
        <p:spPr/>
        <p:txBody>
          <a:bodyPr/>
          <a:lstStyle/>
          <a:p>
            <a:fld id="{98C0CDE5-970C-4CC4-BF43-0DA127E73E82}" type="slidenum">
              <a:rPr lang="en-US" smtClean="0"/>
              <a:pPr/>
              <a:t>‹#›</a:t>
            </a:fld>
            <a:endParaRPr lang="en-US" dirty="0"/>
          </a:p>
        </p:txBody>
      </p:sp>
      <p:pic>
        <p:nvPicPr>
          <p:cNvPr id="17" name="Picture 16" descr="A purple and pink gradient on a black background&#10;&#10;Description automatically generated">
            <a:extLst>
              <a:ext uri="{FF2B5EF4-FFF2-40B4-BE49-F238E27FC236}">
                <a16:creationId xmlns:a16="http://schemas.microsoft.com/office/drawing/2014/main" id="{5DFBE14A-32CA-8A3F-8C86-D04E6B1DBAC0}"/>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flipH="1">
            <a:off x="-1" y="5293775"/>
            <a:ext cx="2361321" cy="1564225"/>
          </a:xfrm>
          <a:prstGeom prst="rect">
            <a:avLst/>
          </a:prstGeom>
        </p:spPr>
      </p:pic>
    </p:spTree>
    <p:extLst>
      <p:ext uri="{BB962C8B-B14F-4D97-AF65-F5344CB8AC3E}">
        <p14:creationId xmlns:p14="http://schemas.microsoft.com/office/powerpoint/2010/main" val="35017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3C984FB-85C6-3052-A9EA-F41806C314AF}"/>
              </a:ext>
            </a:extLst>
          </p:cNvPr>
          <p:cNvSpPr/>
          <p:nvPr userDrawn="1"/>
        </p:nvSpPr>
        <p:spPr>
          <a:xfrm>
            <a:off x="803565" y="1291472"/>
            <a:ext cx="9537638" cy="5249368"/>
          </a:xfrm>
          <a:prstGeom prst="rect">
            <a:avLst/>
          </a:prstGeom>
          <a:solidFill>
            <a:srgbClr val="C5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4898EEF-CE97-B22D-6E75-D121E815D977}"/>
              </a:ext>
            </a:extLst>
          </p:cNvPr>
          <p:cNvSpPr>
            <a:spLocks noGrp="1"/>
          </p:cNvSpPr>
          <p:nvPr>
            <p:ph type="title"/>
          </p:nvPr>
        </p:nvSpPr>
        <p:spPr>
          <a:xfrm>
            <a:off x="804672" y="411480"/>
            <a:ext cx="9464040" cy="1325563"/>
          </a:xfrm>
        </p:spPr>
        <p:txBody>
          <a:bodyPr anchor="t">
            <a:normAutofit/>
          </a:bodyPr>
          <a:lstStyle>
            <a:lvl1pPr>
              <a:lnSpc>
                <a:spcPct val="100000"/>
              </a:lnSpc>
              <a:defRPr sz="3600">
                <a:solidFill>
                  <a:schemeClr val="accent1">
                    <a:lumMod val="50000"/>
                  </a:schemeClr>
                </a:solidFill>
              </a:defRPr>
            </a:lvl1pPr>
          </a:lstStyle>
          <a:p>
            <a:r>
              <a:rPr lang="en-US"/>
              <a:t>Click to edit Master title style</a:t>
            </a:r>
          </a:p>
        </p:txBody>
      </p:sp>
      <p:sp>
        <p:nvSpPr>
          <p:cNvPr id="28" name="Picture Placeholder 27">
            <a:extLst>
              <a:ext uri="{FF2B5EF4-FFF2-40B4-BE49-F238E27FC236}">
                <a16:creationId xmlns:a16="http://schemas.microsoft.com/office/drawing/2014/main" id="{3766CFA5-68C3-F68B-7E95-753DDAE1E550}"/>
              </a:ext>
            </a:extLst>
          </p:cNvPr>
          <p:cNvSpPr>
            <a:spLocks noGrp="1"/>
          </p:cNvSpPr>
          <p:nvPr>
            <p:ph type="pic" sz="quarter" idx="13"/>
          </p:nvPr>
        </p:nvSpPr>
        <p:spPr>
          <a:xfrm>
            <a:off x="1082498" y="1548481"/>
            <a:ext cx="8982675" cy="4736835"/>
          </a:xfrm>
          <a:custGeom>
            <a:avLst/>
            <a:gdLst>
              <a:gd name="connsiteX0" fmla="*/ 3400805 w 8982675"/>
              <a:gd name="connsiteY0" fmla="*/ 4656317 h 4736835"/>
              <a:gd name="connsiteX1" fmla="*/ 3768530 w 8982675"/>
              <a:gd name="connsiteY1" fmla="*/ 4708484 h 4736835"/>
              <a:gd name="connsiteX2" fmla="*/ 3854126 w 8982675"/>
              <a:gd name="connsiteY2" fmla="*/ 4736710 h 4736835"/>
              <a:gd name="connsiteX3" fmla="*/ 3352219 w 8982675"/>
              <a:gd name="connsiteY3" fmla="*/ 4736710 h 4736835"/>
              <a:gd name="connsiteX4" fmla="*/ 3267796 w 8982675"/>
              <a:gd name="connsiteY4" fmla="*/ 4658283 h 4736835"/>
              <a:gd name="connsiteX5" fmla="*/ 3400805 w 8982675"/>
              <a:gd name="connsiteY5" fmla="*/ 4656317 h 4736835"/>
              <a:gd name="connsiteX6" fmla="*/ 0 w 8982675"/>
              <a:gd name="connsiteY6" fmla="*/ 0 h 4736835"/>
              <a:gd name="connsiteX7" fmla="*/ 8982675 w 8982675"/>
              <a:gd name="connsiteY7" fmla="*/ 0 h 4736835"/>
              <a:gd name="connsiteX8" fmla="*/ 8982675 w 8982675"/>
              <a:gd name="connsiteY8" fmla="*/ 4736835 h 4736835"/>
              <a:gd name="connsiteX9" fmla="*/ 3950459 w 8982675"/>
              <a:gd name="connsiteY9" fmla="*/ 4736835 h 4736835"/>
              <a:gd name="connsiteX10" fmla="*/ 3788773 w 8982675"/>
              <a:gd name="connsiteY10" fmla="*/ 4674997 h 4736835"/>
              <a:gd name="connsiteX11" fmla="*/ 3228671 w 8982675"/>
              <a:gd name="connsiteY11" fmla="*/ 4623063 h 4736835"/>
              <a:gd name="connsiteX12" fmla="*/ 3132708 w 8982675"/>
              <a:gd name="connsiteY12" fmla="*/ 4545069 h 4736835"/>
              <a:gd name="connsiteX13" fmla="*/ 2691341 w 8982675"/>
              <a:gd name="connsiteY13" fmla="*/ 4402451 h 4736835"/>
              <a:gd name="connsiteX14" fmla="*/ 2104826 w 8982675"/>
              <a:gd name="connsiteY14" fmla="*/ 4577133 h 4736835"/>
              <a:gd name="connsiteX15" fmla="*/ 540354 w 8982675"/>
              <a:gd name="connsiteY15" fmla="*/ 3817187 h 4736835"/>
              <a:gd name="connsiteX16" fmla="*/ 0 w 8982675"/>
              <a:gd name="connsiteY16" fmla="*/ 3830433 h 473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982675" h="4736835">
                <a:moveTo>
                  <a:pt x="3400805" y="4656317"/>
                </a:moveTo>
                <a:cubicBezTo>
                  <a:pt x="3531347" y="4658926"/>
                  <a:pt x="3654347" y="4675523"/>
                  <a:pt x="3768530" y="4708484"/>
                </a:cubicBezTo>
                <a:cubicBezTo>
                  <a:pt x="3798214" y="4717150"/>
                  <a:pt x="3826726" y="4726559"/>
                  <a:pt x="3854126" y="4736710"/>
                </a:cubicBezTo>
                <a:lnTo>
                  <a:pt x="3352219" y="4736710"/>
                </a:lnTo>
                <a:cubicBezTo>
                  <a:pt x="3323028" y="4709289"/>
                  <a:pt x="3294579" y="4682734"/>
                  <a:pt x="3267796" y="4658283"/>
                </a:cubicBezTo>
                <a:cubicBezTo>
                  <a:pt x="3312939" y="4656132"/>
                  <a:pt x="3357291" y="4655448"/>
                  <a:pt x="3400805" y="4656317"/>
                </a:cubicBezTo>
                <a:close/>
                <a:moveTo>
                  <a:pt x="0" y="0"/>
                </a:moveTo>
                <a:lnTo>
                  <a:pt x="8982675" y="0"/>
                </a:lnTo>
                <a:lnTo>
                  <a:pt x="8982675" y="4736835"/>
                </a:lnTo>
                <a:lnTo>
                  <a:pt x="3950459" y="4736835"/>
                </a:lnTo>
                <a:cubicBezTo>
                  <a:pt x="3900904" y="4713870"/>
                  <a:pt x="3847214" y="4693133"/>
                  <a:pt x="3788773" y="4674997"/>
                </a:cubicBezTo>
                <a:cubicBezTo>
                  <a:pt x="3643810" y="4630924"/>
                  <a:pt x="3458920" y="4609197"/>
                  <a:pt x="3228671" y="4623063"/>
                </a:cubicBezTo>
                <a:cubicBezTo>
                  <a:pt x="3190841" y="4589513"/>
                  <a:pt x="3157763" y="4562153"/>
                  <a:pt x="3132708" y="4545069"/>
                </a:cubicBezTo>
                <a:cubicBezTo>
                  <a:pt x="3009900" y="4465156"/>
                  <a:pt x="2876972" y="4398675"/>
                  <a:pt x="2691341" y="4402451"/>
                </a:cubicBezTo>
                <a:cubicBezTo>
                  <a:pt x="2485283" y="4409074"/>
                  <a:pt x="2289531" y="4465898"/>
                  <a:pt x="2104826" y="4577133"/>
                </a:cubicBezTo>
                <a:cubicBezTo>
                  <a:pt x="1783304" y="4259153"/>
                  <a:pt x="1229373" y="3910408"/>
                  <a:pt x="540354" y="3817187"/>
                </a:cubicBezTo>
                <a:cubicBezTo>
                  <a:pt x="359907" y="3797131"/>
                  <a:pt x="179768" y="3802888"/>
                  <a:pt x="0" y="3830433"/>
                </a:cubicBezTo>
                <a:close/>
              </a:path>
            </a:pathLst>
          </a:custGeom>
        </p:spPr>
        <p:txBody>
          <a:bodyPr wrap="square">
            <a:noAutofit/>
          </a:bodyPr>
          <a:lstStyle/>
          <a:p>
            <a:r>
              <a:rPr lang="en-US"/>
              <a:t>Click icon to add picture</a:t>
            </a:r>
            <a:endParaRPr lang="en-US" dirty="0"/>
          </a:p>
        </p:txBody>
      </p:sp>
      <p:pic>
        <p:nvPicPr>
          <p:cNvPr id="7" name="Picture 6" descr="A purple and pink gradient on a black background&#10;&#10;Description automatically generated">
            <a:extLst>
              <a:ext uri="{FF2B5EF4-FFF2-40B4-BE49-F238E27FC236}">
                <a16:creationId xmlns:a16="http://schemas.microsoft.com/office/drawing/2014/main" id="{846F15F4-7014-4E14-56B7-56D54599BA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315" t="-15152"/>
          <a:stretch/>
        </p:blipFill>
        <p:spPr>
          <a:xfrm rot="10800000" flipH="1">
            <a:off x="7432159" y="-25812"/>
            <a:ext cx="4767411" cy="837980"/>
          </a:xfrm>
          <a:prstGeom prst="rect">
            <a:avLst/>
          </a:prstGeom>
        </p:spPr>
      </p:pic>
      <p:pic>
        <p:nvPicPr>
          <p:cNvPr id="9" name="Picture 8" descr="A purple and pink gradient on a black background&#10;&#10;Description automatically generated">
            <a:extLst>
              <a:ext uri="{FF2B5EF4-FFF2-40B4-BE49-F238E27FC236}">
                <a16:creationId xmlns:a16="http://schemas.microsoft.com/office/drawing/2014/main" id="{3A669BB6-5B89-62EF-E05B-39C24D474115}"/>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flipH="1">
            <a:off x="1963474" y="5867628"/>
            <a:ext cx="4983673" cy="990372"/>
          </a:xfrm>
          <a:prstGeom prst="rect">
            <a:avLst/>
          </a:prstGeom>
        </p:spPr>
      </p:pic>
      <p:pic>
        <p:nvPicPr>
          <p:cNvPr id="11" name="Picture 10" descr="A colorful gradient shapes with a purple line&#10;&#10;Description automatically generated with medium confidence">
            <a:extLst>
              <a:ext uri="{FF2B5EF4-FFF2-40B4-BE49-F238E27FC236}">
                <a16:creationId xmlns:a16="http://schemas.microsoft.com/office/drawing/2014/main" id="{6B7DEE27-0CA8-84BE-2C04-6FDB3E588139}"/>
              </a:ext>
            </a:extLst>
          </p:cNvPr>
          <p:cNvPicPr>
            <a:picLocks noChangeAspect="1"/>
          </p:cNvPicPr>
          <p:nvPr/>
        </p:nvPicPr>
        <p:blipFill rotWithShape="1">
          <a:blip r:embed="rId4" cstate="screen">
            <a:alphaModFix/>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a:xfrm rot="10800000">
            <a:off x="0" y="4753929"/>
            <a:ext cx="5788201" cy="2104070"/>
          </a:xfrm>
          <a:prstGeom prst="rect">
            <a:avLst/>
          </a:prstGeom>
        </p:spPr>
      </p:pic>
      <p:pic>
        <p:nvPicPr>
          <p:cNvPr id="12" name="Graphic 11">
            <a:extLst>
              <a:ext uri="{FF2B5EF4-FFF2-40B4-BE49-F238E27FC236}">
                <a16:creationId xmlns:a16="http://schemas.microsoft.com/office/drawing/2014/main" id="{AB0126E7-35C8-4EB5-B66B-D1260C4AE37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40380" y="5498683"/>
            <a:ext cx="904680" cy="1042157"/>
          </a:xfrm>
          <a:prstGeom prst="rect">
            <a:avLst/>
          </a:prstGeom>
        </p:spPr>
      </p:pic>
    </p:spTree>
    <p:extLst>
      <p:ext uri="{BB962C8B-B14F-4D97-AF65-F5344CB8AC3E}">
        <p14:creationId xmlns:p14="http://schemas.microsoft.com/office/powerpoint/2010/main" val="1938196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653AAB7-5928-57F2-05DE-9C551FC2F2E3}"/>
              </a:ext>
            </a:extLst>
          </p:cNvPr>
          <p:cNvSpPr/>
          <p:nvPr userDrawn="1"/>
        </p:nvSpPr>
        <p:spPr>
          <a:xfrm>
            <a:off x="6711599" y="329415"/>
            <a:ext cx="3538724" cy="6186869"/>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1F8B0822-A3A0-6F7D-70AC-41FCAAB74F5D}"/>
              </a:ext>
            </a:extLst>
          </p:cNvPr>
          <p:cNvSpPr>
            <a:spLocks noGrp="1"/>
          </p:cNvSpPr>
          <p:nvPr>
            <p:ph type="title"/>
          </p:nvPr>
        </p:nvSpPr>
        <p:spPr>
          <a:xfrm>
            <a:off x="576072" y="539496"/>
            <a:ext cx="5961888" cy="1527048"/>
          </a:xfrm>
        </p:spPr>
        <p:txBody>
          <a:bodyPr anchor="ctr">
            <a:normAutofit/>
          </a:bodyPr>
          <a:lstStyle>
            <a:lvl1pPr>
              <a:lnSpc>
                <a:spcPct val="100000"/>
              </a:lnSpc>
              <a:defRPr sz="3600">
                <a:solidFill>
                  <a:schemeClr val="accent1">
                    <a:lumMod val="50000"/>
                  </a:schemeClr>
                </a:solidFill>
              </a:defRPr>
            </a:lvl1pPr>
          </a:lstStyle>
          <a:p>
            <a:r>
              <a:rPr lang="en-US"/>
              <a:t>Click to edit Master title style</a:t>
            </a:r>
            <a:endParaRPr lang="en-US" dirty="0"/>
          </a:p>
        </p:txBody>
      </p:sp>
      <p:sp>
        <p:nvSpPr>
          <p:cNvPr id="2" name="Content Placeholder 7">
            <a:extLst>
              <a:ext uri="{FF2B5EF4-FFF2-40B4-BE49-F238E27FC236}">
                <a16:creationId xmlns:a16="http://schemas.microsoft.com/office/drawing/2014/main" id="{BB8C22E1-E317-84DE-8D3D-93F1009D05FB}"/>
              </a:ext>
            </a:extLst>
          </p:cNvPr>
          <p:cNvSpPr>
            <a:spLocks noGrp="1"/>
          </p:cNvSpPr>
          <p:nvPr>
            <p:ph sz="quarter" idx="17"/>
          </p:nvPr>
        </p:nvSpPr>
        <p:spPr>
          <a:xfrm>
            <a:off x="576072" y="2112264"/>
            <a:ext cx="2618541" cy="4197096"/>
          </a:xfrm>
        </p:spPr>
        <p:txBody>
          <a:bodyPr anchor="t"/>
          <a:lstStyle>
            <a:lvl1pPr marL="228600" indent="-228600">
              <a:lnSpc>
                <a:spcPct val="100000"/>
              </a:lnSpc>
              <a:spcBef>
                <a:spcPts val="1000"/>
              </a:spcBef>
              <a:spcAft>
                <a:spcPts val="1200"/>
              </a:spcAft>
              <a:buFont typeface="Arial" panose="020B0604020202020204" pitchFamily="34" charset="0"/>
              <a:buChar char="•"/>
              <a:defRPr sz="1800" b="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8" name="Content Placeholder 7">
            <a:extLst>
              <a:ext uri="{FF2B5EF4-FFF2-40B4-BE49-F238E27FC236}">
                <a16:creationId xmlns:a16="http://schemas.microsoft.com/office/drawing/2014/main" id="{97DB1F03-8346-3188-F1C7-B0A5E86F6302}"/>
              </a:ext>
            </a:extLst>
          </p:cNvPr>
          <p:cNvSpPr>
            <a:spLocks noGrp="1"/>
          </p:cNvSpPr>
          <p:nvPr>
            <p:ph sz="quarter" idx="18"/>
          </p:nvPr>
        </p:nvSpPr>
        <p:spPr>
          <a:xfrm>
            <a:off x="3538728" y="2112264"/>
            <a:ext cx="2618541" cy="4197096"/>
          </a:xfrm>
        </p:spPr>
        <p:txBody>
          <a:bodyPr anchor="t"/>
          <a:lstStyle>
            <a:lvl1pPr marL="0" indent="0">
              <a:lnSpc>
                <a:spcPct val="100000"/>
              </a:lnSpc>
              <a:spcBef>
                <a:spcPts val="1000"/>
              </a:spcBef>
              <a:spcAft>
                <a:spcPts val="1200"/>
              </a:spcAft>
              <a:buFont typeface="Arial" panose="020B0604020202020204" pitchFamily="34" charset="0"/>
              <a:buNone/>
              <a:defRPr sz="1800" b="1"/>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p:txBody>
      </p:sp>
      <p:sp>
        <p:nvSpPr>
          <p:cNvPr id="5" name="Date Placeholder 4">
            <a:extLst>
              <a:ext uri="{FF2B5EF4-FFF2-40B4-BE49-F238E27FC236}">
                <a16:creationId xmlns:a16="http://schemas.microsoft.com/office/drawing/2014/main" id="{79FCFB5D-5D4D-191A-E033-35889513273D}"/>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9FB8D263-095A-9E1E-0A55-36A5B42EC2BA}"/>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E5E28F88-D01C-0A01-2CA2-DBE75087BAD7}"/>
              </a:ext>
            </a:extLst>
          </p:cNvPr>
          <p:cNvSpPr>
            <a:spLocks noGrp="1"/>
          </p:cNvSpPr>
          <p:nvPr>
            <p:ph type="sldNum" sz="quarter" idx="11"/>
          </p:nvPr>
        </p:nvSpPr>
        <p:spPr/>
        <p:txBody>
          <a:bodyPr/>
          <a:lstStyle/>
          <a:p>
            <a:fld id="{98C0CDE5-970C-4CC4-BF43-0DA127E73E82}" type="slidenum">
              <a:rPr lang="en-US" smtClean="0"/>
              <a:pPr/>
              <a:t>‹#›</a:t>
            </a:fld>
            <a:endParaRPr lang="en-US" dirty="0"/>
          </a:p>
        </p:txBody>
      </p:sp>
      <p:pic>
        <p:nvPicPr>
          <p:cNvPr id="9" name="Picture 8" descr="A colorful liquid with a purple line&#10;&#10;Description automatically generated with medium confidence">
            <a:extLst>
              <a:ext uri="{FF2B5EF4-FFF2-40B4-BE49-F238E27FC236}">
                <a16:creationId xmlns:a16="http://schemas.microsoft.com/office/drawing/2014/main" id="{EFF156F3-9A7D-EAA4-4F00-E693C2A3FE7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85" b="-8059"/>
          <a:stretch/>
        </p:blipFill>
        <p:spPr>
          <a:xfrm rot="5400000">
            <a:off x="6813632" y="1479632"/>
            <a:ext cx="3355938" cy="7400798"/>
          </a:xfrm>
          <a:prstGeom prst="rect">
            <a:avLst/>
          </a:prstGeom>
        </p:spPr>
      </p:pic>
      <p:pic>
        <p:nvPicPr>
          <p:cNvPr id="10" name="Graphic 9">
            <a:extLst>
              <a:ext uri="{FF2B5EF4-FFF2-40B4-BE49-F238E27FC236}">
                <a16:creationId xmlns:a16="http://schemas.microsoft.com/office/drawing/2014/main" id="{167BAFAF-EE3F-5B9A-6382-910CD450D23B}"/>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5400000" flipV="1">
            <a:off x="9408940" y="3205716"/>
            <a:ext cx="809263" cy="932240"/>
          </a:xfrm>
          <a:prstGeom prst="rect">
            <a:avLst/>
          </a:prstGeom>
        </p:spPr>
      </p:pic>
    </p:spTree>
    <p:extLst>
      <p:ext uri="{BB962C8B-B14F-4D97-AF65-F5344CB8AC3E}">
        <p14:creationId xmlns:p14="http://schemas.microsoft.com/office/powerpoint/2010/main" val="1926268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r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8B0822-A3A0-6F7D-70AC-41FCAAB74F5D}"/>
              </a:ext>
            </a:extLst>
          </p:cNvPr>
          <p:cNvSpPr>
            <a:spLocks noGrp="1"/>
          </p:cNvSpPr>
          <p:nvPr>
            <p:ph type="title"/>
          </p:nvPr>
        </p:nvSpPr>
        <p:spPr>
          <a:xfrm>
            <a:off x="3950207" y="539496"/>
            <a:ext cx="6038397" cy="1435608"/>
          </a:xfrm>
        </p:spPr>
        <p:txBody>
          <a:bodyPr anchor="ctr">
            <a:normAutofit/>
          </a:bodyPr>
          <a:lstStyle>
            <a:lvl1pPr>
              <a:lnSpc>
                <a:spcPct val="100000"/>
              </a:lnSpc>
              <a:defRPr sz="3600">
                <a:solidFill>
                  <a:schemeClr val="accent1">
                    <a:lumMod val="50000"/>
                  </a:schemeClr>
                </a:solidFill>
              </a:defRPr>
            </a:lvl1pPr>
          </a:lstStyle>
          <a:p>
            <a:r>
              <a:rPr lang="en-US"/>
              <a:t>Click to edit Master title style</a:t>
            </a:r>
            <a:endParaRPr lang="en-US" dirty="0"/>
          </a:p>
        </p:txBody>
      </p:sp>
      <p:sp>
        <p:nvSpPr>
          <p:cNvPr id="6" name="Content Placeholder 7">
            <a:extLst>
              <a:ext uri="{FF2B5EF4-FFF2-40B4-BE49-F238E27FC236}">
                <a16:creationId xmlns:a16="http://schemas.microsoft.com/office/drawing/2014/main" id="{1FEFF780-F9A6-D70C-43AF-EF361A89EECA}"/>
              </a:ext>
            </a:extLst>
          </p:cNvPr>
          <p:cNvSpPr>
            <a:spLocks noGrp="1"/>
          </p:cNvSpPr>
          <p:nvPr>
            <p:ph sz="quarter" idx="17"/>
          </p:nvPr>
        </p:nvSpPr>
        <p:spPr>
          <a:xfrm>
            <a:off x="3950000" y="2112264"/>
            <a:ext cx="2880567" cy="4197096"/>
          </a:xfrm>
        </p:spPr>
        <p:txBody>
          <a:bodyPr anchor="t"/>
          <a:lstStyle>
            <a:lvl1pPr marL="228600" indent="-228600">
              <a:lnSpc>
                <a:spcPct val="100000"/>
              </a:lnSpc>
              <a:spcBef>
                <a:spcPts val="1000"/>
              </a:spcBef>
              <a:spcAft>
                <a:spcPts val="1200"/>
              </a:spcAft>
              <a:buFont typeface="Arial" panose="020B0604020202020204" pitchFamily="34" charset="0"/>
              <a:buChar char="•"/>
              <a:defRPr sz="1800" b="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7">
            <a:extLst>
              <a:ext uri="{FF2B5EF4-FFF2-40B4-BE49-F238E27FC236}">
                <a16:creationId xmlns:a16="http://schemas.microsoft.com/office/drawing/2014/main" id="{793AEFBC-F09B-894B-CD7A-F9C372585AF9}"/>
              </a:ext>
            </a:extLst>
          </p:cNvPr>
          <p:cNvSpPr>
            <a:spLocks noGrp="1"/>
          </p:cNvSpPr>
          <p:nvPr>
            <p:ph sz="quarter" idx="18"/>
          </p:nvPr>
        </p:nvSpPr>
        <p:spPr>
          <a:xfrm>
            <a:off x="7370065" y="2112264"/>
            <a:ext cx="3118104" cy="4197096"/>
          </a:xfrm>
        </p:spPr>
        <p:txBody>
          <a:bodyPr anchor="t"/>
          <a:lstStyle>
            <a:lvl1pPr marL="0" indent="0">
              <a:lnSpc>
                <a:spcPct val="100000"/>
              </a:lnSpc>
              <a:spcBef>
                <a:spcPts val="1000"/>
              </a:spcBef>
              <a:spcAft>
                <a:spcPts val="1200"/>
              </a:spcAft>
              <a:buFont typeface="Arial" panose="020B0604020202020204" pitchFamily="34" charset="0"/>
              <a:buNone/>
              <a:defRPr sz="1800" b="1"/>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9FCFB5D-5D4D-191A-E033-35889513273D}"/>
              </a:ext>
            </a:extLst>
          </p:cNvPr>
          <p:cNvSpPr>
            <a:spLocks noGrp="1"/>
          </p:cNvSpPr>
          <p:nvPr>
            <p:ph type="dt" sz="half" idx="12"/>
          </p:nvPr>
        </p:nvSpPr>
        <p:spPr/>
        <p:txBody>
          <a:bodyPr/>
          <a:lstStyle/>
          <a:p>
            <a:r>
              <a:rPr lang="en-US" dirty="0"/>
              <a:t>20XX</a:t>
            </a:r>
          </a:p>
        </p:txBody>
      </p:sp>
      <p:sp>
        <p:nvSpPr>
          <p:cNvPr id="3" name="Footer Placeholder 2">
            <a:extLst>
              <a:ext uri="{FF2B5EF4-FFF2-40B4-BE49-F238E27FC236}">
                <a16:creationId xmlns:a16="http://schemas.microsoft.com/office/drawing/2014/main" id="{9FB8D263-095A-9E1E-0A55-36A5B42EC2BA}"/>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E5E28F88-D01C-0A01-2CA2-DBE75087BAD7}"/>
              </a:ext>
            </a:extLst>
          </p:cNvPr>
          <p:cNvSpPr>
            <a:spLocks noGrp="1"/>
          </p:cNvSpPr>
          <p:nvPr>
            <p:ph type="sldNum" sz="quarter" idx="11"/>
          </p:nvPr>
        </p:nvSpPr>
        <p:spPr/>
        <p:txBody>
          <a:bodyPr/>
          <a:lstStyle/>
          <a:p>
            <a:fld id="{98C0CDE5-970C-4CC4-BF43-0DA127E73E82}" type="slidenum">
              <a:rPr lang="en-US" smtClean="0"/>
              <a:pPr/>
              <a:t>‹#›</a:t>
            </a:fld>
            <a:endParaRPr lang="en-US" dirty="0"/>
          </a:p>
        </p:txBody>
      </p:sp>
      <p:pic>
        <p:nvPicPr>
          <p:cNvPr id="10" name="Graphic 9">
            <a:extLst>
              <a:ext uri="{FF2B5EF4-FFF2-40B4-BE49-F238E27FC236}">
                <a16:creationId xmlns:a16="http://schemas.microsoft.com/office/drawing/2014/main" id="{167BAFAF-EE3F-5B9A-6382-910CD450D23B}"/>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5400000" flipV="1">
            <a:off x="9408940" y="3205716"/>
            <a:ext cx="809263" cy="932240"/>
          </a:xfrm>
          <a:prstGeom prst="rect">
            <a:avLst/>
          </a:prstGeom>
        </p:spPr>
      </p:pic>
      <p:sp>
        <p:nvSpPr>
          <p:cNvPr id="2" name="Rectangle 1">
            <a:extLst>
              <a:ext uri="{FF2B5EF4-FFF2-40B4-BE49-F238E27FC236}">
                <a16:creationId xmlns:a16="http://schemas.microsoft.com/office/drawing/2014/main" id="{D231B5D0-8E67-901E-73FB-36D970CB8F97}"/>
              </a:ext>
            </a:extLst>
          </p:cNvPr>
          <p:cNvSpPr/>
          <p:nvPr userDrawn="1"/>
        </p:nvSpPr>
        <p:spPr>
          <a:xfrm>
            <a:off x="711203" y="329416"/>
            <a:ext cx="2503051" cy="59790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olorful liquid with a purple line&#10;&#10;Description automatically generated with medium confidence">
            <a:extLst>
              <a:ext uri="{FF2B5EF4-FFF2-40B4-BE49-F238E27FC236}">
                <a16:creationId xmlns:a16="http://schemas.microsoft.com/office/drawing/2014/main" id="{EAB3AD9D-9B13-188E-617D-F178259609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2022196" y="2022197"/>
            <a:ext cx="6858000" cy="2813606"/>
          </a:xfrm>
          <a:prstGeom prst="rect">
            <a:avLst/>
          </a:prstGeom>
        </p:spPr>
      </p:pic>
      <p:pic>
        <p:nvPicPr>
          <p:cNvPr id="15" name="Graphic 14">
            <a:extLst>
              <a:ext uri="{FF2B5EF4-FFF2-40B4-BE49-F238E27FC236}">
                <a16:creationId xmlns:a16="http://schemas.microsoft.com/office/drawing/2014/main" id="{757D6059-8E17-ABF1-8456-C15CE400B55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6200000" flipV="1">
            <a:off x="1635889" y="4247231"/>
            <a:ext cx="904680" cy="1042157"/>
          </a:xfrm>
          <a:prstGeom prst="rect">
            <a:avLst/>
          </a:prstGeom>
        </p:spPr>
      </p:pic>
    </p:spTree>
    <p:extLst>
      <p:ext uri="{BB962C8B-B14F-4D97-AF65-F5344CB8AC3E}">
        <p14:creationId xmlns:p14="http://schemas.microsoft.com/office/powerpoint/2010/main" val="951304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845D3B-A7CA-4751-B979-90553EDEB17F}"/>
              </a:ext>
            </a:extLst>
          </p:cNvPr>
          <p:cNvSpPr>
            <a:spLocks noGrp="1"/>
          </p:cNvSpPr>
          <p:nvPr>
            <p:ph type="title"/>
          </p:nvPr>
        </p:nvSpPr>
        <p:spPr>
          <a:xfrm>
            <a:off x="838200" y="365125"/>
            <a:ext cx="10165077" cy="1325563"/>
          </a:xfrm>
          <a:prstGeom prst="rect">
            <a:avLst/>
          </a:prstGeom>
        </p:spPr>
        <p:txBody>
          <a:bodyPr vert="horz" lIns="91440" tIns="45720" rIns="91440" bIns="45720" rtlCol="0" anchor="ctr">
            <a:normAutofit/>
          </a:bodyPr>
          <a:lstStyle/>
          <a:p>
            <a:r>
              <a:rPr lang="en-US" noProof="0"/>
              <a:t>Click to edit Master title style</a:t>
            </a:r>
            <a:endParaRPr lang="en-US" noProof="0" dirty="0"/>
          </a:p>
        </p:txBody>
      </p:sp>
      <p:sp>
        <p:nvSpPr>
          <p:cNvPr id="3" name="Text Placeholder 2">
            <a:extLst>
              <a:ext uri="{FF2B5EF4-FFF2-40B4-BE49-F238E27FC236}">
                <a16:creationId xmlns:a16="http://schemas.microsoft.com/office/drawing/2014/main" id="{46A43512-71B9-49DF-A1D4-8CE3742E4231}"/>
              </a:ext>
            </a:extLst>
          </p:cNvPr>
          <p:cNvSpPr>
            <a:spLocks noGrp="1"/>
          </p:cNvSpPr>
          <p:nvPr>
            <p:ph type="body" idx="1"/>
          </p:nvPr>
        </p:nvSpPr>
        <p:spPr>
          <a:xfrm>
            <a:off x="838200" y="1825625"/>
            <a:ext cx="10165077"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5" name="Footer Placeholder 4">
            <a:extLst>
              <a:ext uri="{FF2B5EF4-FFF2-40B4-BE49-F238E27FC236}">
                <a16:creationId xmlns:a16="http://schemas.microsoft.com/office/drawing/2014/main" id="{EC8A98FF-2C58-4968-A1DC-0EBD6961C6D7}"/>
              </a:ext>
            </a:extLst>
          </p:cNvPr>
          <p:cNvSpPr>
            <a:spLocks noGrp="1"/>
          </p:cNvSpPr>
          <p:nvPr>
            <p:ph type="ftr" sz="quarter" idx="3"/>
          </p:nvPr>
        </p:nvSpPr>
        <p:spPr>
          <a:xfrm rot="16200000">
            <a:off x="10260076" y="3233420"/>
            <a:ext cx="3098800" cy="594360"/>
          </a:xfrm>
          <a:prstGeom prst="rect">
            <a:avLst/>
          </a:prstGeom>
        </p:spPr>
        <p:txBody>
          <a:bodyPr vert="horz" lIns="0" tIns="45720" rIns="91440" bIns="45720" rtlCol="0" anchor="t"/>
          <a:lstStyle>
            <a:lvl1pPr algn="ctr">
              <a:defRPr sz="1200" b="0">
                <a:solidFill>
                  <a:schemeClr val="accent1">
                    <a:lumMod val="50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C5E93C2C-842E-4579-ABBB-7ED2CC0BA18B}"/>
              </a:ext>
            </a:extLst>
          </p:cNvPr>
          <p:cNvSpPr>
            <a:spLocks noGrp="1"/>
          </p:cNvSpPr>
          <p:nvPr>
            <p:ph type="sldNum" sz="quarter" idx="4"/>
          </p:nvPr>
        </p:nvSpPr>
        <p:spPr>
          <a:xfrm rot="16200000">
            <a:off x="11274552" y="5632704"/>
            <a:ext cx="1069848" cy="594360"/>
          </a:xfrm>
          <a:prstGeom prst="rect">
            <a:avLst/>
          </a:prstGeom>
        </p:spPr>
        <p:txBody>
          <a:bodyPr vert="horz" lIns="91440" tIns="0" rIns="91440" bIns="45720" rtlCol="0" anchor="t"/>
          <a:lstStyle>
            <a:lvl1pPr algn="l">
              <a:defRPr sz="1400" b="0">
                <a:solidFill>
                  <a:schemeClr val="accent1">
                    <a:lumMod val="50000"/>
                  </a:schemeClr>
                </a:solidFill>
                <a:latin typeface="+mn-lt"/>
              </a:defRPr>
            </a:lvl1pPr>
          </a:lstStyle>
          <a:p>
            <a:fld id="{98C0CDE5-970C-4CC4-BF43-0DA127E73E82}" type="slidenum">
              <a:rPr lang="en-US" smtClean="0"/>
              <a:pPr/>
              <a:t>‹#›</a:t>
            </a:fld>
            <a:endParaRPr lang="en-US" dirty="0"/>
          </a:p>
        </p:txBody>
      </p:sp>
      <p:cxnSp>
        <p:nvCxnSpPr>
          <p:cNvPr id="8" name="Straight Connector 7">
            <a:extLst>
              <a:ext uri="{FF2B5EF4-FFF2-40B4-BE49-F238E27FC236}">
                <a16:creationId xmlns:a16="http://schemas.microsoft.com/office/drawing/2014/main" id="{E51359C3-8CE4-C25B-8E46-AFFF9EADFF92}"/>
              </a:ext>
            </a:extLst>
          </p:cNvPr>
          <p:cNvCxnSpPr/>
          <p:nvPr/>
        </p:nvCxnSpPr>
        <p:spPr>
          <a:xfrm>
            <a:off x="11091672" y="0"/>
            <a:ext cx="0" cy="684570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D9B11C67-3806-82B6-01D7-1583184D5D41}"/>
              </a:ext>
            </a:extLst>
          </p:cNvPr>
          <p:cNvSpPr>
            <a:spLocks noGrp="1"/>
          </p:cNvSpPr>
          <p:nvPr>
            <p:ph type="dt" sz="half" idx="2"/>
          </p:nvPr>
        </p:nvSpPr>
        <p:spPr>
          <a:xfrm rot="16200000">
            <a:off x="11161152" y="745184"/>
            <a:ext cx="1296648" cy="594360"/>
          </a:xfrm>
          <a:prstGeom prst="rect">
            <a:avLst/>
          </a:prstGeom>
        </p:spPr>
        <p:txBody>
          <a:bodyPr vert="horz" lIns="91440" tIns="45720" rIns="91440" bIns="45720" rtlCol="0" anchor="t"/>
          <a:lstStyle>
            <a:lvl1pPr algn="r">
              <a:defRPr sz="1400">
                <a:solidFill>
                  <a:schemeClr val="accent1">
                    <a:lumMod val="50000"/>
                  </a:schemeClr>
                </a:solidFill>
              </a:defRPr>
            </a:lvl1pPr>
          </a:lstStyle>
          <a:p>
            <a:r>
              <a:rPr lang="en-US" dirty="0"/>
              <a:t>20XX</a:t>
            </a:r>
          </a:p>
        </p:txBody>
      </p:sp>
    </p:spTree>
    <p:extLst>
      <p:ext uri="{BB962C8B-B14F-4D97-AF65-F5344CB8AC3E}">
        <p14:creationId xmlns:p14="http://schemas.microsoft.com/office/powerpoint/2010/main" val="2828830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hf hdr="0" ftr="0" dt="0"/>
  <p:txStyles>
    <p:titleStyle>
      <a:lvl1pPr algn="l" defTabSz="914400" rtl="0" eaLnBrk="1" latinLnBrk="0" hangingPunct="1">
        <a:lnSpc>
          <a:spcPct val="113000"/>
        </a:lnSpc>
        <a:spcBef>
          <a:spcPct val="0"/>
        </a:spcBef>
        <a:buNone/>
        <a:defRPr sz="4000" b="1" kern="1200">
          <a:solidFill>
            <a:schemeClr val="bg1"/>
          </a:solidFill>
          <a:latin typeface="+mj-lt"/>
          <a:ea typeface="+mj-ea"/>
          <a:cs typeface="+mj-cs"/>
        </a:defRPr>
      </a:lvl1pPr>
    </p:titleStyle>
    <p:bodyStyle>
      <a:lvl1pPr marL="228600" indent="-228600" algn="l" defTabSz="914400" rtl="0" eaLnBrk="1" latinLnBrk="0" hangingPunct="1">
        <a:lnSpc>
          <a:spcPct val="150000"/>
        </a:lnSpc>
        <a:spcBef>
          <a:spcPts val="0"/>
        </a:spcBef>
        <a:buClr>
          <a:schemeClr val="accent2"/>
        </a:buClr>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600"/>
        </a:spcBef>
        <a:buClr>
          <a:schemeClr val="accent2"/>
        </a:buClr>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600"/>
        </a:spcBef>
        <a:buClr>
          <a:schemeClr val="accent2"/>
        </a:buClr>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userDrawn="1">
          <p15:clr>
            <a:srgbClr val="F26B43"/>
          </p15:clr>
        </p15:guide>
        <p15:guide id="2" pos="3840" userDrawn="1">
          <p15:clr>
            <a:srgbClr val="F26B43"/>
          </p15:clr>
        </p15:guide>
        <p15:guide id="3" pos="574" userDrawn="1">
          <p15:clr>
            <a:srgbClr val="F26B43"/>
          </p15:clr>
        </p15:guide>
        <p15:guide id="4" pos="7106" userDrawn="1">
          <p15:clr>
            <a:srgbClr val="F26B43"/>
          </p15:clr>
        </p15:guide>
        <p15:guide id="5" orient="horz" pos="3748" userDrawn="1">
          <p15:clr>
            <a:srgbClr val="F26B43"/>
          </p15:clr>
        </p15:guide>
        <p15:guide id="6" pos="3250" userDrawn="1">
          <p15:clr>
            <a:srgbClr val="F26B43"/>
          </p15:clr>
        </p15:guide>
        <p15:guide id="7" pos="4430" userDrawn="1">
          <p15:clr>
            <a:srgbClr val="F26B43"/>
          </p15:clr>
        </p15:guide>
        <p15:guide id="8"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clkc.ohs.acf.hhs.gov/policy/45-cfr-chap-xiii/1302-90-personnel-policies"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03D7F5-3FA4-3B64-ACA2-1AB08CDC4A2E}"/>
              </a:ext>
            </a:extLst>
          </p:cNvPr>
          <p:cNvSpPr>
            <a:spLocks noGrp="1"/>
          </p:cNvSpPr>
          <p:nvPr>
            <p:ph type="title"/>
          </p:nvPr>
        </p:nvSpPr>
        <p:spPr>
          <a:xfrm>
            <a:off x="2322576" y="1307592"/>
            <a:ext cx="6830568" cy="4498848"/>
          </a:xfrm>
        </p:spPr>
        <p:txBody>
          <a:bodyPr/>
          <a:lstStyle/>
          <a:p>
            <a:r>
              <a:rPr lang="en-US" dirty="0"/>
              <a:t>Safety, Supervision &amp; Zoning</a:t>
            </a:r>
          </a:p>
        </p:txBody>
      </p:sp>
    </p:spTree>
    <p:extLst>
      <p:ext uri="{BB962C8B-B14F-4D97-AF65-F5344CB8AC3E}">
        <p14:creationId xmlns:p14="http://schemas.microsoft.com/office/powerpoint/2010/main" val="2798621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D075E-152D-3E68-359B-5D4CBA6BB31A}"/>
              </a:ext>
            </a:extLst>
          </p:cNvPr>
          <p:cNvSpPr>
            <a:spLocks noGrp="1"/>
          </p:cNvSpPr>
          <p:nvPr>
            <p:ph type="title"/>
          </p:nvPr>
        </p:nvSpPr>
        <p:spPr>
          <a:xfrm>
            <a:off x="642025" y="364399"/>
            <a:ext cx="2937752" cy="1435608"/>
          </a:xfrm>
        </p:spPr>
        <p:txBody>
          <a:bodyPr>
            <a:normAutofit fontScale="90000"/>
          </a:bodyPr>
          <a:lstStyle/>
          <a:p>
            <a:r>
              <a:rPr lang="en-US" sz="5400" dirty="0">
                <a:solidFill>
                  <a:srgbClr val="005CC9">
                    <a:lumMod val="50000"/>
                  </a:srgbClr>
                </a:solidFill>
                <a:latin typeface="Narkisim"/>
              </a:rPr>
              <a:t>Perform a </a:t>
            </a:r>
            <a:br>
              <a:rPr lang="en-US" sz="5400" dirty="0">
                <a:solidFill>
                  <a:srgbClr val="005CC9">
                    <a:lumMod val="50000"/>
                  </a:srgbClr>
                </a:solidFill>
                <a:latin typeface="Narkisim"/>
              </a:rPr>
            </a:br>
            <a:r>
              <a:rPr lang="en-US" sz="5400" dirty="0">
                <a:solidFill>
                  <a:srgbClr val="005CC9">
                    <a:lumMod val="50000"/>
                  </a:srgbClr>
                </a:solidFill>
                <a:latin typeface="Narkisim"/>
              </a:rPr>
              <a:t>    Sweep</a:t>
            </a:r>
            <a:endParaRPr lang="en-US" dirty="0"/>
          </a:p>
        </p:txBody>
      </p:sp>
      <p:sp>
        <p:nvSpPr>
          <p:cNvPr id="5" name="Slide Number Placeholder 4">
            <a:extLst>
              <a:ext uri="{FF2B5EF4-FFF2-40B4-BE49-F238E27FC236}">
                <a16:creationId xmlns:a16="http://schemas.microsoft.com/office/drawing/2014/main" id="{D33552D8-6EB8-C608-13FF-8F5CEDF7684A}"/>
              </a:ext>
            </a:extLst>
          </p:cNvPr>
          <p:cNvSpPr>
            <a:spLocks noGrp="1"/>
          </p:cNvSpPr>
          <p:nvPr>
            <p:ph type="sldNum" sz="quarter" idx="11"/>
          </p:nvPr>
        </p:nvSpPr>
        <p:spPr/>
        <p:txBody>
          <a:bodyPr/>
          <a:lstStyle/>
          <a:p>
            <a:fld id="{98C0CDE5-970C-4CC4-BF43-0DA127E73E82}" type="slidenum">
              <a:rPr lang="en-US" smtClean="0"/>
              <a:pPr/>
              <a:t>10</a:t>
            </a:fld>
            <a:endParaRPr lang="en-US" dirty="0"/>
          </a:p>
        </p:txBody>
      </p:sp>
      <p:sp>
        <p:nvSpPr>
          <p:cNvPr id="7" name="TextBox 6">
            <a:extLst>
              <a:ext uri="{FF2B5EF4-FFF2-40B4-BE49-F238E27FC236}">
                <a16:creationId xmlns:a16="http://schemas.microsoft.com/office/drawing/2014/main" id="{4279943D-1AF9-06EC-40A4-D9AA8C5FA869}"/>
              </a:ext>
            </a:extLst>
          </p:cNvPr>
          <p:cNvSpPr txBox="1"/>
          <p:nvPr/>
        </p:nvSpPr>
        <p:spPr>
          <a:xfrm>
            <a:off x="3136432" y="1948992"/>
            <a:ext cx="5151847" cy="4493538"/>
          </a:xfrm>
          <a:prstGeom prst="rect">
            <a:avLst/>
          </a:prstGeom>
          <a:noFill/>
        </p:spPr>
        <p:txBody>
          <a:bodyPr wrap="square">
            <a:spAutoFit/>
          </a:bodyPr>
          <a:lstStyle/>
          <a:p>
            <a:pPr rtl="0" fontAlgn="base">
              <a:spcBef>
                <a:spcPts val="960"/>
              </a:spcBef>
              <a:spcAft>
                <a:spcPts val="0"/>
              </a:spcAft>
            </a:pPr>
            <a:r>
              <a:rPr lang="en-US" sz="3200" b="0" i="0" u="none" strike="noStrike" dirty="0">
                <a:solidFill>
                  <a:srgbClr val="002E64"/>
                </a:solidFill>
                <a:effectLst/>
                <a:latin typeface="Century Gothic" panose="020B0502020202020204" pitchFamily="34" charset="0"/>
              </a:rPr>
              <a:t>Best practices include:</a:t>
            </a:r>
            <a:endParaRPr lang="en-US" sz="32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Creating routine</a:t>
            </a:r>
            <a:endParaRPr lang="en-US" sz="32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Practice</a:t>
            </a:r>
            <a:endParaRPr lang="en-US" sz="32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Staff saying out loud “I’m performing a sweep!”</a:t>
            </a:r>
            <a:endParaRPr lang="en-US" sz="32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Checking hot spots and cold spots</a:t>
            </a:r>
            <a:endParaRPr lang="en-US" sz="3200" b="0" i="0" u="none" strike="noStrike" dirty="0">
              <a:solidFill>
                <a:srgbClr val="002E64"/>
              </a:solidFill>
              <a:effectLst/>
              <a:latin typeface="Noto Sans Symbols"/>
            </a:endParaRPr>
          </a:p>
        </p:txBody>
      </p:sp>
      <p:sp>
        <p:nvSpPr>
          <p:cNvPr id="9" name="TextBox 8">
            <a:extLst>
              <a:ext uri="{FF2B5EF4-FFF2-40B4-BE49-F238E27FC236}">
                <a16:creationId xmlns:a16="http://schemas.microsoft.com/office/drawing/2014/main" id="{D7AAFA38-5A87-8263-9302-56390F2BA32F}"/>
              </a:ext>
            </a:extLst>
          </p:cNvPr>
          <p:cNvSpPr txBox="1"/>
          <p:nvPr/>
        </p:nvSpPr>
        <p:spPr>
          <a:xfrm>
            <a:off x="3718397" y="415470"/>
            <a:ext cx="7176581" cy="1200329"/>
          </a:xfrm>
          <a:prstGeom prst="rect">
            <a:avLst/>
          </a:prstGeom>
          <a:noFill/>
        </p:spPr>
        <p:txBody>
          <a:bodyPr wrap="square">
            <a:spAutoFit/>
          </a:bodyPr>
          <a:lstStyle/>
          <a:p>
            <a:r>
              <a:rPr lang="en-US" sz="2400" b="0" i="1" u="none" strike="noStrike" dirty="0">
                <a:solidFill>
                  <a:srgbClr val="002E64"/>
                </a:solidFill>
                <a:effectLst/>
                <a:latin typeface="Century Gothic" panose="020B0502020202020204" pitchFamily="34" charset="0"/>
              </a:rPr>
              <a:t>Staff are double (and triple) checking the space to ensure all children are accounted for, and nobody will be left behind</a:t>
            </a:r>
            <a:endParaRPr lang="en-US" sz="2400" i="1" dirty="0">
              <a:solidFill>
                <a:srgbClr val="002E64"/>
              </a:solidFill>
            </a:endParaRPr>
          </a:p>
        </p:txBody>
      </p:sp>
      <p:pic>
        <p:nvPicPr>
          <p:cNvPr id="4" name="Picture 3">
            <a:extLst>
              <a:ext uri="{FF2B5EF4-FFF2-40B4-BE49-F238E27FC236}">
                <a16:creationId xmlns:a16="http://schemas.microsoft.com/office/drawing/2014/main" id="{7A6D0EF8-4AF5-0D27-EAFE-862ABB2A5B15}"/>
              </a:ext>
            </a:extLst>
          </p:cNvPr>
          <p:cNvPicPr>
            <a:picLocks noChangeAspect="1"/>
          </p:cNvPicPr>
          <p:nvPr/>
        </p:nvPicPr>
        <p:blipFill rotWithShape="1">
          <a:blip r:embed="rId2"/>
          <a:srcRect b="7940"/>
          <a:stretch/>
        </p:blipFill>
        <p:spPr>
          <a:xfrm>
            <a:off x="8115100" y="4813829"/>
            <a:ext cx="2972323" cy="1961894"/>
          </a:xfrm>
          <a:prstGeom prst="rect">
            <a:avLst/>
          </a:prstGeom>
        </p:spPr>
      </p:pic>
    </p:spTree>
    <p:extLst>
      <p:ext uri="{BB962C8B-B14F-4D97-AF65-F5344CB8AC3E}">
        <p14:creationId xmlns:p14="http://schemas.microsoft.com/office/powerpoint/2010/main" val="250085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13145-20F8-B7FC-88B3-33E455805A7C}"/>
              </a:ext>
            </a:extLst>
          </p:cNvPr>
          <p:cNvSpPr>
            <a:spLocks noGrp="1"/>
          </p:cNvSpPr>
          <p:nvPr>
            <p:ph type="title"/>
          </p:nvPr>
        </p:nvSpPr>
        <p:spPr>
          <a:xfrm>
            <a:off x="1411287" y="432492"/>
            <a:ext cx="2761879" cy="1435608"/>
          </a:xfrm>
        </p:spPr>
        <p:txBody>
          <a:bodyPr>
            <a:normAutofit fontScale="90000"/>
          </a:bodyPr>
          <a:lstStyle/>
          <a:p>
            <a:r>
              <a:rPr lang="en-US" sz="4900" dirty="0">
                <a:solidFill>
                  <a:srgbClr val="005CC9">
                    <a:lumMod val="50000"/>
                  </a:srgbClr>
                </a:solidFill>
                <a:latin typeface="Narkisim"/>
              </a:rPr>
              <a:t>Exact Count</a:t>
            </a:r>
            <a:endParaRPr lang="en-US" dirty="0"/>
          </a:p>
        </p:txBody>
      </p:sp>
      <p:sp>
        <p:nvSpPr>
          <p:cNvPr id="5" name="Slide Number Placeholder 4">
            <a:extLst>
              <a:ext uri="{FF2B5EF4-FFF2-40B4-BE49-F238E27FC236}">
                <a16:creationId xmlns:a16="http://schemas.microsoft.com/office/drawing/2014/main" id="{F9F918B3-DE66-17FF-A9C4-ADBDDDFDC004}"/>
              </a:ext>
            </a:extLst>
          </p:cNvPr>
          <p:cNvSpPr>
            <a:spLocks noGrp="1"/>
          </p:cNvSpPr>
          <p:nvPr>
            <p:ph type="sldNum" sz="quarter" idx="11"/>
          </p:nvPr>
        </p:nvSpPr>
        <p:spPr/>
        <p:txBody>
          <a:bodyPr/>
          <a:lstStyle/>
          <a:p>
            <a:fld id="{98C0CDE5-970C-4CC4-BF43-0DA127E73E82}" type="slidenum">
              <a:rPr lang="en-US" smtClean="0"/>
              <a:pPr/>
              <a:t>11</a:t>
            </a:fld>
            <a:endParaRPr lang="en-US" dirty="0"/>
          </a:p>
        </p:txBody>
      </p:sp>
      <p:sp>
        <p:nvSpPr>
          <p:cNvPr id="7" name="TextBox 6">
            <a:extLst>
              <a:ext uri="{FF2B5EF4-FFF2-40B4-BE49-F238E27FC236}">
                <a16:creationId xmlns:a16="http://schemas.microsoft.com/office/drawing/2014/main" id="{DE064F17-C868-F768-7001-08180C74758F}"/>
              </a:ext>
            </a:extLst>
          </p:cNvPr>
          <p:cNvSpPr txBox="1"/>
          <p:nvPr/>
        </p:nvSpPr>
        <p:spPr>
          <a:xfrm>
            <a:off x="3237985" y="1087189"/>
            <a:ext cx="8274311" cy="5770811"/>
          </a:xfrm>
          <a:prstGeom prst="rect">
            <a:avLst/>
          </a:prstGeom>
          <a:noFill/>
        </p:spPr>
        <p:txBody>
          <a:bodyPr wrap="square">
            <a:spAutoFit/>
          </a:bodyPr>
          <a:lstStyle/>
          <a:p>
            <a:pPr rtl="0" fontAlgn="base">
              <a:spcBef>
                <a:spcPts val="933"/>
              </a:spcBef>
              <a:spcAft>
                <a:spcPts val="0"/>
              </a:spcAft>
            </a:pPr>
            <a:r>
              <a:rPr lang="en-US" sz="3200" b="0" i="0" u="none" strike="noStrike" dirty="0">
                <a:solidFill>
                  <a:srgbClr val="002E64"/>
                </a:solidFill>
                <a:effectLst/>
                <a:latin typeface="Century Gothic" panose="020B0502020202020204" pitchFamily="34" charset="0"/>
              </a:rPr>
              <a:t>Best practices include:</a:t>
            </a:r>
            <a:endParaRPr lang="en-US" sz="3200" b="0" i="0" u="none" strike="noStrike" dirty="0">
              <a:solidFill>
                <a:srgbClr val="002E64"/>
              </a:solidFill>
              <a:effectLst/>
              <a:latin typeface="Noto Sans Symbols"/>
            </a:endParaRPr>
          </a:p>
          <a:p>
            <a:pPr marL="742950" lvl="1" indent="-285750" rtl="0" fontAlgn="base">
              <a:spcBef>
                <a:spcPts val="896"/>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Creating routine</a:t>
            </a:r>
            <a:endParaRPr lang="en-US" sz="3200" b="0" i="0" u="none" strike="noStrike" dirty="0">
              <a:solidFill>
                <a:srgbClr val="002E64"/>
              </a:solidFill>
              <a:effectLst/>
              <a:latin typeface="Noto Sans Symbols"/>
            </a:endParaRPr>
          </a:p>
          <a:p>
            <a:pPr marL="742950" lvl="1" indent="-285750" rtl="0" fontAlgn="base">
              <a:spcBef>
                <a:spcPts val="896"/>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Practicing</a:t>
            </a:r>
            <a:endParaRPr lang="en-US" sz="3200" b="0" i="0" u="none" strike="noStrike" dirty="0">
              <a:solidFill>
                <a:srgbClr val="002E64"/>
              </a:solidFill>
              <a:effectLst/>
              <a:latin typeface="Noto Sans Symbols"/>
            </a:endParaRPr>
          </a:p>
          <a:p>
            <a:pPr marL="742950" lvl="1" indent="-285750" rtl="0" fontAlgn="base">
              <a:spcBef>
                <a:spcPts val="896"/>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Count out loud</a:t>
            </a:r>
            <a:endParaRPr lang="en-US" sz="3200" b="0" i="0" u="none" strike="noStrike" dirty="0">
              <a:solidFill>
                <a:srgbClr val="002E64"/>
              </a:solidFill>
              <a:effectLst/>
              <a:latin typeface="Noto Sans Symbols"/>
            </a:endParaRPr>
          </a:p>
          <a:p>
            <a:pPr marL="742950" lvl="1" indent="-285750" rtl="0" fontAlgn="base">
              <a:spcBef>
                <a:spcPts val="896"/>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Make sure all staff are counting and in agreement</a:t>
            </a:r>
            <a:endParaRPr lang="en-US" sz="3200" b="0" i="0" u="none" strike="noStrike" dirty="0">
              <a:solidFill>
                <a:srgbClr val="002E64"/>
              </a:solidFill>
              <a:effectLst/>
              <a:latin typeface="Noto Sans Symbols"/>
            </a:endParaRPr>
          </a:p>
          <a:p>
            <a:pPr marL="742950" lvl="1" indent="-285750" rtl="0" fontAlgn="base">
              <a:spcBef>
                <a:spcPts val="896"/>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Staff are aware of the count and changes throughout the day</a:t>
            </a:r>
            <a:endParaRPr lang="en-US" sz="3200" b="0" i="0" u="none" strike="noStrike" dirty="0">
              <a:solidFill>
                <a:srgbClr val="002E64"/>
              </a:solidFill>
              <a:effectLst/>
              <a:latin typeface="Noto Sans Symbols"/>
            </a:endParaRPr>
          </a:p>
          <a:p>
            <a:pPr marL="742950" lvl="1" indent="-285750" rtl="0" fontAlgn="base">
              <a:spcBef>
                <a:spcPts val="896"/>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Compare with transition sheet</a:t>
            </a:r>
            <a:endParaRPr lang="en-US" sz="3200" b="0" i="0" u="none" strike="noStrike" dirty="0">
              <a:solidFill>
                <a:srgbClr val="002E64"/>
              </a:solidFill>
              <a:effectLst/>
              <a:latin typeface="Noto Sans Symbols"/>
            </a:endParaRPr>
          </a:p>
          <a:p>
            <a:br>
              <a:rPr lang="en-US" b="0" dirty="0">
                <a:effectLst/>
              </a:rPr>
            </a:br>
            <a:endParaRPr lang="en-US" dirty="0"/>
          </a:p>
        </p:txBody>
      </p:sp>
      <p:sp>
        <p:nvSpPr>
          <p:cNvPr id="9" name="TextBox 8">
            <a:extLst>
              <a:ext uri="{FF2B5EF4-FFF2-40B4-BE49-F238E27FC236}">
                <a16:creationId xmlns:a16="http://schemas.microsoft.com/office/drawing/2014/main" id="{AA1923D5-F8DB-2BA1-A492-CD991D0366B4}"/>
              </a:ext>
            </a:extLst>
          </p:cNvPr>
          <p:cNvSpPr txBox="1"/>
          <p:nvPr/>
        </p:nvSpPr>
        <p:spPr>
          <a:xfrm>
            <a:off x="3648634" y="334507"/>
            <a:ext cx="6866853" cy="461665"/>
          </a:xfrm>
          <a:prstGeom prst="rect">
            <a:avLst/>
          </a:prstGeom>
          <a:noFill/>
        </p:spPr>
        <p:txBody>
          <a:bodyPr wrap="square">
            <a:spAutoFit/>
          </a:bodyPr>
          <a:lstStyle/>
          <a:p>
            <a:r>
              <a:rPr lang="en-US" sz="2400" b="0" i="1" u="none" strike="noStrike" dirty="0">
                <a:solidFill>
                  <a:srgbClr val="002E64"/>
                </a:solidFill>
                <a:effectLst/>
                <a:latin typeface="Century Gothic" panose="020B0502020202020204" pitchFamily="34" charset="0"/>
              </a:rPr>
              <a:t>All children are identified and accounted for.</a:t>
            </a:r>
            <a:endParaRPr lang="en-US" sz="2400" i="1" dirty="0">
              <a:solidFill>
                <a:srgbClr val="002E64"/>
              </a:solidFill>
            </a:endParaRPr>
          </a:p>
        </p:txBody>
      </p:sp>
    </p:spTree>
    <p:extLst>
      <p:ext uri="{BB962C8B-B14F-4D97-AF65-F5344CB8AC3E}">
        <p14:creationId xmlns:p14="http://schemas.microsoft.com/office/powerpoint/2010/main" val="1731205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B86E7D78-E9D6-8328-27A0-635A89FB3025}"/>
              </a:ext>
            </a:extLst>
          </p:cNvPr>
          <p:cNvSpPr>
            <a:spLocks noGrp="1"/>
          </p:cNvSpPr>
          <p:nvPr>
            <p:ph type="tbl" sz="quarter" idx="18"/>
          </p:nvPr>
        </p:nvSpPr>
        <p:spPr>
          <a:xfrm>
            <a:off x="3801798" y="1741173"/>
            <a:ext cx="6539835" cy="5106588"/>
          </a:xfrm>
        </p:spPr>
        <p:txBody>
          <a:bodyPr>
            <a:normAutofit fontScale="55000" lnSpcReduction="20000"/>
          </a:bodyPr>
          <a:lstStyle/>
          <a:p>
            <a:pPr marL="0" indent="0" rtl="0" fontAlgn="base">
              <a:spcBef>
                <a:spcPts val="960"/>
              </a:spcBef>
              <a:spcAft>
                <a:spcPts val="0"/>
              </a:spcAft>
              <a:buNone/>
            </a:pPr>
            <a:r>
              <a:rPr lang="en-US" sz="5800" b="0" i="0" u="none" strike="noStrike" dirty="0">
                <a:solidFill>
                  <a:srgbClr val="002E64"/>
                </a:solidFill>
                <a:effectLst/>
                <a:latin typeface="Century Gothic" panose="020B0502020202020204" pitchFamily="34" charset="0"/>
              </a:rPr>
              <a:t>Best practices include:</a:t>
            </a:r>
            <a:endParaRPr lang="en-US" sz="58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5800" b="0" i="0" u="none" strike="noStrike" dirty="0">
                <a:solidFill>
                  <a:srgbClr val="002E64"/>
                </a:solidFill>
                <a:effectLst/>
                <a:latin typeface="Century Gothic" panose="020B0502020202020204" pitchFamily="34" charset="0"/>
              </a:rPr>
              <a:t>Creating routine</a:t>
            </a:r>
            <a:endParaRPr lang="en-US" sz="58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5800" b="0" i="0" u="none" strike="noStrike" dirty="0">
                <a:solidFill>
                  <a:srgbClr val="002E64"/>
                </a:solidFill>
                <a:effectLst/>
                <a:latin typeface="Century Gothic" panose="020B0502020202020204" pitchFamily="34" charset="0"/>
              </a:rPr>
              <a:t>Practicing</a:t>
            </a:r>
            <a:endParaRPr lang="en-US" sz="58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5800" b="0" i="0" u="none" strike="noStrike" dirty="0">
                <a:solidFill>
                  <a:srgbClr val="002E64"/>
                </a:solidFill>
                <a:effectLst/>
                <a:latin typeface="Century Gothic" panose="020B0502020202020204" pitchFamily="34" charset="0"/>
              </a:rPr>
              <a:t>Use the transition sheet</a:t>
            </a:r>
            <a:endParaRPr lang="en-US" sz="58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5800" b="0" i="0" u="none" strike="noStrike" dirty="0">
                <a:solidFill>
                  <a:srgbClr val="002E64"/>
                </a:solidFill>
                <a:effectLst/>
                <a:latin typeface="Century Gothic" panose="020B0502020202020204" pitchFamily="34" charset="0"/>
              </a:rPr>
              <a:t>Make visual contact with each child as their name is called</a:t>
            </a:r>
            <a:endParaRPr lang="en-US" sz="58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5800" b="0" i="0" u="none" strike="noStrike" dirty="0">
                <a:solidFill>
                  <a:srgbClr val="002E64"/>
                </a:solidFill>
                <a:effectLst/>
                <a:latin typeface="Century Gothic" panose="020B0502020202020204" pitchFamily="34" charset="0"/>
              </a:rPr>
              <a:t>Once in a new area, perform another </a:t>
            </a:r>
            <a:r>
              <a:rPr lang="en-US" sz="5800" b="1" i="0" u="none" strike="noStrike" dirty="0">
                <a:solidFill>
                  <a:srgbClr val="002E64"/>
                </a:solidFill>
                <a:effectLst/>
                <a:latin typeface="Century Gothic" panose="020B0502020202020204" pitchFamily="34" charset="0"/>
              </a:rPr>
              <a:t>recount</a:t>
            </a:r>
            <a:r>
              <a:rPr lang="en-US" sz="5800" b="0" i="0" u="none" strike="noStrike" dirty="0">
                <a:solidFill>
                  <a:srgbClr val="002E64"/>
                </a:solidFill>
                <a:effectLst/>
                <a:latin typeface="Century Gothic" panose="020B0502020202020204" pitchFamily="34" charset="0"/>
              </a:rPr>
              <a:t> of children to finish the transition</a:t>
            </a:r>
            <a:endParaRPr lang="en-US" sz="5800" b="0" i="0" u="none" strike="noStrike" dirty="0">
              <a:solidFill>
                <a:srgbClr val="002E64"/>
              </a:solidFill>
              <a:effectLst/>
              <a:latin typeface="Noto Sans Symbols"/>
            </a:endParaRPr>
          </a:p>
          <a:p>
            <a:br>
              <a:rPr lang="en-US" b="0" dirty="0">
                <a:solidFill>
                  <a:schemeClr val="tx1"/>
                </a:solidFill>
                <a:effectLst/>
              </a:rPr>
            </a:br>
            <a:endParaRPr lang="en-US" dirty="0">
              <a:solidFill>
                <a:schemeClr val="tx1"/>
              </a:solidFill>
            </a:endParaRPr>
          </a:p>
        </p:txBody>
      </p:sp>
      <p:sp>
        <p:nvSpPr>
          <p:cNvPr id="5" name="Slide Number Placeholder 4">
            <a:extLst>
              <a:ext uri="{FF2B5EF4-FFF2-40B4-BE49-F238E27FC236}">
                <a16:creationId xmlns:a16="http://schemas.microsoft.com/office/drawing/2014/main" id="{1C6CD98B-C86C-4206-2CCF-A1FB367D9391}"/>
              </a:ext>
            </a:extLst>
          </p:cNvPr>
          <p:cNvSpPr>
            <a:spLocks noGrp="1"/>
          </p:cNvSpPr>
          <p:nvPr>
            <p:ph type="sldNum" sz="quarter" idx="11"/>
          </p:nvPr>
        </p:nvSpPr>
        <p:spPr/>
        <p:txBody>
          <a:bodyPr/>
          <a:lstStyle/>
          <a:p>
            <a:fld id="{98C0CDE5-970C-4CC4-BF43-0DA127E73E82}" type="slidenum">
              <a:rPr lang="en-US" smtClean="0"/>
              <a:pPr/>
              <a:t>12</a:t>
            </a:fld>
            <a:endParaRPr lang="en-US" dirty="0"/>
          </a:p>
        </p:txBody>
      </p:sp>
      <p:sp>
        <p:nvSpPr>
          <p:cNvPr id="7" name="TextBox 6">
            <a:extLst>
              <a:ext uri="{FF2B5EF4-FFF2-40B4-BE49-F238E27FC236}">
                <a16:creationId xmlns:a16="http://schemas.microsoft.com/office/drawing/2014/main" id="{20C32922-1F0E-8E22-7F21-28B40B351537}"/>
              </a:ext>
            </a:extLst>
          </p:cNvPr>
          <p:cNvSpPr txBox="1"/>
          <p:nvPr/>
        </p:nvSpPr>
        <p:spPr>
          <a:xfrm>
            <a:off x="751461" y="330700"/>
            <a:ext cx="2458667" cy="2354491"/>
          </a:xfrm>
          <a:prstGeom prst="rect">
            <a:avLst/>
          </a:prstGeom>
          <a:noFill/>
        </p:spPr>
        <p:txBody>
          <a:bodyPr wrap="square">
            <a:spAutoFit/>
          </a:bodyPr>
          <a:lstStyle/>
          <a:p>
            <a:pPr algn="ctr"/>
            <a:r>
              <a:rPr kumimoji="0" lang="en-US" sz="4900" b="1" i="0" u="none" strike="noStrike" kern="1200" cap="none" spc="0" normalizeH="0" baseline="0" noProof="0" dirty="0">
                <a:ln>
                  <a:noFill/>
                </a:ln>
                <a:solidFill>
                  <a:srgbClr val="005CC9">
                    <a:lumMod val="50000"/>
                  </a:srgbClr>
                </a:solidFill>
                <a:effectLst/>
                <a:uLnTx/>
                <a:uFillTx/>
                <a:latin typeface="Narkisim"/>
                <a:ea typeface="+mj-ea"/>
                <a:cs typeface="+mj-cs"/>
              </a:rPr>
              <a:t>Roll Call &amp;</a:t>
            </a:r>
          </a:p>
          <a:p>
            <a:pPr algn="ctr"/>
            <a:r>
              <a:rPr kumimoji="0" lang="en-US" sz="4900" b="1" i="0" u="none" strike="noStrike" kern="1200" cap="none" spc="0" normalizeH="0" baseline="0" noProof="0" dirty="0">
                <a:ln>
                  <a:noFill/>
                </a:ln>
                <a:solidFill>
                  <a:srgbClr val="005CC9">
                    <a:lumMod val="50000"/>
                  </a:srgbClr>
                </a:solidFill>
                <a:effectLst/>
                <a:uLnTx/>
                <a:uFillTx/>
                <a:latin typeface="Narkisim"/>
                <a:ea typeface="+mj-ea"/>
                <a:cs typeface="+mj-cs"/>
              </a:rPr>
              <a:t>Re-count</a:t>
            </a:r>
            <a:endParaRPr lang="en-US" dirty="0"/>
          </a:p>
        </p:txBody>
      </p:sp>
      <p:sp>
        <p:nvSpPr>
          <p:cNvPr id="9" name="TextBox 8">
            <a:extLst>
              <a:ext uri="{FF2B5EF4-FFF2-40B4-BE49-F238E27FC236}">
                <a16:creationId xmlns:a16="http://schemas.microsoft.com/office/drawing/2014/main" id="{83D18EFD-9B15-DF9D-2F68-443481EFB91C}"/>
              </a:ext>
            </a:extLst>
          </p:cNvPr>
          <p:cNvSpPr txBox="1"/>
          <p:nvPr/>
        </p:nvSpPr>
        <p:spPr>
          <a:xfrm>
            <a:off x="3801798" y="252458"/>
            <a:ext cx="6877761" cy="830997"/>
          </a:xfrm>
          <a:prstGeom prst="rect">
            <a:avLst/>
          </a:prstGeom>
          <a:noFill/>
        </p:spPr>
        <p:txBody>
          <a:bodyPr wrap="square">
            <a:spAutoFit/>
          </a:bodyPr>
          <a:lstStyle/>
          <a:p>
            <a:r>
              <a:rPr lang="en-US" sz="2400" b="0" i="1" u="none" strike="noStrike" dirty="0">
                <a:solidFill>
                  <a:srgbClr val="002E64"/>
                </a:solidFill>
                <a:effectLst/>
                <a:latin typeface="Century Gothic" panose="020B0502020202020204" pitchFamily="34" charset="0"/>
              </a:rPr>
              <a:t>Children are identified by name, and their presence is confirmed before transitioning</a:t>
            </a:r>
            <a:endParaRPr lang="en-US" sz="2400" i="1" dirty="0">
              <a:solidFill>
                <a:srgbClr val="002E64"/>
              </a:solidFill>
            </a:endParaRPr>
          </a:p>
        </p:txBody>
      </p:sp>
    </p:spTree>
    <p:extLst>
      <p:ext uri="{BB962C8B-B14F-4D97-AF65-F5344CB8AC3E}">
        <p14:creationId xmlns:p14="http://schemas.microsoft.com/office/powerpoint/2010/main" val="3732399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7F971-D592-3F1D-2CD8-48910B9F0213}"/>
              </a:ext>
            </a:extLst>
          </p:cNvPr>
          <p:cNvSpPr>
            <a:spLocks noGrp="1"/>
          </p:cNvSpPr>
          <p:nvPr>
            <p:ph type="title"/>
          </p:nvPr>
        </p:nvSpPr>
        <p:spPr>
          <a:xfrm>
            <a:off x="1011039" y="715832"/>
            <a:ext cx="5824728" cy="986476"/>
          </a:xfrm>
        </p:spPr>
        <p:txBody>
          <a:bodyPr/>
          <a:lstStyle/>
          <a:p>
            <a:r>
              <a:rPr lang="en-US" dirty="0"/>
              <a:t>Using Tools and Resources</a:t>
            </a:r>
          </a:p>
        </p:txBody>
      </p:sp>
      <p:sp>
        <p:nvSpPr>
          <p:cNvPr id="4" name="Text Placeholder 3">
            <a:extLst>
              <a:ext uri="{FF2B5EF4-FFF2-40B4-BE49-F238E27FC236}">
                <a16:creationId xmlns:a16="http://schemas.microsoft.com/office/drawing/2014/main" id="{3FA7ED18-317C-1C95-FEC2-2A3EFB6F49DB}"/>
              </a:ext>
            </a:extLst>
          </p:cNvPr>
          <p:cNvSpPr>
            <a:spLocks noGrp="1"/>
          </p:cNvSpPr>
          <p:nvPr>
            <p:ph type="body" sz="quarter" idx="14"/>
          </p:nvPr>
        </p:nvSpPr>
        <p:spPr>
          <a:xfrm>
            <a:off x="3380478" y="4603242"/>
            <a:ext cx="3060839" cy="1104900"/>
          </a:xfrm>
        </p:spPr>
        <p:txBody>
          <a:bodyPr/>
          <a:lstStyle/>
          <a:p>
            <a:endParaRPr lang="en-US" dirty="0"/>
          </a:p>
        </p:txBody>
      </p:sp>
      <p:sp>
        <p:nvSpPr>
          <p:cNvPr id="5" name="Slide Number Placeholder 4">
            <a:extLst>
              <a:ext uri="{FF2B5EF4-FFF2-40B4-BE49-F238E27FC236}">
                <a16:creationId xmlns:a16="http://schemas.microsoft.com/office/drawing/2014/main" id="{4B363F2A-4359-FF48-387A-9E90DF6B7B4E}"/>
              </a:ext>
            </a:extLst>
          </p:cNvPr>
          <p:cNvSpPr>
            <a:spLocks noGrp="1"/>
          </p:cNvSpPr>
          <p:nvPr>
            <p:ph type="sldNum" sz="quarter" idx="11"/>
          </p:nvPr>
        </p:nvSpPr>
        <p:spPr/>
        <p:txBody>
          <a:bodyPr/>
          <a:lstStyle/>
          <a:p>
            <a:fld id="{98C0CDE5-970C-4CC4-BF43-0DA127E73E82}" type="slidenum">
              <a:rPr lang="en-US" smtClean="0"/>
              <a:pPr/>
              <a:t>13</a:t>
            </a:fld>
            <a:endParaRPr lang="en-US" dirty="0"/>
          </a:p>
        </p:txBody>
      </p:sp>
      <p:pic>
        <p:nvPicPr>
          <p:cNvPr id="7" name="Graphic 6" descr="Mining tools outline">
            <a:extLst>
              <a:ext uri="{FF2B5EF4-FFF2-40B4-BE49-F238E27FC236}">
                <a16:creationId xmlns:a16="http://schemas.microsoft.com/office/drawing/2014/main" id="{45F3FA50-0566-1DED-5788-061D01EAC1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0758" y="2713498"/>
            <a:ext cx="1431004" cy="1431004"/>
          </a:xfrm>
          <a:prstGeom prst="rect">
            <a:avLst/>
          </a:prstGeom>
        </p:spPr>
      </p:pic>
      <p:pic>
        <p:nvPicPr>
          <p:cNvPr id="3" name="Picture 2">
            <a:extLst>
              <a:ext uri="{FF2B5EF4-FFF2-40B4-BE49-F238E27FC236}">
                <a16:creationId xmlns:a16="http://schemas.microsoft.com/office/drawing/2014/main" id="{7510CE83-AACA-A55D-1119-FD17E76DDB27}"/>
              </a:ext>
            </a:extLst>
          </p:cNvPr>
          <p:cNvPicPr>
            <a:picLocks noChangeAspect="1"/>
          </p:cNvPicPr>
          <p:nvPr/>
        </p:nvPicPr>
        <p:blipFill rotWithShape="1">
          <a:blip r:embed="rId5"/>
          <a:srcRect l="14890" r="15962" b="21946"/>
          <a:stretch/>
        </p:blipFill>
        <p:spPr>
          <a:xfrm>
            <a:off x="9040240" y="942109"/>
            <a:ext cx="2530764" cy="3038764"/>
          </a:xfrm>
          <a:prstGeom prst="rect">
            <a:avLst/>
          </a:prstGeom>
        </p:spPr>
      </p:pic>
      <p:pic>
        <p:nvPicPr>
          <p:cNvPr id="6" name="Picture 5">
            <a:extLst>
              <a:ext uri="{FF2B5EF4-FFF2-40B4-BE49-F238E27FC236}">
                <a16:creationId xmlns:a16="http://schemas.microsoft.com/office/drawing/2014/main" id="{DEA95ED4-C58B-F880-33CA-293C96156F59}"/>
              </a:ext>
            </a:extLst>
          </p:cNvPr>
          <p:cNvPicPr>
            <a:picLocks noChangeAspect="1"/>
          </p:cNvPicPr>
          <p:nvPr/>
        </p:nvPicPr>
        <p:blipFill>
          <a:blip r:embed="rId6"/>
          <a:stretch>
            <a:fillRect/>
          </a:stretch>
        </p:blipFill>
        <p:spPr>
          <a:xfrm>
            <a:off x="4929909" y="1684343"/>
            <a:ext cx="2332182" cy="2332182"/>
          </a:xfrm>
          <a:prstGeom prst="rect">
            <a:avLst/>
          </a:prstGeom>
        </p:spPr>
      </p:pic>
      <p:pic>
        <p:nvPicPr>
          <p:cNvPr id="8" name="Picture 7">
            <a:extLst>
              <a:ext uri="{FF2B5EF4-FFF2-40B4-BE49-F238E27FC236}">
                <a16:creationId xmlns:a16="http://schemas.microsoft.com/office/drawing/2014/main" id="{BE3AEF84-33EC-94D1-DAF1-05397AF18145}"/>
              </a:ext>
            </a:extLst>
          </p:cNvPr>
          <p:cNvPicPr>
            <a:picLocks noChangeAspect="1"/>
          </p:cNvPicPr>
          <p:nvPr/>
        </p:nvPicPr>
        <p:blipFill rotWithShape="1">
          <a:blip r:embed="rId7"/>
          <a:srcRect l="30105" t="6105" r="33795" b="17826"/>
          <a:stretch/>
        </p:blipFill>
        <p:spPr>
          <a:xfrm>
            <a:off x="7176138" y="3426044"/>
            <a:ext cx="2530764" cy="3038764"/>
          </a:xfrm>
          <a:prstGeom prst="rect">
            <a:avLst/>
          </a:prstGeom>
        </p:spPr>
      </p:pic>
    </p:spTree>
    <p:extLst>
      <p:ext uri="{BB962C8B-B14F-4D97-AF65-F5344CB8AC3E}">
        <p14:creationId xmlns:p14="http://schemas.microsoft.com/office/powerpoint/2010/main" val="4184783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BCD25-2CA1-4317-ECC0-E234082535F1}"/>
              </a:ext>
            </a:extLst>
          </p:cNvPr>
          <p:cNvSpPr>
            <a:spLocks noGrp="1"/>
          </p:cNvSpPr>
          <p:nvPr>
            <p:ph type="title"/>
          </p:nvPr>
        </p:nvSpPr>
        <p:spPr>
          <a:xfrm>
            <a:off x="880948" y="1203409"/>
            <a:ext cx="3627165" cy="968189"/>
          </a:xfrm>
        </p:spPr>
        <p:txBody>
          <a:bodyPr anchor="b">
            <a:normAutofit fontScale="90000"/>
          </a:bodyPr>
          <a:lstStyle/>
          <a:p>
            <a:r>
              <a:rPr lang="en-US" dirty="0"/>
              <a:t>Transition Sheets</a:t>
            </a:r>
            <a:br>
              <a:rPr lang="en-US" dirty="0"/>
            </a:br>
            <a:br>
              <a:rPr lang="en-US" dirty="0"/>
            </a:br>
            <a:endParaRPr lang="en-US" dirty="0"/>
          </a:p>
        </p:txBody>
      </p:sp>
      <p:sp>
        <p:nvSpPr>
          <p:cNvPr id="4" name="Slide Number Placeholder 3">
            <a:extLst>
              <a:ext uri="{FF2B5EF4-FFF2-40B4-BE49-F238E27FC236}">
                <a16:creationId xmlns:a16="http://schemas.microsoft.com/office/drawing/2014/main" id="{7841332D-AC38-0BD6-6A22-852E41133F76}"/>
              </a:ext>
            </a:extLst>
          </p:cNvPr>
          <p:cNvSpPr>
            <a:spLocks noGrp="1"/>
          </p:cNvSpPr>
          <p:nvPr>
            <p:ph type="sldNum" sz="quarter" idx="11"/>
          </p:nvPr>
        </p:nvSpPr>
        <p:spPr>
          <a:xfrm rot="16200000">
            <a:off x="11274552" y="5632704"/>
            <a:ext cx="1069848" cy="594360"/>
          </a:xfrm>
        </p:spPr>
        <p:txBody>
          <a:bodyPr anchor="t">
            <a:normAutofit/>
          </a:bodyPr>
          <a:lstStyle/>
          <a:p>
            <a:pPr>
              <a:spcAft>
                <a:spcPts val="600"/>
              </a:spcAft>
            </a:pPr>
            <a:fld id="{98C0CDE5-970C-4CC4-BF43-0DA127E73E82}" type="slidenum">
              <a:rPr lang="en-US" smtClean="0"/>
              <a:pPr>
                <a:spcAft>
                  <a:spcPts val="600"/>
                </a:spcAft>
              </a:pPr>
              <a:t>14</a:t>
            </a:fld>
            <a:endParaRPr lang="en-US"/>
          </a:p>
        </p:txBody>
      </p:sp>
      <p:pic>
        <p:nvPicPr>
          <p:cNvPr id="7" name="Picture 6">
            <a:extLst>
              <a:ext uri="{FF2B5EF4-FFF2-40B4-BE49-F238E27FC236}">
                <a16:creationId xmlns:a16="http://schemas.microsoft.com/office/drawing/2014/main" id="{A1134C1A-A217-5466-5BD9-AD9A191A8411}"/>
              </a:ext>
            </a:extLst>
          </p:cNvPr>
          <p:cNvPicPr>
            <a:picLocks noChangeAspect="1"/>
          </p:cNvPicPr>
          <p:nvPr/>
        </p:nvPicPr>
        <p:blipFill>
          <a:blip r:embed="rId3"/>
          <a:stretch>
            <a:fillRect/>
          </a:stretch>
        </p:blipFill>
        <p:spPr>
          <a:xfrm>
            <a:off x="4212277" y="1687504"/>
            <a:ext cx="5688061" cy="4291956"/>
          </a:xfrm>
          <a:prstGeom prst="rect">
            <a:avLst/>
          </a:prstGeom>
        </p:spPr>
      </p:pic>
      <p:sp>
        <p:nvSpPr>
          <p:cNvPr id="10" name="Title 1">
            <a:extLst>
              <a:ext uri="{FF2B5EF4-FFF2-40B4-BE49-F238E27FC236}">
                <a16:creationId xmlns:a16="http://schemas.microsoft.com/office/drawing/2014/main" id="{FE192337-5310-75C9-B092-273424D6AAF0}"/>
              </a:ext>
            </a:extLst>
          </p:cNvPr>
          <p:cNvSpPr txBox="1">
            <a:spLocks/>
          </p:cNvSpPr>
          <p:nvPr/>
        </p:nvSpPr>
        <p:spPr>
          <a:xfrm>
            <a:off x="1257468" y="2967318"/>
            <a:ext cx="2507710" cy="1075764"/>
          </a:xfrm>
          <a:prstGeom prst="rect">
            <a:avLst/>
          </a:prstGeom>
        </p:spPr>
        <p:txBody>
          <a:bodyPr vert="horz" lIns="91440" tIns="45720" rIns="91440" bIns="45720" rtlCol="0" anchor="b">
            <a:normAutofit fontScale="47500" lnSpcReduction="20000"/>
          </a:bodyPr>
          <a:lstStyle>
            <a:lvl1pPr algn="l" defTabSz="914400" rtl="0" eaLnBrk="1" latinLnBrk="0" hangingPunct="1">
              <a:lnSpc>
                <a:spcPct val="100000"/>
              </a:lnSpc>
              <a:spcBef>
                <a:spcPct val="0"/>
              </a:spcBef>
              <a:buNone/>
              <a:defRPr sz="3600" b="1" kern="1200">
                <a:solidFill>
                  <a:schemeClr val="accent1">
                    <a:lumMod val="50000"/>
                  </a:schemeClr>
                </a:solidFill>
                <a:latin typeface="+mj-lt"/>
                <a:ea typeface="+mj-ea"/>
                <a:cs typeface="+mj-cs"/>
              </a:defRPr>
            </a:lvl1pPr>
          </a:lstStyle>
          <a:p>
            <a:pPr marL="571500" indent="-571500">
              <a:buFont typeface="Arial" panose="020B0604020202020204" pitchFamily="34" charset="0"/>
              <a:buChar char="•"/>
            </a:pPr>
            <a:r>
              <a:rPr lang="en-US" dirty="0"/>
              <a:t>Identify who takes the lead to fill out</a:t>
            </a:r>
          </a:p>
          <a:p>
            <a:pPr marL="571500" indent="-571500">
              <a:buFont typeface="Arial" panose="020B0604020202020204" pitchFamily="34" charset="0"/>
              <a:buChar char="•"/>
            </a:pPr>
            <a:r>
              <a:rPr lang="en-US" dirty="0"/>
              <a:t>Only one transition at a time</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16215528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055C36-B96E-3794-D4C5-61344FBB6EAE}"/>
              </a:ext>
            </a:extLst>
          </p:cNvPr>
          <p:cNvSpPr>
            <a:spLocks noGrp="1"/>
          </p:cNvSpPr>
          <p:nvPr>
            <p:ph type="title"/>
          </p:nvPr>
        </p:nvSpPr>
        <p:spPr>
          <a:xfrm>
            <a:off x="905448" y="140662"/>
            <a:ext cx="6958584" cy="1435608"/>
          </a:xfrm>
        </p:spPr>
        <p:txBody>
          <a:bodyPr>
            <a:normAutofit/>
          </a:bodyPr>
          <a:lstStyle/>
          <a:p>
            <a:r>
              <a:rPr lang="en-US" sz="5400" dirty="0"/>
              <a:t>Activity – Gallery Walk</a:t>
            </a:r>
          </a:p>
        </p:txBody>
      </p:sp>
      <p:sp>
        <p:nvSpPr>
          <p:cNvPr id="5" name="Content Placeholder 4">
            <a:extLst>
              <a:ext uri="{FF2B5EF4-FFF2-40B4-BE49-F238E27FC236}">
                <a16:creationId xmlns:a16="http://schemas.microsoft.com/office/drawing/2014/main" id="{0CF5D378-BBC1-B132-0193-6F504A37496F}"/>
              </a:ext>
            </a:extLst>
          </p:cNvPr>
          <p:cNvSpPr>
            <a:spLocks noGrp="1"/>
          </p:cNvSpPr>
          <p:nvPr>
            <p:ph sz="quarter" idx="17"/>
          </p:nvPr>
        </p:nvSpPr>
        <p:spPr>
          <a:xfrm>
            <a:off x="3950000" y="1965960"/>
            <a:ext cx="6629400" cy="859536"/>
          </a:xfrm>
        </p:spPr>
        <p:txBody>
          <a:bodyPr>
            <a:noAutofit/>
          </a:bodyPr>
          <a:lstStyle/>
          <a:p>
            <a:r>
              <a:rPr lang="en-US" sz="4800" noProof="0" dirty="0"/>
              <a:t>Let</a:t>
            </a:r>
            <a:r>
              <a:rPr lang="en-US" sz="4800" dirty="0"/>
              <a:t>’s look at the 5 </a:t>
            </a:r>
            <a:r>
              <a:rPr lang="en-US" sz="4800" dirty="0" err="1"/>
              <a:t>SUPERvision</a:t>
            </a:r>
            <a:r>
              <a:rPr lang="en-US" sz="4800" dirty="0"/>
              <a:t> steps </a:t>
            </a:r>
            <a:endParaRPr lang="en-US" sz="4800" noProof="0" dirty="0"/>
          </a:p>
        </p:txBody>
      </p:sp>
      <p:sp>
        <p:nvSpPr>
          <p:cNvPr id="3" name="Slide Number Placeholder 2">
            <a:extLst>
              <a:ext uri="{FF2B5EF4-FFF2-40B4-BE49-F238E27FC236}">
                <a16:creationId xmlns:a16="http://schemas.microsoft.com/office/drawing/2014/main" id="{3B03EB47-5C31-26E2-B1F0-CF63DAD606A1}"/>
              </a:ext>
            </a:extLst>
          </p:cNvPr>
          <p:cNvSpPr>
            <a:spLocks noGrp="1"/>
          </p:cNvSpPr>
          <p:nvPr>
            <p:ph type="sldNum" sz="quarter" idx="11"/>
          </p:nvPr>
        </p:nvSpPr>
        <p:spPr>
          <a:xfrm rot="16200000">
            <a:off x="11274552" y="5632704"/>
            <a:ext cx="1069848" cy="594360"/>
          </a:xfrm>
        </p:spPr>
        <p:txBody>
          <a:bodyPr/>
          <a:lstStyle/>
          <a:p>
            <a:fld id="{98C0CDE5-970C-4CC4-BF43-0DA127E73E82}" type="slidenum">
              <a:rPr lang="en-US" smtClean="0"/>
              <a:pPr/>
              <a:t>15</a:t>
            </a:fld>
            <a:endParaRPr lang="en-US" dirty="0"/>
          </a:p>
        </p:txBody>
      </p:sp>
      <p:sp>
        <p:nvSpPr>
          <p:cNvPr id="9" name="TextBox 8">
            <a:extLst>
              <a:ext uri="{FF2B5EF4-FFF2-40B4-BE49-F238E27FC236}">
                <a16:creationId xmlns:a16="http://schemas.microsoft.com/office/drawing/2014/main" id="{1744B589-A83C-7C02-2C0B-F7F758E51F17}"/>
              </a:ext>
            </a:extLst>
          </p:cNvPr>
          <p:cNvSpPr txBox="1"/>
          <p:nvPr/>
        </p:nvSpPr>
        <p:spPr>
          <a:xfrm>
            <a:off x="3950000" y="3467130"/>
            <a:ext cx="6094378" cy="2308324"/>
          </a:xfrm>
          <a:prstGeom prst="rect">
            <a:avLst/>
          </a:prstGeom>
          <a:noFill/>
        </p:spPr>
        <p:txBody>
          <a:bodyPr wrap="square">
            <a:spAutoFit/>
          </a:bodyPr>
          <a:lstStyle/>
          <a:p>
            <a:r>
              <a:rPr lang="en-US" sz="4800" dirty="0">
                <a:solidFill>
                  <a:srgbClr val="005CC9">
                    <a:lumMod val="50000"/>
                  </a:srgbClr>
                </a:solidFill>
                <a:latin typeface="Tenorite"/>
              </a:rPr>
              <a:t>a</a:t>
            </a:r>
            <a:r>
              <a:rPr kumimoji="0" lang="en-US" sz="4800" b="0" i="0" u="none" strike="noStrike" kern="1200" cap="none" spc="0" normalizeH="0" baseline="0" noProof="0" dirty="0" err="1">
                <a:ln>
                  <a:noFill/>
                </a:ln>
                <a:solidFill>
                  <a:srgbClr val="005CC9">
                    <a:lumMod val="50000"/>
                  </a:srgbClr>
                </a:solidFill>
                <a:effectLst/>
                <a:uLnTx/>
                <a:uFillTx/>
                <a:latin typeface="Tenorite"/>
                <a:ea typeface="+mn-ea"/>
                <a:cs typeface="+mn-cs"/>
              </a:rPr>
              <a:t>nd</a:t>
            </a:r>
            <a:r>
              <a:rPr kumimoji="0" lang="en-US" sz="4800" b="0" i="0" u="none" strike="noStrike" kern="1200" cap="none" spc="0" normalizeH="0" baseline="0" noProof="0" dirty="0">
                <a:ln>
                  <a:noFill/>
                </a:ln>
                <a:solidFill>
                  <a:srgbClr val="005CC9">
                    <a:lumMod val="50000"/>
                  </a:srgbClr>
                </a:solidFill>
                <a:effectLst/>
                <a:uLnTx/>
                <a:uFillTx/>
                <a:latin typeface="Tenorite"/>
                <a:ea typeface="+mn-ea"/>
                <a:cs typeface="+mn-cs"/>
              </a:rPr>
              <a:t> identify the challenges and the successful strategies </a:t>
            </a:r>
            <a:endParaRPr lang="en-US" dirty="0"/>
          </a:p>
        </p:txBody>
      </p:sp>
    </p:spTree>
    <p:extLst>
      <p:ext uri="{BB962C8B-B14F-4D97-AF65-F5344CB8AC3E}">
        <p14:creationId xmlns:p14="http://schemas.microsoft.com/office/powerpoint/2010/main" val="2662254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45B89-66F3-BBD7-5211-8E1042ED1726}"/>
              </a:ext>
            </a:extLst>
          </p:cNvPr>
          <p:cNvSpPr>
            <a:spLocks noGrp="1"/>
          </p:cNvSpPr>
          <p:nvPr>
            <p:ph type="title"/>
          </p:nvPr>
        </p:nvSpPr>
        <p:spPr>
          <a:xfrm>
            <a:off x="2720250" y="1067697"/>
            <a:ext cx="5367528" cy="2194560"/>
          </a:xfrm>
        </p:spPr>
        <p:txBody>
          <a:bodyPr>
            <a:normAutofit/>
          </a:bodyPr>
          <a:lstStyle/>
          <a:p>
            <a:r>
              <a:rPr lang="en-US" sz="4400" dirty="0"/>
              <a:t>Communication</a:t>
            </a:r>
          </a:p>
        </p:txBody>
      </p:sp>
    </p:spTree>
    <p:extLst>
      <p:ext uri="{BB962C8B-B14F-4D97-AF65-F5344CB8AC3E}">
        <p14:creationId xmlns:p14="http://schemas.microsoft.com/office/powerpoint/2010/main" val="2244116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1AEF9A40-C51A-C31D-2BCB-5698D78AE454}"/>
              </a:ext>
            </a:extLst>
          </p:cNvPr>
          <p:cNvSpPr>
            <a:spLocks noGrp="1"/>
          </p:cNvSpPr>
          <p:nvPr>
            <p:ph type="title"/>
          </p:nvPr>
        </p:nvSpPr>
        <p:spPr>
          <a:xfrm>
            <a:off x="804672" y="411480"/>
            <a:ext cx="9464040" cy="1435608"/>
          </a:xfrm>
        </p:spPr>
        <p:txBody>
          <a:bodyPr anchor="t">
            <a:normAutofit/>
          </a:bodyPr>
          <a:lstStyle/>
          <a:p>
            <a:r>
              <a:rPr lang="en-US" dirty="0"/>
              <a:t>Communication is key</a:t>
            </a:r>
          </a:p>
        </p:txBody>
      </p:sp>
      <p:sp>
        <p:nvSpPr>
          <p:cNvPr id="4" name="Slide Number Placeholder 3">
            <a:extLst>
              <a:ext uri="{FF2B5EF4-FFF2-40B4-BE49-F238E27FC236}">
                <a16:creationId xmlns:a16="http://schemas.microsoft.com/office/drawing/2014/main" id="{84BF0F98-CBCF-CDCC-93A5-08433444B0E0}"/>
              </a:ext>
            </a:extLst>
          </p:cNvPr>
          <p:cNvSpPr>
            <a:spLocks noGrp="1"/>
          </p:cNvSpPr>
          <p:nvPr>
            <p:ph type="sldNum" sz="quarter" idx="11"/>
          </p:nvPr>
        </p:nvSpPr>
        <p:spPr>
          <a:xfrm rot="16200000">
            <a:off x="11274552" y="5632704"/>
            <a:ext cx="1069848" cy="594360"/>
          </a:xfrm>
        </p:spPr>
        <p:txBody>
          <a:bodyPr anchor="t">
            <a:normAutofit/>
          </a:bodyPr>
          <a:lstStyle/>
          <a:p>
            <a:pPr>
              <a:spcAft>
                <a:spcPts val="600"/>
              </a:spcAft>
            </a:pPr>
            <a:fld id="{98C0CDE5-970C-4CC4-BF43-0DA127E73E82}" type="slidenum">
              <a:rPr lang="en-US" smtClean="0"/>
              <a:pPr>
                <a:spcAft>
                  <a:spcPts val="600"/>
                </a:spcAft>
              </a:pPr>
              <a:t>17</a:t>
            </a:fld>
            <a:endParaRPr lang="en-US"/>
          </a:p>
        </p:txBody>
      </p:sp>
      <p:graphicFrame>
        <p:nvGraphicFramePr>
          <p:cNvPr id="31" name="Content Placeholder 4">
            <a:extLst>
              <a:ext uri="{FF2B5EF4-FFF2-40B4-BE49-F238E27FC236}">
                <a16:creationId xmlns:a16="http://schemas.microsoft.com/office/drawing/2014/main" id="{C84FC390-57DF-221F-D153-80541E46905B}"/>
              </a:ext>
            </a:extLst>
          </p:cNvPr>
          <p:cNvGraphicFramePr>
            <a:graphicFrameLocks noGrp="1"/>
          </p:cNvGraphicFramePr>
          <p:nvPr>
            <p:ph type="tbl" sz="quarter" idx="18"/>
            <p:extLst>
              <p:ext uri="{D42A27DB-BD31-4B8C-83A1-F6EECF244321}">
                <p14:modId xmlns:p14="http://schemas.microsoft.com/office/powerpoint/2010/main" val="1765643564"/>
              </p:ext>
            </p:extLst>
          </p:nvPr>
        </p:nvGraphicFramePr>
        <p:xfrm>
          <a:off x="804672" y="1472184"/>
          <a:ext cx="9537192" cy="3922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146508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Speech outline">
            <a:extLst>
              <a:ext uri="{FF2B5EF4-FFF2-40B4-BE49-F238E27FC236}">
                <a16:creationId xmlns:a16="http://schemas.microsoft.com/office/drawing/2014/main" id="{9C3BEF18-A182-D6B6-95AE-F46BC6E8F97D}"/>
              </a:ext>
            </a:extLst>
          </p:cNvPr>
          <p:cNvPicPr>
            <a:picLocks noGrp="1" noChangeAspect="1"/>
          </p:cNvPicPr>
          <p:nvPr>
            <p:ph type="tbl" sz="quarter" idx="18"/>
          </p:nvPr>
        </p:nvPicPr>
        <p:blipFill>
          <a:blip r:embed="rId3">
            <a:extLst>
              <a:ext uri="{96DAC541-7B7A-43D3-8B79-37D633B846F1}">
                <asvg:svgBlip xmlns:asvg="http://schemas.microsoft.com/office/drawing/2016/SVG/main" r:embed="rId4"/>
              </a:ext>
            </a:extLst>
          </a:blip>
          <a:stretch/>
        </p:blipFill>
        <p:spPr>
          <a:xfrm>
            <a:off x="307680" y="-425742"/>
            <a:ext cx="3674627" cy="3674627"/>
          </a:xfrm>
        </p:spPr>
      </p:pic>
      <p:sp>
        <p:nvSpPr>
          <p:cNvPr id="5" name="Slide Number Placeholder 4" hidden="1">
            <a:extLst>
              <a:ext uri="{FF2B5EF4-FFF2-40B4-BE49-F238E27FC236}">
                <a16:creationId xmlns:a16="http://schemas.microsoft.com/office/drawing/2014/main" id="{7C79FC6E-D997-60F4-9B86-3F9003B5C5CA}"/>
              </a:ext>
            </a:extLst>
          </p:cNvPr>
          <p:cNvSpPr>
            <a:spLocks noGrp="1"/>
          </p:cNvSpPr>
          <p:nvPr>
            <p:ph type="sldNum" sz="quarter" idx="11"/>
          </p:nvPr>
        </p:nvSpPr>
        <p:spPr/>
        <p:txBody>
          <a:bodyPr anchor="t">
            <a:normAutofit/>
          </a:bodyPr>
          <a:lstStyle/>
          <a:p>
            <a:pPr>
              <a:spcAft>
                <a:spcPts val="600"/>
              </a:spcAft>
            </a:pPr>
            <a:fld id="{98C0CDE5-970C-4CC4-BF43-0DA127E73E82}" type="slidenum">
              <a:rPr lang="en-US" smtClean="0"/>
              <a:pPr>
                <a:spcAft>
                  <a:spcPts val="600"/>
                </a:spcAft>
              </a:pPr>
              <a:t>18</a:t>
            </a:fld>
            <a:endParaRPr lang="en-US"/>
          </a:p>
        </p:txBody>
      </p:sp>
      <p:sp>
        <p:nvSpPr>
          <p:cNvPr id="15" name="TextBox 14">
            <a:extLst>
              <a:ext uri="{FF2B5EF4-FFF2-40B4-BE49-F238E27FC236}">
                <a16:creationId xmlns:a16="http://schemas.microsoft.com/office/drawing/2014/main" id="{0CC6EBFE-FF59-A71F-76C8-851601B4EEEC}"/>
              </a:ext>
            </a:extLst>
          </p:cNvPr>
          <p:cNvSpPr txBox="1"/>
          <p:nvPr/>
        </p:nvSpPr>
        <p:spPr>
          <a:xfrm>
            <a:off x="1180595" y="456474"/>
            <a:ext cx="2222771" cy="1477328"/>
          </a:xfrm>
          <a:prstGeom prst="rect">
            <a:avLst/>
          </a:prstGeom>
          <a:noFill/>
        </p:spPr>
        <p:txBody>
          <a:bodyPr wrap="square">
            <a:spAutoFit/>
          </a:bodyPr>
          <a:lstStyle/>
          <a:p>
            <a:pPr rtl="0" fontAlgn="base">
              <a:spcBef>
                <a:spcPts val="0"/>
              </a:spcBef>
              <a:spcAft>
                <a:spcPts val="0"/>
              </a:spcAft>
            </a:pPr>
            <a:r>
              <a:rPr lang="en-US" sz="1800" b="0" i="0" u="none" strike="noStrike" dirty="0">
                <a:effectLst/>
                <a:latin typeface="Century Gothic" panose="020B0502020202020204" pitchFamily="34" charset="0"/>
              </a:rPr>
              <a:t> I’m taking three friends to the bathroom; you have eight friends.”</a:t>
            </a:r>
            <a:endParaRPr lang="en-US" sz="1800" b="0" i="0" u="none" strike="noStrike" dirty="0">
              <a:effectLst/>
              <a:latin typeface="Noto Sans Symbols"/>
            </a:endParaRPr>
          </a:p>
        </p:txBody>
      </p:sp>
      <p:sp>
        <p:nvSpPr>
          <p:cNvPr id="16" name="Speech Bubble: Oval 15">
            <a:extLst>
              <a:ext uri="{FF2B5EF4-FFF2-40B4-BE49-F238E27FC236}">
                <a16:creationId xmlns:a16="http://schemas.microsoft.com/office/drawing/2014/main" id="{630527DA-3F2F-854E-8403-8EE6EF36073E}"/>
              </a:ext>
            </a:extLst>
          </p:cNvPr>
          <p:cNvSpPr/>
          <p:nvPr/>
        </p:nvSpPr>
        <p:spPr>
          <a:xfrm>
            <a:off x="9200529" y="1333637"/>
            <a:ext cx="2726801" cy="2061460"/>
          </a:xfrm>
          <a:prstGeom prst="wedgeEllipseCallou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i="0" u="none" strike="noStrike" dirty="0">
                <a:solidFill>
                  <a:schemeClr val="tx1"/>
                </a:solidFill>
                <a:effectLst/>
                <a:latin typeface="Century Gothic" panose="020B0502020202020204" pitchFamily="34" charset="0"/>
              </a:rPr>
              <a:t>Got it! You are back with three and we now have eleven. </a:t>
            </a:r>
            <a:endParaRPr lang="en-US" dirty="0">
              <a:solidFill>
                <a:schemeClr val="tx1"/>
              </a:solidFill>
            </a:endParaRPr>
          </a:p>
        </p:txBody>
      </p:sp>
      <p:pic>
        <p:nvPicPr>
          <p:cNvPr id="20" name="Content Placeholder 6" descr="Speech outline">
            <a:extLst>
              <a:ext uri="{FF2B5EF4-FFF2-40B4-BE49-F238E27FC236}">
                <a16:creationId xmlns:a16="http://schemas.microsoft.com/office/drawing/2014/main" id="{912D4CF3-1DFE-F224-50D6-43984BCB8F0F}"/>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6108348" y="-218612"/>
            <a:ext cx="3674627" cy="3674627"/>
          </a:xfrm>
          <a:prstGeom prst="rect">
            <a:avLst/>
          </a:prstGeom>
        </p:spPr>
      </p:pic>
      <p:sp>
        <p:nvSpPr>
          <p:cNvPr id="23" name="TextBox 22">
            <a:extLst>
              <a:ext uri="{FF2B5EF4-FFF2-40B4-BE49-F238E27FC236}">
                <a16:creationId xmlns:a16="http://schemas.microsoft.com/office/drawing/2014/main" id="{085106BF-5DF6-F9B3-5FA4-DE88E31A2589}"/>
              </a:ext>
            </a:extLst>
          </p:cNvPr>
          <p:cNvSpPr txBox="1"/>
          <p:nvPr/>
        </p:nvSpPr>
        <p:spPr>
          <a:xfrm>
            <a:off x="6690793" y="733473"/>
            <a:ext cx="2509736" cy="1200329"/>
          </a:xfrm>
          <a:prstGeom prst="rect">
            <a:avLst/>
          </a:prstGeom>
          <a:noFill/>
        </p:spPr>
        <p:txBody>
          <a:bodyPr wrap="square">
            <a:spAutoFit/>
          </a:bodyPr>
          <a:lstStyle/>
          <a:p>
            <a:r>
              <a:rPr lang="en-US" sz="1800" b="0" i="0" u="none" strike="noStrike" dirty="0">
                <a:effectLst/>
                <a:latin typeface="Century Gothic" panose="020B0502020202020204" pitchFamily="34" charset="0"/>
              </a:rPr>
              <a:t> I’m back with our three friends. Now all eleven friends are together!”</a:t>
            </a:r>
            <a:endParaRPr lang="en-US" dirty="0"/>
          </a:p>
        </p:txBody>
      </p:sp>
      <p:sp>
        <p:nvSpPr>
          <p:cNvPr id="24" name="Speech Bubble: Oval 23">
            <a:extLst>
              <a:ext uri="{FF2B5EF4-FFF2-40B4-BE49-F238E27FC236}">
                <a16:creationId xmlns:a16="http://schemas.microsoft.com/office/drawing/2014/main" id="{1CE4221F-C086-0973-BB6A-99153765FF61}"/>
              </a:ext>
            </a:extLst>
          </p:cNvPr>
          <p:cNvSpPr/>
          <p:nvPr/>
        </p:nvSpPr>
        <p:spPr>
          <a:xfrm>
            <a:off x="3445129" y="998601"/>
            <a:ext cx="2726801" cy="2061460"/>
          </a:xfrm>
          <a:prstGeom prst="wedgeEllipseCallou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0" i="0" u="none" strike="noStrike" dirty="0">
                <a:solidFill>
                  <a:schemeClr val="tx1"/>
                </a:solidFill>
                <a:effectLst/>
                <a:latin typeface="Century Gothic" panose="020B0502020202020204" pitchFamily="34" charset="0"/>
              </a:rPr>
              <a:t>Got it! You are taking three friends to the bathroom; I have eight friends.”</a:t>
            </a:r>
            <a:endParaRPr lang="en-US" dirty="0">
              <a:solidFill>
                <a:schemeClr val="tx1"/>
              </a:solidFill>
            </a:endParaRPr>
          </a:p>
        </p:txBody>
      </p:sp>
      <p:sp>
        <p:nvSpPr>
          <p:cNvPr id="27" name="TextBox 26">
            <a:extLst>
              <a:ext uri="{FF2B5EF4-FFF2-40B4-BE49-F238E27FC236}">
                <a16:creationId xmlns:a16="http://schemas.microsoft.com/office/drawing/2014/main" id="{0C9AA2B7-C7E5-FCC8-0A83-0086D4875E34}"/>
              </a:ext>
            </a:extLst>
          </p:cNvPr>
          <p:cNvSpPr txBox="1"/>
          <p:nvPr/>
        </p:nvSpPr>
        <p:spPr>
          <a:xfrm>
            <a:off x="5743564" y="3851123"/>
            <a:ext cx="2726735" cy="1200329"/>
          </a:xfrm>
          <a:prstGeom prst="rect">
            <a:avLst/>
          </a:prstGeom>
          <a:noFill/>
        </p:spPr>
        <p:txBody>
          <a:bodyPr wrap="square">
            <a:spAutoFit/>
          </a:bodyPr>
          <a:lstStyle/>
          <a:p>
            <a:r>
              <a:rPr lang="en-US" dirty="0">
                <a:latin typeface="Century Gothic" panose="020B0502020202020204" pitchFamily="34" charset="0"/>
              </a:rPr>
              <a:t>O</a:t>
            </a:r>
            <a:r>
              <a:rPr lang="en-US" sz="1800" b="0" i="0" u="none" strike="noStrike" dirty="0">
                <a:effectLst/>
                <a:latin typeface="Century Gothic" panose="020B0502020202020204" pitchFamily="34" charset="0"/>
              </a:rPr>
              <a:t>ur friend Melanie is leaving for the day. We are down to ten friends.</a:t>
            </a:r>
            <a:endParaRPr lang="en-US" dirty="0"/>
          </a:p>
        </p:txBody>
      </p:sp>
      <p:sp>
        <p:nvSpPr>
          <p:cNvPr id="29" name="Title 28">
            <a:extLst>
              <a:ext uri="{FF2B5EF4-FFF2-40B4-BE49-F238E27FC236}">
                <a16:creationId xmlns:a16="http://schemas.microsoft.com/office/drawing/2014/main" id="{BEC9D872-8B0C-F9AA-D943-BE5C452C812C}"/>
              </a:ext>
            </a:extLst>
          </p:cNvPr>
          <p:cNvSpPr txBox="1">
            <a:spLocks/>
          </p:cNvSpPr>
          <p:nvPr/>
        </p:nvSpPr>
        <p:spPr>
          <a:xfrm>
            <a:off x="206701" y="2816018"/>
            <a:ext cx="3968908" cy="2261820"/>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3600" b="1" kern="1200">
                <a:solidFill>
                  <a:schemeClr val="accent1">
                    <a:lumMod val="50000"/>
                  </a:schemeClr>
                </a:solidFill>
                <a:latin typeface="+mj-lt"/>
                <a:ea typeface="+mj-ea"/>
                <a:cs typeface="+mj-cs"/>
              </a:defRPr>
            </a:lvl1pPr>
          </a:lstStyle>
          <a:p>
            <a:r>
              <a:rPr lang="en-US" sz="4000" dirty="0"/>
              <a:t>Call &amp; Response</a:t>
            </a:r>
          </a:p>
          <a:p>
            <a:r>
              <a:rPr lang="en-US" sz="2800" dirty="0"/>
              <a:t>Make sure the communication loop is closed</a:t>
            </a:r>
          </a:p>
        </p:txBody>
      </p:sp>
      <p:pic>
        <p:nvPicPr>
          <p:cNvPr id="2" name="Content Placeholder 6" descr="Speech outline">
            <a:extLst>
              <a:ext uri="{FF2B5EF4-FFF2-40B4-BE49-F238E27FC236}">
                <a16:creationId xmlns:a16="http://schemas.microsoft.com/office/drawing/2014/main" id="{102A2DF3-FC15-8E5B-39F7-09C4B43BE6E9}"/>
              </a:ext>
            </a:extLst>
          </p:cNvPr>
          <p:cNvPicPr>
            <a:picLocks noChangeAspect="1"/>
          </p:cNvPicPr>
          <p:nvPr/>
        </p:nvPicPr>
        <p:blipFill>
          <a:blip r:embed="rId3">
            <a:extLst>
              <a:ext uri="{96DAC541-7B7A-43D3-8B79-37D633B846F1}">
                <asvg:svgBlip xmlns:asvg="http://schemas.microsoft.com/office/drawing/2016/SVG/main" r:embed="rId4"/>
              </a:ext>
            </a:extLst>
          </a:blip>
          <a:stretch/>
        </p:blipFill>
        <p:spPr>
          <a:xfrm>
            <a:off x="5175800" y="2915922"/>
            <a:ext cx="3674627" cy="3674627"/>
          </a:xfrm>
          <a:prstGeom prst="rect">
            <a:avLst/>
          </a:prstGeom>
        </p:spPr>
      </p:pic>
      <p:sp>
        <p:nvSpPr>
          <p:cNvPr id="3" name="Speech Bubble: Oval 2">
            <a:extLst>
              <a:ext uri="{FF2B5EF4-FFF2-40B4-BE49-F238E27FC236}">
                <a16:creationId xmlns:a16="http://schemas.microsoft.com/office/drawing/2014/main" id="{9BC7E767-006C-7FF3-0B19-453CC038DB4F}"/>
              </a:ext>
            </a:extLst>
          </p:cNvPr>
          <p:cNvSpPr/>
          <p:nvPr/>
        </p:nvSpPr>
        <p:spPr>
          <a:xfrm>
            <a:off x="8273698" y="4342606"/>
            <a:ext cx="2726801" cy="2061460"/>
          </a:xfrm>
          <a:prstGeom prst="wedgeEllipseCallout">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solidFill>
                  <a:srgbClr val="3B3B3B"/>
                </a:solidFill>
                <a:latin typeface="Century Gothic" panose="020B0502020202020204" pitchFamily="34" charset="0"/>
              </a:rPr>
              <a:t>Noted! I will change the board to ten and mark it on the transition form.</a:t>
            </a:r>
            <a:endParaRPr lang="en-US" dirty="0">
              <a:solidFill>
                <a:srgbClr val="3B3B3B"/>
              </a:solidFill>
            </a:endParaRPr>
          </a:p>
        </p:txBody>
      </p:sp>
    </p:spTree>
    <p:extLst>
      <p:ext uri="{BB962C8B-B14F-4D97-AF65-F5344CB8AC3E}">
        <p14:creationId xmlns:p14="http://schemas.microsoft.com/office/powerpoint/2010/main" val="40821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fade">
                                      <p:cBhvr>
                                        <p:cTn id="56" dur="1000"/>
                                        <p:tgtEl>
                                          <p:spTgt spid="2"/>
                                        </p:tgtEl>
                                      </p:cBhvr>
                                    </p:animEffect>
                                    <p:anim calcmode="lin" valueType="num">
                                      <p:cBhvr>
                                        <p:cTn id="57" dur="1000" fill="hold"/>
                                        <p:tgtEl>
                                          <p:spTgt spid="2"/>
                                        </p:tgtEl>
                                        <p:attrNameLst>
                                          <p:attrName>ppt_x</p:attrName>
                                        </p:attrNameLst>
                                      </p:cBhvr>
                                      <p:tavLst>
                                        <p:tav tm="0">
                                          <p:val>
                                            <p:strVal val="#ppt_x"/>
                                          </p:val>
                                        </p:tav>
                                        <p:tav tm="100000">
                                          <p:val>
                                            <p:strVal val="#ppt_x"/>
                                          </p:val>
                                        </p:tav>
                                      </p:tavLst>
                                    </p:anim>
                                    <p:anim calcmode="lin" valueType="num">
                                      <p:cBhvr>
                                        <p:cTn id="5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23" grpId="0"/>
      <p:bldP spid="24" grpId="0" animBg="1"/>
      <p:bldP spid="27"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74C64-6068-9EC8-A6F4-81E00DFBC6B7}"/>
              </a:ext>
            </a:extLst>
          </p:cNvPr>
          <p:cNvSpPr>
            <a:spLocks noGrp="1"/>
          </p:cNvSpPr>
          <p:nvPr>
            <p:ph type="title"/>
          </p:nvPr>
        </p:nvSpPr>
        <p:spPr/>
        <p:txBody>
          <a:bodyPr/>
          <a:lstStyle/>
          <a:p>
            <a:r>
              <a:rPr lang="en-US" dirty="0"/>
              <a:t>Practice Accountability</a:t>
            </a:r>
          </a:p>
        </p:txBody>
      </p:sp>
      <p:sp>
        <p:nvSpPr>
          <p:cNvPr id="3" name="Picture Placeholder 2">
            <a:extLst>
              <a:ext uri="{FF2B5EF4-FFF2-40B4-BE49-F238E27FC236}">
                <a16:creationId xmlns:a16="http://schemas.microsoft.com/office/drawing/2014/main" id="{B6FF6765-FA9E-F49C-6011-A673B46A5494}"/>
              </a:ext>
            </a:extLst>
          </p:cNvPr>
          <p:cNvSpPr>
            <a:spLocks noGrp="1"/>
          </p:cNvSpPr>
          <p:nvPr>
            <p:ph type="pic" sz="quarter" idx="13"/>
          </p:nvPr>
        </p:nvSpPr>
        <p:spPr>
          <a:xfrm>
            <a:off x="1062767" y="1382009"/>
            <a:ext cx="5625531" cy="4736835"/>
          </a:xfrm>
        </p:spPr>
        <p:txBody>
          <a:bodyPr/>
          <a:lstStyle/>
          <a:p>
            <a:r>
              <a:rPr lang="en-US" sz="2000" dirty="0"/>
              <a:t>Practice, practice, practice</a:t>
            </a:r>
          </a:p>
          <a:p>
            <a:r>
              <a:rPr lang="en-US" sz="2000" dirty="0"/>
              <a:t>Review plans and update regularly</a:t>
            </a:r>
          </a:p>
          <a:p>
            <a:r>
              <a:rPr lang="en-US" sz="2000" dirty="0"/>
              <a:t>Build trust</a:t>
            </a:r>
          </a:p>
          <a:p>
            <a:r>
              <a:rPr lang="en-US" sz="2000" dirty="0"/>
              <a:t>Give grace, assume positive intent</a:t>
            </a:r>
          </a:p>
          <a:p>
            <a:r>
              <a:rPr lang="en-US" sz="2000" dirty="0"/>
              <a:t>Follow up and debrief</a:t>
            </a:r>
          </a:p>
          <a:p>
            <a:pPr>
              <a:lnSpc>
                <a:spcPct val="100000"/>
              </a:lnSpc>
            </a:pPr>
            <a:r>
              <a:rPr lang="en-US" sz="2000" b="1" dirty="0"/>
              <a:t>Communicate when things aren’t going safely. Do not proceed if you are ever unsure about:</a:t>
            </a:r>
          </a:p>
          <a:p>
            <a:pPr lvl="1"/>
            <a:r>
              <a:rPr lang="en-US" sz="1600" dirty="0"/>
              <a:t>Having all children</a:t>
            </a:r>
          </a:p>
          <a:p>
            <a:pPr lvl="1"/>
            <a:r>
              <a:rPr lang="en-US" sz="1600" dirty="0"/>
              <a:t>Accurate count</a:t>
            </a:r>
          </a:p>
          <a:p>
            <a:pPr lvl="1"/>
            <a:r>
              <a:rPr lang="en-US" sz="1600" dirty="0"/>
              <a:t>All staff on the same page</a:t>
            </a:r>
          </a:p>
          <a:p>
            <a:endParaRPr lang="en-US" sz="2000" dirty="0"/>
          </a:p>
          <a:p>
            <a:endParaRPr lang="en-US" dirty="0"/>
          </a:p>
        </p:txBody>
      </p:sp>
      <p:sp>
        <p:nvSpPr>
          <p:cNvPr id="4" name="Speech Bubble: Rectangle with Corners Rounded 3">
            <a:extLst>
              <a:ext uri="{FF2B5EF4-FFF2-40B4-BE49-F238E27FC236}">
                <a16:creationId xmlns:a16="http://schemas.microsoft.com/office/drawing/2014/main" id="{C84303FA-95E6-0BF9-E961-38699A82207E}"/>
              </a:ext>
            </a:extLst>
          </p:cNvPr>
          <p:cNvSpPr/>
          <p:nvPr/>
        </p:nvSpPr>
        <p:spPr>
          <a:xfrm>
            <a:off x="9038628" y="2307462"/>
            <a:ext cx="1298448" cy="831787"/>
          </a:xfrm>
          <a:prstGeom prst="wedgeRound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Tenorite"/>
                <a:ea typeface="+mn-ea"/>
                <a:cs typeface="+mn-cs"/>
              </a:rPr>
              <a:t>“Let’s do one more sweep”</a:t>
            </a:r>
          </a:p>
        </p:txBody>
      </p:sp>
      <p:sp>
        <p:nvSpPr>
          <p:cNvPr id="6" name="Speech Bubble: Rectangle 5">
            <a:extLst>
              <a:ext uri="{FF2B5EF4-FFF2-40B4-BE49-F238E27FC236}">
                <a16:creationId xmlns:a16="http://schemas.microsoft.com/office/drawing/2014/main" id="{800C6E0E-01B1-69EE-4B78-467CC219C640}"/>
              </a:ext>
            </a:extLst>
          </p:cNvPr>
          <p:cNvSpPr/>
          <p:nvPr/>
        </p:nvSpPr>
        <p:spPr>
          <a:xfrm>
            <a:off x="7291662" y="1400934"/>
            <a:ext cx="1371599" cy="1508761"/>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Tenorite"/>
                <a:ea typeface="+mn-ea"/>
                <a:cs typeface="+mn-cs"/>
              </a:rPr>
              <a:t>“Did you mark that child on the transition sheet?”</a:t>
            </a:r>
          </a:p>
        </p:txBody>
      </p:sp>
      <p:sp>
        <p:nvSpPr>
          <p:cNvPr id="7" name="Speech Bubble: Oval 6">
            <a:extLst>
              <a:ext uri="{FF2B5EF4-FFF2-40B4-BE49-F238E27FC236}">
                <a16:creationId xmlns:a16="http://schemas.microsoft.com/office/drawing/2014/main" id="{086EB750-CFFB-255A-8604-A0180CD43BD7}"/>
              </a:ext>
            </a:extLst>
          </p:cNvPr>
          <p:cNvSpPr/>
          <p:nvPr/>
        </p:nvSpPr>
        <p:spPr>
          <a:xfrm>
            <a:off x="7385887" y="3371811"/>
            <a:ext cx="1563624" cy="1051560"/>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Tenorite"/>
                <a:ea typeface="+mn-ea"/>
                <a:cs typeface="+mn-cs"/>
              </a:rPr>
              <a:t>“Can you step in ratio?”</a:t>
            </a:r>
          </a:p>
        </p:txBody>
      </p:sp>
      <p:sp>
        <p:nvSpPr>
          <p:cNvPr id="9" name="Speech Bubble: Rectangle 8">
            <a:extLst>
              <a:ext uri="{FF2B5EF4-FFF2-40B4-BE49-F238E27FC236}">
                <a16:creationId xmlns:a16="http://schemas.microsoft.com/office/drawing/2014/main" id="{257DCFBB-6356-C9A7-01AD-9A2C892AF7CB}"/>
              </a:ext>
            </a:extLst>
          </p:cNvPr>
          <p:cNvSpPr/>
          <p:nvPr/>
        </p:nvSpPr>
        <p:spPr>
          <a:xfrm>
            <a:off x="8726783" y="4320391"/>
            <a:ext cx="1371599" cy="1871473"/>
          </a:xfrm>
          <a:prstGeom prst="wedgeRect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B3B3B"/>
                </a:solidFill>
                <a:effectLst/>
                <a:uLnTx/>
                <a:uFillTx/>
                <a:latin typeface="Tenorite"/>
                <a:ea typeface="+mn-ea"/>
                <a:cs typeface="+mn-cs"/>
              </a:rPr>
              <a:t>“I didn’t hear how many kids you are taking to the bathroom”</a:t>
            </a:r>
          </a:p>
        </p:txBody>
      </p:sp>
      <p:sp>
        <p:nvSpPr>
          <p:cNvPr id="12" name="TextBox 11">
            <a:extLst>
              <a:ext uri="{FF2B5EF4-FFF2-40B4-BE49-F238E27FC236}">
                <a16:creationId xmlns:a16="http://schemas.microsoft.com/office/drawing/2014/main" id="{83FBF52A-F963-FC0D-82C2-9107197B6AB3}"/>
              </a:ext>
            </a:extLst>
          </p:cNvPr>
          <p:cNvSpPr txBox="1"/>
          <p:nvPr/>
        </p:nvSpPr>
        <p:spPr>
          <a:xfrm>
            <a:off x="7159304" y="981899"/>
            <a:ext cx="3580414" cy="400110"/>
          </a:xfrm>
          <a:prstGeom prst="rect">
            <a:avLst/>
          </a:prstGeom>
          <a:noFill/>
        </p:spPr>
        <p:txBody>
          <a:bodyPr wrap="square">
            <a:spAutoFit/>
          </a:bodyPr>
          <a:lstStyle/>
          <a:p>
            <a:r>
              <a:rPr kumimoji="0" lang="en-US" sz="2000" b="1" i="0" u="none" strike="noStrike" kern="1200" cap="none" spc="0" normalizeH="0" baseline="0" noProof="0" dirty="0">
                <a:ln>
                  <a:noFill/>
                </a:ln>
                <a:solidFill>
                  <a:srgbClr val="005CC9">
                    <a:lumMod val="50000"/>
                  </a:srgbClr>
                </a:solidFill>
                <a:effectLst/>
                <a:uLnTx/>
                <a:uFillTx/>
                <a:latin typeface="Narkisim"/>
                <a:ea typeface="+mj-ea"/>
                <a:cs typeface="+mj-cs"/>
              </a:rPr>
              <a:t>It is always okay to say “hold on”</a:t>
            </a:r>
            <a:endParaRPr lang="en-US" sz="2000" dirty="0"/>
          </a:p>
        </p:txBody>
      </p:sp>
    </p:spTree>
    <p:extLst>
      <p:ext uri="{BB962C8B-B14F-4D97-AF65-F5344CB8AC3E}">
        <p14:creationId xmlns:p14="http://schemas.microsoft.com/office/powerpoint/2010/main" val="561397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DFE2EB-E85E-8271-3745-DEF147D61343}"/>
              </a:ext>
            </a:extLst>
          </p:cNvPr>
          <p:cNvSpPr>
            <a:spLocks noGrp="1"/>
          </p:cNvSpPr>
          <p:nvPr>
            <p:ph type="title"/>
          </p:nvPr>
        </p:nvSpPr>
        <p:spPr>
          <a:xfrm>
            <a:off x="324144" y="2043689"/>
            <a:ext cx="3621024" cy="2121408"/>
          </a:xfrm>
        </p:spPr>
        <p:txBody>
          <a:bodyPr>
            <a:normAutofit/>
          </a:bodyPr>
          <a:lstStyle/>
          <a:p>
            <a:r>
              <a:rPr lang="en-US" dirty="0"/>
              <a:t>Agenda</a:t>
            </a:r>
            <a:br>
              <a:rPr lang="en-US" dirty="0"/>
            </a:br>
            <a:endParaRPr lang="en-US" dirty="0"/>
          </a:p>
        </p:txBody>
      </p:sp>
      <p:sp>
        <p:nvSpPr>
          <p:cNvPr id="5" name="Content Placeholder 4">
            <a:extLst>
              <a:ext uri="{FF2B5EF4-FFF2-40B4-BE49-F238E27FC236}">
                <a16:creationId xmlns:a16="http://schemas.microsoft.com/office/drawing/2014/main" id="{12A62475-D8EF-C209-2D24-C02F49DF00BB}"/>
              </a:ext>
            </a:extLst>
          </p:cNvPr>
          <p:cNvSpPr>
            <a:spLocks noGrp="1"/>
          </p:cNvSpPr>
          <p:nvPr>
            <p:ph sz="quarter" idx="15"/>
          </p:nvPr>
        </p:nvSpPr>
        <p:spPr>
          <a:xfrm>
            <a:off x="6640946" y="1820274"/>
            <a:ext cx="4157175" cy="5037726"/>
          </a:xfrm>
        </p:spPr>
        <p:txBody>
          <a:bodyPr/>
          <a:lstStyle/>
          <a:p>
            <a:pPr marL="342900" indent="-342900">
              <a:buFont typeface="Arial" panose="020B0604020202020204" pitchFamily="34" charset="0"/>
              <a:buChar char="•"/>
            </a:pPr>
            <a:r>
              <a:rPr lang="en-US" sz="2400" dirty="0"/>
              <a:t>OHS/CCL Expectations</a:t>
            </a:r>
          </a:p>
          <a:p>
            <a:pPr marL="342900" indent="-342900">
              <a:buFont typeface="Arial" panose="020B0604020202020204" pitchFamily="34" charset="0"/>
              <a:buChar char="•"/>
            </a:pPr>
            <a:r>
              <a:rPr lang="en-US" sz="2400" dirty="0"/>
              <a:t>Monitoring Trends</a:t>
            </a:r>
          </a:p>
          <a:p>
            <a:pPr marL="342900" indent="-342900">
              <a:buFont typeface="Arial" panose="020B0604020202020204" pitchFamily="34" charset="0"/>
              <a:buChar char="•"/>
            </a:pPr>
            <a:r>
              <a:rPr lang="en-US" sz="2400" dirty="0"/>
              <a:t>SUPER-vision: Steps for    	Transitions</a:t>
            </a:r>
          </a:p>
          <a:p>
            <a:pPr marL="342900" indent="-342900">
              <a:buFont typeface="Arial" panose="020B0604020202020204" pitchFamily="34" charset="0"/>
              <a:buChar char="•"/>
            </a:pPr>
            <a:r>
              <a:rPr lang="en-US" sz="2400" dirty="0"/>
              <a:t>Communication</a:t>
            </a:r>
          </a:p>
          <a:p>
            <a:pPr marL="342900" indent="-342900">
              <a:buFont typeface="Arial" panose="020B0604020202020204" pitchFamily="34" charset="0"/>
              <a:buChar char="•"/>
            </a:pPr>
            <a:r>
              <a:rPr lang="en-US" sz="2400" dirty="0"/>
              <a:t>Zoning</a:t>
            </a:r>
          </a:p>
          <a:p>
            <a:pPr marL="342900" indent="-342900">
              <a:buFont typeface="Arial" panose="020B0604020202020204" pitchFamily="34" charset="0"/>
              <a:buChar char="•"/>
            </a:pPr>
            <a:r>
              <a:rPr lang="en-US" sz="2400" dirty="0"/>
              <a:t>Use of tools/resources</a:t>
            </a:r>
          </a:p>
          <a:p>
            <a:pPr marL="342900" indent="-342900">
              <a:buFont typeface="Arial" panose="020B0604020202020204" pitchFamily="34" charset="0"/>
              <a:buChar char="•"/>
            </a:pPr>
            <a:r>
              <a:rPr lang="en-US" sz="2400" dirty="0"/>
              <a:t>Classroom Safety Plans</a:t>
            </a:r>
          </a:p>
          <a:p>
            <a:pPr marL="342900" indent="-342900">
              <a:buFont typeface="Arial" panose="020B0604020202020204" pitchFamily="34" charset="0"/>
              <a:buChar char="•"/>
            </a:pPr>
            <a:r>
              <a:rPr lang="en-US" sz="2400" dirty="0"/>
              <a:t>Reporting/ RAN</a:t>
            </a:r>
          </a:p>
          <a:p>
            <a:endParaRPr lang="en-US" dirty="0"/>
          </a:p>
        </p:txBody>
      </p:sp>
      <p:sp>
        <p:nvSpPr>
          <p:cNvPr id="3" name="Slide Number Placeholder 2">
            <a:extLst>
              <a:ext uri="{FF2B5EF4-FFF2-40B4-BE49-F238E27FC236}">
                <a16:creationId xmlns:a16="http://schemas.microsoft.com/office/drawing/2014/main" id="{0860C5A9-5FB1-4852-0619-9ACA3D519BC3}"/>
              </a:ext>
            </a:extLst>
          </p:cNvPr>
          <p:cNvSpPr>
            <a:spLocks noGrp="1"/>
          </p:cNvSpPr>
          <p:nvPr>
            <p:ph type="sldNum" sz="quarter" idx="11"/>
          </p:nvPr>
        </p:nvSpPr>
        <p:spPr>
          <a:xfrm rot="16200000">
            <a:off x="11274552" y="5632704"/>
            <a:ext cx="1069848" cy="594360"/>
          </a:xfrm>
        </p:spPr>
        <p:txBody>
          <a:bodyPr/>
          <a:lstStyle/>
          <a:p>
            <a:fld id="{98C0CDE5-970C-4CC4-BF43-0DA127E73E82}" type="slidenum">
              <a:rPr lang="en-US" smtClean="0"/>
              <a:pPr/>
              <a:t>2</a:t>
            </a:fld>
            <a:endParaRPr lang="en-US" dirty="0"/>
          </a:p>
        </p:txBody>
      </p:sp>
      <p:sp>
        <p:nvSpPr>
          <p:cNvPr id="6" name="TextBox 5">
            <a:extLst>
              <a:ext uri="{FF2B5EF4-FFF2-40B4-BE49-F238E27FC236}">
                <a16:creationId xmlns:a16="http://schemas.microsoft.com/office/drawing/2014/main" id="{E9C55E90-3BD0-7222-A234-57299928CB12}"/>
              </a:ext>
            </a:extLst>
          </p:cNvPr>
          <p:cNvSpPr txBox="1"/>
          <p:nvPr/>
        </p:nvSpPr>
        <p:spPr>
          <a:xfrm>
            <a:off x="4368800" y="107642"/>
            <a:ext cx="6928255" cy="1477328"/>
          </a:xfrm>
          <a:prstGeom prst="rect">
            <a:avLst/>
          </a:prstGeom>
          <a:noFill/>
        </p:spPr>
        <p:txBody>
          <a:bodyPr wrap="square">
            <a:spAutoFit/>
          </a:bodyPr>
          <a:lstStyle/>
          <a:p>
            <a:pPr algn="ctr"/>
            <a:r>
              <a:rPr lang="en-US" sz="1800" b="0" i="0" u="none" strike="noStrike" dirty="0">
                <a:solidFill>
                  <a:srgbClr val="002E64"/>
                </a:solidFill>
                <a:effectLst/>
                <a:latin typeface="Century Gothic" panose="020B0502020202020204" pitchFamily="34" charset="0"/>
              </a:rPr>
              <a:t>Objective: To understand the importance of proper supervision to support safe transitions and classrooms and identify potential barriers to appropriate </a:t>
            </a:r>
            <a:r>
              <a:rPr lang="en-US" sz="1800" b="0" i="0" u="none" strike="noStrike" dirty="0" err="1">
                <a:solidFill>
                  <a:srgbClr val="002E64"/>
                </a:solidFill>
                <a:effectLst/>
                <a:latin typeface="Century Gothic" panose="020B0502020202020204" pitchFamily="34" charset="0"/>
              </a:rPr>
              <a:t>SUPERvision</a:t>
            </a:r>
            <a:r>
              <a:rPr lang="en-US" sz="1800" b="0" i="0" u="none" strike="noStrike" dirty="0">
                <a:solidFill>
                  <a:srgbClr val="002E64"/>
                </a:solidFill>
                <a:effectLst/>
                <a:latin typeface="Century Gothic" panose="020B0502020202020204" pitchFamily="34" charset="0"/>
              </a:rPr>
              <a:t> practices and problem solve ahead of time</a:t>
            </a:r>
            <a:br>
              <a:rPr lang="en-US" dirty="0">
                <a:solidFill>
                  <a:srgbClr val="002E64"/>
                </a:solidFill>
              </a:rPr>
            </a:br>
            <a:endParaRPr lang="en-US" dirty="0">
              <a:solidFill>
                <a:srgbClr val="002E64"/>
              </a:solidFill>
            </a:endParaRPr>
          </a:p>
        </p:txBody>
      </p:sp>
    </p:spTree>
    <p:extLst>
      <p:ext uri="{BB962C8B-B14F-4D97-AF65-F5344CB8AC3E}">
        <p14:creationId xmlns:p14="http://schemas.microsoft.com/office/powerpoint/2010/main" val="35330382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11FD4-21F7-A441-B1D6-85F72C981575}"/>
              </a:ext>
            </a:extLst>
          </p:cNvPr>
          <p:cNvSpPr>
            <a:spLocks noGrp="1"/>
          </p:cNvSpPr>
          <p:nvPr>
            <p:ph type="title"/>
          </p:nvPr>
        </p:nvSpPr>
        <p:spPr/>
        <p:txBody>
          <a:bodyPr>
            <a:normAutofit/>
          </a:bodyPr>
          <a:lstStyle/>
          <a:p>
            <a:r>
              <a:rPr lang="en-US" sz="5400" dirty="0"/>
              <a:t>Zoning</a:t>
            </a:r>
          </a:p>
        </p:txBody>
      </p:sp>
      <p:sp>
        <p:nvSpPr>
          <p:cNvPr id="3" name="Text Placeholder 2">
            <a:extLst>
              <a:ext uri="{FF2B5EF4-FFF2-40B4-BE49-F238E27FC236}">
                <a16:creationId xmlns:a16="http://schemas.microsoft.com/office/drawing/2014/main" id="{337CB571-5E3A-CA94-55BB-DE68F06CA83D}"/>
              </a:ext>
            </a:extLst>
          </p:cNvPr>
          <p:cNvSpPr>
            <a:spLocks noGrp="1"/>
          </p:cNvSpPr>
          <p:nvPr>
            <p:ph type="body" sz="quarter" idx="13"/>
          </p:nvPr>
        </p:nvSpPr>
        <p:spPr/>
        <p:txBody>
          <a:bodyPr>
            <a:normAutofit/>
          </a:bodyPr>
          <a:lstStyle/>
          <a:p>
            <a:r>
              <a:rPr lang="en-US" sz="2800" dirty="0"/>
              <a:t>Planning for Effective Supervision</a:t>
            </a:r>
          </a:p>
        </p:txBody>
      </p:sp>
    </p:spTree>
    <p:extLst>
      <p:ext uri="{BB962C8B-B14F-4D97-AF65-F5344CB8AC3E}">
        <p14:creationId xmlns:p14="http://schemas.microsoft.com/office/powerpoint/2010/main" val="5891790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3E1A76-CA1A-EE02-15EE-24DD5ADDDE67}"/>
              </a:ext>
            </a:extLst>
          </p:cNvPr>
          <p:cNvSpPr>
            <a:spLocks noGrp="1"/>
          </p:cNvSpPr>
          <p:nvPr>
            <p:ph type="sldNum" sz="quarter" idx="11"/>
          </p:nvPr>
        </p:nvSpPr>
        <p:spPr/>
        <p:txBody>
          <a:bodyPr/>
          <a:lstStyle/>
          <a:p>
            <a:fld id="{98C0CDE5-970C-4CC4-BF43-0DA127E73E82}" type="slidenum">
              <a:rPr lang="en-US" smtClean="0"/>
              <a:pPr/>
              <a:t>21</a:t>
            </a:fld>
            <a:endParaRPr lang="en-US" dirty="0"/>
          </a:p>
        </p:txBody>
      </p:sp>
      <p:sp>
        <p:nvSpPr>
          <p:cNvPr id="6" name="TextBox 5">
            <a:extLst>
              <a:ext uri="{FF2B5EF4-FFF2-40B4-BE49-F238E27FC236}">
                <a16:creationId xmlns:a16="http://schemas.microsoft.com/office/drawing/2014/main" id="{89B1C932-2703-26F3-E662-8D464F748CC1}"/>
              </a:ext>
            </a:extLst>
          </p:cNvPr>
          <p:cNvSpPr txBox="1"/>
          <p:nvPr/>
        </p:nvSpPr>
        <p:spPr>
          <a:xfrm>
            <a:off x="3377118" y="591766"/>
            <a:ext cx="6539835" cy="923330"/>
          </a:xfrm>
          <a:prstGeom prst="rect">
            <a:avLst/>
          </a:prstGeom>
          <a:noFill/>
        </p:spPr>
        <p:txBody>
          <a:bodyPr wrap="square">
            <a:spAutoFit/>
          </a:bodyPr>
          <a:lstStyle/>
          <a:p>
            <a:pPr lvl="1" eaLnBrk="0" fontAlgn="base" hangingPunct="0">
              <a:spcBef>
                <a:spcPts val="920"/>
              </a:spcBef>
            </a:pPr>
            <a:r>
              <a:rPr lang="en-US" dirty="0">
                <a:solidFill>
                  <a:srgbClr val="002E64"/>
                </a:solidFill>
                <a:cs typeface="Arial" panose="020B0604020202020204" pitchFamily="34" charset="0"/>
              </a:rPr>
              <a:t>Dividing a space (classroom, yard, </a:t>
            </a:r>
            <a:r>
              <a:rPr lang="en-US" dirty="0" err="1">
                <a:solidFill>
                  <a:srgbClr val="002E64"/>
                </a:solidFill>
                <a:cs typeface="Arial" panose="020B0604020202020204" pitchFamily="34" charset="0"/>
              </a:rPr>
              <a:t>etc</a:t>
            </a:r>
            <a:r>
              <a:rPr lang="en-US" dirty="0">
                <a:solidFill>
                  <a:srgbClr val="002E64"/>
                </a:solidFill>
                <a:cs typeface="Arial" panose="020B0604020202020204" pitchFamily="34" charset="0"/>
              </a:rPr>
              <a:t>) into multiple areas or “zones” and assigning a staff person as the primary monitor for that area</a:t>
            </a:r>
          </a:p>
        </p:txBody>
      </p:sp>
      <p:sp>
        <p:nvSpPr>
          <p:cNvPr id="7" name="TextBox 6">
            <a:extLst>
              <a:ext uri="{FF2B5EF4-FFF2-40B4-BE49-F238E27FC236}">
                <a16:creationId xmlns:a16="http://schemas.microsoft.com/office/drawing/2014/main" id="{8EEF189F-D0D6-4776-2B4F-632568E8E8CB}"/>
              </a:ext>
            </a:extLst>
          </p:cNvPr>
          <p:cNvSpPr txBox="1"/>
          <p:nvPr/>
        </p:nvSpPr>
        <p:spPr>
          <a:xfrm>
            <a:off x="3549782" y="3978428"/>
            <a:ext cx="4572000" cy="2287806"/>
          </a:xfrm>
          <a:prstGeom prst="rect">
            <a:avLst/>
          </a:prstGeom>
          <a:noFill/>
        </p:spPr>
        <p:txBody>
          <a:bodyPr wrap="square">
            <a:spAutoFit/>
          </a:bodyPr>
          <a:lstStyle/>
          <a:p>
            <a:pPr rtl="0" fontAlgn="base">
              <a:spcBef>
                <a:spcPts val="0"/>
              </a:spcBef>
              <a:spcAft>
                <a:spcPts val="0"/>
              </a:spcAft>
            </a:pPr>
            <a:r>
              <a:rPr lang="en-US" sz="1800" b="1" i="0" u="sng" strike="noStrike" dirty="0">
                <a:solidFill>
                  <a:srgbClr val="002E64"/>
                </a:solidFill>
                <a:effectLst/>
              </a:rPr>
              <a:t>Essential to </a:t>
            </a:r>
            <a:r>
              <a:rPr lang="en-US" b="1" u="sng" dirty="0">
                <a:solidFill>
                  <a:srgbClr val="002E64"/>
                </a:solidFill>
              </a:rPr>
              <a:t>I</a:t>
            </a:r>
            <a:r>
              <a:rPr lang="en-US" sz="1800" b="1" i="0" u="sng" strike="noStrike" dirty="0">
                <a:solidFill>
                  <a:srgbClr val="002E64"/>
                </a:solidFill>
                <a:effectLst/>
              </a:rPr>
              <a:t>dentify</a:t>
            </a:r>
          </a:p>
          <a:p>
            <a:pPr rtl="0" fontAlgn="base">
              <a:spcBef>
                <a:spcPts val="0"/>
              </a:spcBef>
              <a:spcAft>
                <a:spcPts val="0"/>
              </a:spcAft>
            </a:pPr>
            <a:endParaRPr lang="en-US" sz="1800" b="1" i="0" u="sng" strike="noStrike" dirty="0">
              <a:solidFill>
                <a:srgbClr val="002E64"/>
              </a:solidFill>
              <a:effectLst/>
            </a:endParaRPr>
          </a:p>
          <a:p>
            <a:pPr rtl="0" fontAlgn="base">
              <a:spcBef>
                <a:spcPts val="0"/>
              </a:spcBef>
              <a:spcAft>
                <a:spcPts val="0"/>
              </a:spcAft>
              <a:buFont typeface="Arial" panose="020B0604020202020204" pitchFamily="34" charset="0"/>
              <a:buChar char="•"/>
            </a:pPr>
            <a:r>
              <a:rPr lang="en-US" sz="1800" b="0" i="0" u="none" strike="noStrike" dirty="0">
                <a:solidFill>
                  <a:srgbClr val="002E64"/>
                </a:solidFill>
                <a:effectLst/>
              </a:rPr>
              <a:t>Active Supervision Strategies</a:t>
            </a:r>
          </a:p>
          <a:p>
            <a:pPr rtl="0" fontAlgn="base">
              <a:spcBef>
                <a:spcPts val="960"/>
              </a:spcBef>
              <a:spcAft>
                <a:spcPts val="0"/>
              </a:spcAft>
              <a:buFont typeface="Arial" panose="020B0604020202020204" pitchFamily="34" charset="0"/>
              <a:buChar char="•"/>
            </a:pPr>
            <a:r>
              <a:rPr lang="en-US" sz="1800" b="0" i="0" u="none" strike="noStrike" dirty="0">
                <a:solidFill>
                  <a:srgbClr val="002E64"/>
                </a:solidFill>
                <a:effectLst/>
              </a:rPr>
              <a:t>Hot Spot vs. Cold Spot</a:t>
            </a:r>
          </a:p>
          <a:p>
            <a:pPr rtl="0" fontAlgn="base">
              <a:spcBef>
                <a:spcPts val="960"/>
              </a:spcBef>
              <a:spcAft>
                <a:spcPts val="0"/>
              </a:spcAft>
              <a:buFont typeface="Arial" panose="020B0604020202020204" pitchFamily="34" charset="0"/>
              <a:buChar char="•"/>
            </a:pPr>
            <a:r>
              <a:rPr lang="en-US" sz="1800" b="0" i="0" u="none" strike="noStrike" dirty="0">
                <a:solidFill>
                  <a:srgbClr val="002E64"/>
                </a:solidFill>
                <a:effectLst/>
              </a:rPr>
              <a:t>Primary Zone vs. Secondary Zone</a:t>
            </a:r>
          </a:p>
          <a:p>
            <a:br>
              <a:rPr lang="en-US" b="0" dirty="0">
                <a:effectLst/>
              </a:rPr>
            </a:br>
            <a:endParaRPr lang="en-US" dirty="0"/>
          </a:p>
        </p:txBody>
      </p:sp>
      <p:pic>
        <p:nvPicPr>
          <p:cNvPr id="11" name="Picture 10" descr="A group of tags on a string&#10;&#10;Description automatically generated">
            <a:extLst>
              <a:ext uri="{FF2B5EF4-FFF2-40B4-BE49-F238E27FC236}">
                <a16:creationId xmlns:a16="http://schemas.microsoft.com/office/drawing/2014/main" id="{AD37B537-938D-6356-BB02-0097A8520F0D}"/>
              </a:ext>
            </a:extLst>
          </p:cNvPr>
          <p:cNvPicPr>
            <a:picLocks noChangeAspect="1"/>
          </p:cNvPicPr>
          <p:nvPr/>
        </p:nvPicPr>
        <p:blipFill rotWithShape="1">
          <a:blip r:embed="rId3"/>
          <a:srcRect l="3125"/>
          <a:stretch/>
        </p:blipFill>
        <p:spPr>
          <a:xfrm rot="20302727">
            <a:off x="7564164" y="3859200"/>
            <a:ext cx="2687224" cy="1844200"/>
          </a:xfrm>
          <a:prstGeom prst="rect">
            <a:avLst/>
          </a:prstGeom>
        </p:spPr>
      </p:pic>
      <p:sp>
        <p:nvSpPr>
          <p:cNvPr id="13" name="TextBox 12">
            <a:extLst>
              <a:ext uri="{FF2B5EF4-FFF2-40B4-BE49-F238E27FC236}">
                <a16:creationId xmlns:a16="http://schemas.microsoft.com/office/drawing/2014/main" id="{B836B26A-F362-67D7-3E95-C7A58415EDB4}"/>
              </a:ext>
            </a:extLst>
          </p:cNvPr>
          <p:cNvSpPr txBox="1"/>
          <p:nvPr/>
        </p:nvSpPr>
        <p:spPr>
          <a:xfrm>
            <a:off x="4886334" y="1750233"/>
            <a:ext cx="6094378" cy="923330"/>
          </a:xfrm>
          <a:prstGeom prst="rect">
            <a:avLst/>
          </a:prstGeom>
          <a:noFill/>
        </p:spPr>
        <p:txBody>
          <a:bodyPr wrap="square">
            <a:spAutoFit/>
          </a:bodyPr>
          <a:lstStyle/>
          <a:p>
            <a:r>
              <a:rPr lang="en-US" sz="1800" b="0" i="0" u="none" strike="noStrike" dirty="0">
                <a:solidFill>
                  <a:srgbClr val="002E64"/>
                </a:solidFill>
                <a:effectLst/>
              </a:rPr>
              <a:t>The objective is to develop a strong understanding of how to properly monitor and modify a classroom and outdoor space to ensure effective safety and supervision of children</a:t>
            </a:r>
            <a:endParaRPr lang="en-US" dirty="0">
              <a:solidFill>
                <a:srgbClr val="002E64"/>
              </a:solidFill>
            </a:endParaRPr>
          </a:p>
        </p:txBody>
      </p:sp>
      <p:sp>
        <p:nvSpPr>
          <p:cNvPr id="3" name="TextBox 2">
            <a:extLst>
              <a:ext uri="{FF2B5EF4-FFF2-40B4-BE49-F238E27FC236}">
                <a16:creationId xmlns:a16="http://schemas.microsoft.com/office/drawing/2014/main" id="{80DE315A-AB66-F64B-38CF-3761425C9F63}"/>
              </a:ext>
            </a:extLst>
          </p:cNvPr>
          <p:cNvSpPr txBox="1"/>
          <p:nvPr/>
        </p:nvSpPr>
        <p:spPr>
          <a:xfrm>
            <a:off x="986118" y="407100"/>
            <a:ext cx="2563664" cy="1077218"/>
          </a:xfrm>
          <a:prstGeom prst="rect">
            <a:avLst/>
          </a:prstGeom>
          <a:noFill/>
        </p:spPr>
        <p:txBody>
          <a:bodyPr wrap="square">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E64"/>
                </a:solidFill>
                <a:effectLst/>
                <a:uLnTx/>
                <a:uFillTx/>
                <a:latin typeface="+mj-lt"/>
                <a:ea typeface="+mn-ea"/>
                <a:cs typeface="Arial" panose="020B0604020202020204" pitchFamily="34" charset="0"/>
              </a:rPr>
              <a:t>What is Zoning?</a:t>
            </a:r>
          </a:p>
        </p:txBody>
      </p:sp>
    </p:spTree>
    <p:extLst>
      <p:ext uri="{BB962C8B-B14F-4D97-AF65-F5344CB8AC3E}">
        <p14:creationId xmlns:p14="http://schemas.microsoft.com/office/powerpoint/2010/main" val="20319504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FFB236C-5DFB-EDE4-57D6-AB151633DDF6}"/>
              </a:ext>
            </a:extLst>
          </p:cNvPr>
          <p:cNvSpPr>
            <a:spLocks noGrp="1"/>
          </p:cNvSpPr>
          <p:nvPr>
            <p:ph type="title"/>
          </p:nvPr>
        </p:nvSpPr>
        <p:spPr>
          <a:xfrm>
            <a:off x="221013" y="183832"/>
            <a:ext cx="9464040" cy="1279208"/>
          </a:xfrm>
        </p:spPr>
        <p:txBody>
          <a:bodyPr>
            <a:normAutofit fontScale="90000"/>
          </a:bodyPr>
          <a:lstStyle/>
          <a:p>
            <a:r>
              <a:rPr lang="en-US" dirty="0"/>
              <a:t>Create a Zoning Plan for your classroom</a:t>
            </a:r>
            <a:br>
              <a:rPr lang="en-US" dirty="0"/>
            </a:br>
            <a:r>
              <a:rPr lang="en-US" sz="2200" b="0" i="0" u="none" strike="noStrike" dirty="0">
                <a:effectLst/>
              </a:rPr>
              <a:t>Using materials provided, make a model of your classroom, and divide into three zones</a:t>
            </a:r>
            <a:br>
              <a:rPr lang="en-US" sz="3600" b="0" i="0" u="none" strike="noStrike" dirty="0">
                <a:effectLst/>
              </a:rPr>
            </a:br>
            <a:endParaRPr lang="en-US" dirty="0"/>
          </a:p>
        </p:txBody>
      </p:sp>
      <p:sp>
        <p:nvSpPr>
          <p:cNvPr id="3" name="Content Placeholder 2">
            <a:extLst>
              <a:ext uri="{FF2B5EF4-FFF2-40B4-BE49-F238E27FC236}">
                <a16:creationId xmlns:a16="http://schemas.microsoft.com/office/drawing/2014/main" id="{2A6EAA35-909C-F0A8-130A-5F730B3BB48D}"/>
              </a:ext>
            </a:extLst>
          </p:cNvPr>
          <p:cNvSpPr>
            <a:spLocks noGrp="1"/>
          </p:cNvSpPr>
          <p:nvPr>
            <p:ph sz="quarter" idx="15"/>
          </p:nvPr>
        </p:nvSpPr>
        <p:spPr>
          <a:xfrm>
            <a:off x="817123" y="1463040"/>
            <a:ext cx="4630366" cy="3931920"/>
          </a:xfrm>
        </p:spPr>
        <p:txBody>
          <a:bodyPr anchor="t">
            <a:normAutofit/>
          </a:bodyPr>
          <a:lstStyle/>
          <a:p>
            <a:pPr marL="0" indent="0" rtl="0" fontAlgn="base">
              <a:spcBef>
                <a:spcPts val="960"/>
              </a:spcBef>
              <a:spcAft>
                <a:spcPts val="0"/>
              </a:spcAft>
              <a:buNone/>
            </a:pPr>
            <a:r>
              <a:rPr lang="en-US" sz="2000" b="0" i="0" u="none" strike="noStrike" dirty="0">
                <a:effectLst/>
              </a:rPr>
              <a:t>Questions to consider</a:t>
            </a:r>
          </a:p>
          <a:p>
            <a:pPr marL="742950" lvl="1" indent="-285750" rtl="0" fontAlgn="base">
              <a:spcBef>
                <a:spcPts val="920"/>
              </a:spcBef>
              <a:spcAft>
                <a:spcPts val="0"/>
              </a:spcAft>
              <a:buFont typeface="Arial" panose="020B0604020202020204" pitchFamily="34" charset="0"/>
              <a:buChar char="•"/>
            </a:pPr>
            <a:r>
              <a:rPr lang="en-US" sz="2000" b="0" i="0" u="none" strike="noStrike" dirty="0">
                <a:effectLst/>
              </a:rPr>
              <a:t>What are Hot Spots vs Cold Spots?</a:t>
            </a:r>
          </a:p>
          <a:p>
            <a:pPr marL="742950" lvl="1" indent="-285750" rtl="0" fontAlgn="base">
              <a:spcBef>
                <a:spcPts val="920"/>
              </a:spcBef>
              <a:spcAft>
                <a:spcPts val="0"/>
              </a:spcAft>
              <a:buFont typeface="Arial" panose="020B0604020202020204" pitchFamily="34" charset="0"/>
              <a:buChar char="•"/>
            </a:pPr>
            <a:r>
              <a:rPr lang="en-US" sz="2000" b="0" i="0" u="none" strike="noStrike" dirty="0">
                <a:effectLst/>
              </a:rPr>
              <a:t>What times of day are children most engaged? What times are most challenging?</a:t>
            </a:r>
          </a:p>
          <a:p>
            <a:pPr marL="742950" lvl="1" indent="-285750" rtl="0" fontAlgn="base">
              <a:spcBef>
                <a:spcPts val="920"/>
              </a:spcBef>
              <a:spcAft>
                <a:spcPts val="0"/>
              </a:spcAft>
              <a:buFont typeface="Arial" panose="020B0604020202020204" pitchFamily="34" charset="0"/>
              <a:buChar char="•"/>
            </a:pPr>
            <a:r>
              <a:rPr lang="en-US" sz="2000" b="0" i="0" u="none" strike="noStrike" dirty="0">
                <a:effectLst/>
              </a:rPr>
              <a:t>How do you currently communicate with each other when concerns come up, and how will that change with the Zoning plan?</a:t>
            </a:r>
          </a:p>
          <a:p>
            <a:endParaRPr lang="en-US" dirty="0"/>
          </a:p>
        </p:txBody>
      </p:sp>
      <p:pic>
        <p:nvPicPr>
          <p:cNvPr id="6" name="Content Placeholder 5">
            <a:extLst>
              <a:ext uri="{FF2B5EF4-FFF2-40B4-BE49-F238E27FC236}">
                <a16:creationId xmlns:a16="http://schemas.microsoft.com/office/drawing/2014/main" id="{B7F142E6-41BF-8A13-97BB-A8C99A2D98AA}"/>
              </a:ext>
            </a:extLst>
          </p:cNvPr>
          <p:cNvPicPr>
            <a:picLocks noGrp="1" noChangeAspect="1"/>
          </p:cNvPicPr>
          <p:nvPr>
            <p:ph sz="quarter" idx="16"/>
          </p:nvPr>
        </p:nvPicPr>
        <p:blipFill>
          <a:blip r:embed="rId3"/>
          <a:stretch>
            <a:fillRect/>
          </a:stretch>
        </p:blipFill>
        <p:spPr>
          <a:xfrm>
            <a:off x="5934456" y="2144017"/>
            <a:ext cx="4014216" cy="2990590"/>
          </a:xfrm>
          <a:prstGeom prst="rect">
            <a:avLst/>
          </a:prstGeom>
          <a:noFill/>
        </p:spPr>
      </p:pic>
      <p:sp>
        <p:nvSpPr>
          <p:cNvPr id="5" name="Slide Number Placeholder 4">
            <a:extLst>
              <a:ext uri="{FF2B5EF4-FFF2-40B4-BE49-F238E27FC236}">
                <a16:creationId xmlns:a16="http://schemas.microsoft.com/office/drawing/2014/main" id="{7CE50356-C040-F9C5-4A55-D4101DDDD550}"/>
              </a:ext>
            </a:extLst>
          </p:cNvPr>
          <p:cNvSpPr>
            <a:spLocks noGrp="1"/>
          </p:cNvSpPr>
          <p:nvPr>
            <p:ph type="sldNum" sz="quarter" idx="11"/>
          </p:nvPr>
        </p:nvSpPr>
        <p:spPr>
          <a:xfrm rot="16200000">
            <a:off x="11274552" y="5632704"/>
            <a:ext cx="1069848" cy="594360"/>
          </a:xfrm>
        </p:spPr>
        <p:txBody>
          <a:bodyPr anchor="t">
            <a:normAutofit/>
          </a:bodyPr>
          <a:lstStyle/>
          <a:p>
            <a:pPr>
              <a:spcAft>
                <a:spcPts val="600"/>
              </a:spcAft>
            </a:pPr>
            <a:fld id="{98C0CDE5-970C-4CC4-BF43-0DA127E73E82}" type="slidenum">
              <a:rPr lang="en-US" smtClean="0"/>
              <a:pPr>
                <a:spcAft>
                  <a:spcPts val="600"/>
                </a:spcAft>
              </a:pPr>
              <a:t>22</a:t>
            </a:fld>
            <a:endParaRPr lang="en-US"/>
          </a:p>
        </p:txBody>
      </p:sp>
    </p:spTree>
    <p:extLst>
      <p:ext uri="{BB962C8B-B14F-4D97-AF65-F5344CB8AC3E}">
        <p14:creationId xmlns:p14="http://schemas.microsoft.com/office/powerpoint/2010/main" val="3924356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86A114A-DCB9-3017-2841-7AC9A4239A66}"/>
              </a:ext>
            </a:extLst>
          </p:cNvPr>
          <p:cNvGraphicFramePr>
            <a:graphicFrameLocks noGrp="1"/>
          </p:cNvGraphicFramePr>
          <p:nvPr>
            <p:extLst>
              <p:ext uri="{D42A27DB-BD31-4B8C-83A1-F6EECF244321}">
                <p14:modId xmlns:p14="http://schemas.microsoft.com/office/powerpoint/2010/main" val="3422550033"/>
              </p:ext>
            </p:extLst>
          </p:nvPr>
        </p:nvGraphicFramePr>
        <p:xfrm>
          <a:off x="1577181" y="1583055"/>
          <a:ext cx="7772400" cy="3691890"/>
        </p:xfrm>
        <a:graphic>
          <a:graphicData uri="http://schemas.openxmlformats.org/drawingml/2006/table">
            <a:tbl>
              <a:tblPr/>
              <a:tblGrid>
                <a:gridCol w="971550">
                  <a:extLst>
                    <a:ext uri="{9D8B030D-6E8A-4147-A177-3AD203B41FA5}">
                      <a16:colId xmlns:a16="http://schemas.microsoft.com/office/drawing/2014/main" val="3309733020"/>
                    </a:ext>
                  </a:extLst>
                </a:gridCol>
                <a:gridCol w="2438400">
                  <a:extLst>
                    <a:ext uri="{9D8B030D-6E8A-4147-A177-3AD203B41FA5}">
                      <a16:colId xmlns:a16="http://schemas.microsoft.com/office/drawing/2014/main" val="4047597117"/>
                    </a:ext>
                  </a:extLst>
                </a:gridCol>
                <a:gridCol w="2266950">
                  <a:extLst>
                    <a:ext uri="{9D8B030D-6E8A-4147-A177-3AD203B41FA5}">
                      <a16:colId xmlns:a16="http://schemas.microsoft.com/office/drawing/2014/main" val="2720482820"/>
                    </a:ext>
                  </a:extLst>
                </a:gridCol>
                <a:gridCol w="2095500">
                  <a:extLst>
                    <a:ext uri="{9D8B030D-6E8A-4147-A177-3AD203B41FA5}">
                      <a16:colId xmlns:a16="http://schemas.microsoft.com/office/drawing/2014/main" val="1361533610"/>
                    </a:ext>
                  </a:extLst>
                </a:gridCol>
              </a:tblGrid>
              <a:tr h="190500">
                <a:tc>
                  <a:txBody>
                    <a:bodyPr/>
                    <a:lstStyle/>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 </a:t>
                      </a:r>
                      <a:endParaRPr lang="en-US">
                        <a:effectLst/>
                        <a:highlight>
                          <a:srgbClr val="00C6BB"/>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6BB"/>
                    </a:solidFill>
                  </a:tcPr>
                </a:tc>
                <a:tc>
                  <a:txBody>
                    <a:bodyPr/>
                    <a:lstStyle/>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Interest Areas/Classroom Features</a:t>
                      </a:r>
                      <a:endParaRPr lang="en-US">
                        <a:effectLst/>
                        <a:highlight>
                          <a:srgbClr val="00C6BB"/>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6BB"/>
                    </a:solidFill>
                  </a:tcPr>
                </a:tc>
                <a:tc>
                  <a:txBody>
                    <a:bodyPr/>
                    <a:lstStyle/>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Hot/Cold Spots</a:t>
                      </a:r>
                      <a:endParaRPr lang="en-US">
                        <a:effectLst/>
                        <a:highlight>
                          <a:srgbClr val="00C6BB"/>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6BB"/>
                    </a:solidFill>
                  </a:tcPr>
                </a:tc>
                <a:tc>
                  <a:txBody>
                    <a:bodyPr/>
                    <a:lstStyle/>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Additional Notes</a:t>
                      </a:r>
                      <a:endParaRPr lang="en-US">
                        <a:effectLst/>
                        <a:highlight>
                          <a:srgbClr val="00C6BB"/>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6BB"/>
                    </a:solidFill>
                  </a:tcPr>
                </a:tc>
                <a:extLst>
                  <a:ext uri="{0D108BD9-81ED-4DB2-BD59-A6C34878D82A}">
                    <a16:rowId xmlns:a16="http://schemas.microsoft.com/office/drawing/2014/main" val="4019025872"/>
                  </a:ext>
                </a:extLst>
              </a:tr>
              <a:tr h="1114425">
                <a:tc>
                  <a:txBody>
                    <a:bodyPr/>
                    <a:lstStyle/>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 </a:t>
                      </a:r>
                      <a:endParaRPr lang="en-US">
                        <a:effectLst/>
                        <a:highlight>
                          <a:srgbClr val="00C6BB"/>
                        </a:highlight>
                      </a:endParaRPr>
                    </a:p>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 </a:t>
                      </a:r>
                      <a:endParaRPr lang="en-US">
                        <a:effectLst/>
                        <a:highlight>
                          <a:srgbClr val="00C6BB"/>
                        </a:highlight>
                      </a:endParaRPr>
                    </a:p>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Zone 1</a:t>
                      </a:r>
                      <a:endParaRPr lang="en-US">
                        <a:effectLst/>
                        <a:highlight>
                          <a:srgbClr val="00C6BB"/>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C6BB"/>
                    </a:solidFill>
                  </a:tcPr>
                </a:tc>
                <a:tc>
                  <a:txBody>
                    <a:bodyPr/>
                    <a:lstStyle/>
                    <a:p>
                      <a:pPr rtl="0" fontAlgn="t">
                        <a:spcBef>
                          <a:spcPts val="0"/>
                        </a:spcBef>
                        <a:spcAft>
                          <a:spcPts val="0"/>
                        </a:spcAft>
                      </a:pPr>
                      <a:r>
                        <a:rPr lang="en-US" sz="1000" b="0" i="0" u="none" strike="noStrike" dirty="0">
                          <a:solidFill>
                            <a:srgbClr val="000000"/>
                          </a:solidFill>
                          <a:effectLst/>
                          <a:highlight>
                            <a:srgbClr val="CAEAE7"/>
                          </a:highlight>
                          <a:latin typeface="Century Gothic" panose="020B0502020202020204" pitchFamily="34" charset="0"/>
                        </a:rPr>
                        <a:t> </a:t>
                      </a:r>
                      <a:endParaRPr lang="en-US" dirty="0">
                        <a:effectLst/>
                        <a:highlight>
                          <a:srgbClr val="CAEAE7"/>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AEAE7"/>
                    </a:solidFill>
                  </a:tcPr>
                </a:tc>
                <a:tc>
                  <a:txBody>
                    <a:bodyPr/>
                    <a:lstStyle/>
                    <a:p>
                      <a:pPr rtl="0" fontAlgn="t">
                        <a:spcBef>
                          <a:spcPts val="0"/>
                        </a:spcBef>
                        <a:spcAft>
                          <a:spcPts val="0"/>
                        </a:spcAft>
                      </a:pPr>
                      <a:r>
                        <a:rPr lang="en-US" sz="1000" b="0" i="0" u="none" strike="noStrike">
                          <a:solidFill>
                            <a:srgbClr val="000000"/>
                          </a:solidFill>
                          <a:effectLst/>
                          <a:highlight>
                            <a:srgbClr val="CAEAE7"/>
                          </a:highlight>
                          <a:latin typeface="Century Gothic" panose="020B0502020202020204" pitchFamily="34" charset="0"/>
                        </a:rPr>
                        <a:t> </a:t>
                      </a:r>
                      <a:endParaRPr lang="en-US">
                        <a:effectLst/>
                        <a:highlight>
                          <a:srgbClr val="CAEAE7"/>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AEAE7"/>
                    </a:solidFill>
                  </a:tcPr>
                </a:tc>
                <a:tc>
                  <a:txBody>
                    <a:bodyPr/>
                    <a:lstStyle/>
                    <a:p>
                      <a:pPr rtl="0" fontAlgn="t">
                        <a:spcBef>
                          <a:spcPts val="0"/>
                        </a:spcBef>
                        <a:spcAft>
                          <a:spcPts val="0"/>
                        </a:spcAft>
                      </a:pPr>
                      <a:r>
                        <a:rPr lang="en-US" sz="1000" b="0" i="0" u="none" strike="noStrike" dirty="0">
                          <a:solidFill>
                            <a:srgbClr val="000000"/>
                          </a:solidFill>
                          <a:effectLst/>
                          <a:highlight>
                            <a:srgbClr val="CAEAE7"/>
                          </a:highlight>
                          <a:latin typeface="Century Gothic" panose="020B0502020202020204" pitchFamily="34" charset="0"/>
                        </a:rPr>
                        <a:t> </a:t>
                      </a:r>
                      <a:endParaRPr lang="en-US" dirty="0">
                        <a:effectLst/>
                        <a:highlight>
                          <a:srgbClr val="CAEAE7"/>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AEAE7"/>
                    </a:solidFill>
                  </a:tcPr>
                </a:tc>
                <a:extLst>
                  <a:ext uri="{0D108BD9-81ED-4DB2-BD59-A6C34878D82A}">
                    <a16:rowId xmlns:a16="http://schemas.microsoft.com/office/drawing/2014/main" val="3626923712"/>
                  </a:ext>
                </a:extLst>
              </a:tr>
              <a:tr h="1181100">
                <a:tc>
                  <a:txBody>
                    <a:bodyPr/>
                    <a:lstStyle/>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 </a:t>
                      </a:r>
                      <a:endParaRPr lang="en-US">
                        <a:effectLst/>
                        <a:highlight>
                          <a:srgbClr val="00C6BB"/>
                        </a:highlight>
                      </a:endParaRPr>
                    </a:p>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 </a:t>
                      </a:r>
                      <a:endParaRPr lang="en-US">
                        <a:effectLst/>
                        <a:highlight>
                          <a:srgbClr val="00C6BB"/>
                        </a:highlight>
                      </a:endParaRPr>
                    </a:p>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Zone 2</a:t>
                      </a:r>
                      <a:endParaRPr lang="en-US">
                        <a:effectLst/>
                        <a:highlight>
                          <a:srgbClr val="00C6BB"/>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C6BB"/>
                    </a:solidFill>
                  </a:tcPr>
                </a:tc>
                <a:tc>
                  <a:txBody>
                    <a:bodyPr/>
                    <a:lstStyle/>
                    <a:p>
                      <a:pPr rtl="0" fontAlgn="t">
                        <a:spcBef>
                          <a:spcPts val="0"/>
                        </a:spcBef>
                        <a:spcAft>
                          <a:spcPts val="0"/>
                        </a:spcAft>
                      </a:pPr>
                      <a:r>
                        <a:rPr lang="en-US" sz="1000" b="0" i="0" u="none" strike="noStrike">
                          <a:solidFill>
                            <a:srgbClr val="000000"/>
                          </a:solidFill>
                          <a:effectLst/>
                          <a:highlight>
                            <a:srgbClr val="E6F5F3"/>
                          </a:highlight>
                          <a:latin typeface="Century Gothic" panose="020B0502020202020204" pitchFamily="34" charset="0"/>
                        </a:rPr>
                        <a:t> </a:t>
                      </a:r>
                      <a:endParaRPr lang="en-US">
                        <a:effectLst/>
                        <a:highlight>
                          <a:srgbClr val="E6F5F3"/>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6F5F3"/>
                    </a:solidFill>
                  </a:tcPr>
                </a:tc>
                <a:tc>
                  <a:txBody>
                    <a:bodyPr/>
                    <a:lstStyle/>
                    <a:p>
                      <a:pPr rtl="0" fontAlgn="t">
                        <a:spcBef>
                          <a:spcPts val="0"/>
                        </a:spcBef>
                        <a:spcAft>
                          <a:spcPts val="0"/>
                        </a:spcAft>
                      </a:pPr>
                      <a:r>
                        <a:rPr lang="en-US" sz="1000" b="0" i="0" u="none" strike="noStrike">
                          <a:solidFill>
                            <a:srgbClr val="000000"/>
                          </a:solidFill>
                          <a:effectLst/>
                          <a:highlight>
                            <a:srgbClr val="E6F5F3"/>
                          </a:highlight>
                          <a:latin typeface="Century Gothic" panose="020B0502020202020204" pitchFamily="34" charset="0"/>
                        </a:rPr>
                        <a:t> </a:t>
                      </a:r>
                      <a:endParaRPr lang="en-US">
                        <a:effectLst/>
                        <a:highlight>
                          <a:srgbClr val="E6F5F3"/>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6F5F3"/>
                    </a:solidFill>
                  </a:tcPr>
                </a:tc>
                <a:tc>
                  <a:txBody>
                    <a:bodyPr/>
                    <a:lstStyle/>
                    <a:p>
                      <a:pPr rtl="0" fontAlgn="t">
                        <a:spcBef>
                          <a:spcPts val="0"/>
                        </a:spcBef>
                        <a:spcAft>
                          <a:spcPts val="0"/>
                        </a:spcAft>
                      </a:pPr>
                      <a:r>
                        <a:rPr lang="en-US" sz="1000" b="0" i="0" u="none" strike="noStrike">
                          <a:solidFill>
                            <a:srgbClr val="000000"/>
                          </a:solidFill>
                          <a:effectLst/>
                          <a:highlight>
                            <a:srgbClr val="E6F5F3"/>
                          </a:highlight>
                          <a:latin typeface="Century Gothic" panose="020B0502020202020204" pitchFamily="34" charset="0"/>
                        </a:rPr>
                        <a:t> </a:t>
                      </a:r>
                      <a:endParaRPr lang="en-US">
                        <a:effectLst/>
                        <a:highlight>
                          <a:srgbClr val="E6F5F3"/>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E6F5F3"/>
                    </a:solidFill>
                  </a:tcPr>
                </a:tc>
                <a:extLst>
                  <a:ext uri="{0D108BD9-81ED-4DB2-BD59-A6C34878D82A}">
                    <a16:rowId xmlns:a16="http://schemas.microsoft.com/office/drawing/2014/main" val="3425819525"/>
                  </a:ext>
                </a:extLst>
              </a:tr>
              <a:tr h="1152525">
                <a:tc>
                  <a:txBody>
                    <a:bodyPr/>
                    <a:lstStyle/>
                    <a:p>
                      <a:pPr algn="ctr" rtl="0" fontAlgn="t">
                        <a:spcBef>
                          <a:spcPts val="0"/>
                        </a:spcBef>
                        <a:spcAft>
                          <a:spcPts val="0"/>
                        </a:spcAft>
                      </a:pPr>
                      <a:r>
                        <a:rPr lang="en-US" sz="1000" b="1" i="0" u="none" strike="noStrike">
                          <a:solidFill>
                            <a:srgbClr val="FFFFFF"/>
                          </a:solidFill>
                          <a:effectLst/>
                          <a:highlight>
                            <a:srgbClr val="00C6BB"/>
                          </a:highlight>
                          <a:latin typeface="Century Gothic" panose="020B0502020202020204" pitchFamily="34" charset="0"/>
                        </a:rPr>
                        <a:t> </a:t>
                      </a:r>
                      <a:endParaRPr lang="en-US">
                        <a:effectLst/>
                        <a:highlight>
                          <a:srgbClr val="00C6BB"/>
                        </a:highlight>
                      </a:endParaRPr>
                    </a:p>
                    <a:p>
                      <a:pPr algn="ctr" rtl="0" fontAlgn="t">
                        <a:spcBef>
                          <a:spcPts val="0"/>
                        </a:spcBef>
                        <a:spcAft>
                          <a:spcPts val="0"/>
                        </a:spcAft>
                      </a:pPr>
                      <a:br>
                        <a:rPr lang="en-US" sz="1000" b="1" i="0" u="none" strike="noStrike">
                          <a:solidFill>
                            <a:srgbClr val="FFFFFF"/>
                          </a:solidFill>
                          <a:effectLst/>
                          <a:highlight>
                            <a:srgbClr val="00C6BB"/>
                          </a:highlight>
                          <a:latin typeface="Century Gothic" panose="020B0502020202020204" pitchFamily="34" charset="0"/>
                        </a:rPr>
                      </a:br>
                      <a:r>
                        <a:rPr lang="en-US" sz="1000" b="1" i="0" u="none" strike="noStrike">
                          <a:solidFill>
                            <a:srgbClr val="FFFFFF"/>
                          </a:solidFill>
                          <a:effectLst/>
                          <a:highlight>
                            <a:srgbClr val="00C6BB"/>
                          </a:highlight>
                          <a:latin typeface="Century Gothic" panose="020B0502020202020204" pitchFamily="34" charset="0"/>
                        </a:rPr>
                        <a:t>Zone 3</a:t>
                      </a:r>
                      <a:endParaRPr lang="en-US">
                        <a:effectLst/>
                        <a:highlight>
                          <a:srgbClr val="00C6BB"/>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00C6BB"/>
                    </a:solidFill>
                  </a:tcPr>
                </a:tc>
                <a:tc>
                  <a:txBody>
                    <a:bodyPr/>
                    <a:lstStyle/>
                    <a:p>
                      <a:pPr rtl="0" fontAlgn="t">
                        <a:spcBef>
                          <a:spcPts val="0"/>
                        </a:spcBef>
                        <a:spcAft>
                          <a:spcPts val="0"/>
                        </a:spcAft>
                      </a:pPr>
                      <a:r>
                        <a:rPr lang="en-US" sz="1000" b="0" i="0" u="none" strike="noStrike">
                          <a:solidFill>
                            <a:srgbClr val="000000"/>
                          </a:solidFill>
                          <a:effectLst/>
                          <a:highlight>
                            <a:srgbClr val="CAEAE7"/>
                          </a:highlight>
                          <a:latin typeface="Century Gothic" panose="020B0502020202020204" pitchFamily="34" charset="0"/>
                        </a:rPr>
                        <a:t> </a:t>
                      </a:r>
                      <a:endParaRPr lang="en-US">
                        <a:effectLst/>
                        <a:highlight>
                          <a:srgbClr val="CAEAE7"/>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AEAE7"/>
                    </a:solidFill>
                  </a:tcPr>
                </a:tc>
                <a:tc>
                  <a:txBody>
                    <a:bodyPr/>
                    <a:lstStyle/>
                    <a:p>
                      <a:pPr rtl="0" fontAlgn="t">
                        <a:spcBef>
                          <a:spcPts val="0"/>
                        </a:spcBef>
                        <a:spcAft>
                          <a:spcPts val="0"/>
                        </a:spcAft>
                      </a:pPr>
                      <a:r>
                        <a:rPr lang="en-US" sz="1000" b="0" i="0" u="none" strike="noStrike">
                          <a:solidFill>
                            <a:srgbClr val="000000"/>
                          </a:solidFill>
                          <a:effectLst/>
                          <a:highlight>
                            <a:srgbClr val="CAEAE7"/>
                          </a:highlight>
                          <a:latin typeface="Century Gothic" panose="020B0502020202020204" pitchFamily="34" charset="0"/>
                        </a:rPr>
                        <a:t> </a:t>
                      </a:r>
                      <a:endParaRPr lang="en-US">
                        <a:effectLst/>
                        <a:highlight>
                          <a:srgbClr val="CAEAE7"/>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AEAE7"/>
                    </a:solidFill>
                  </a:tcPr>
                </a:tc>
                <a:tc>
                  <a:txBody>
                    <a:bodyPr/>
                    <a:lstStyle/>
                    <a:p>
                      <a:pPr rtl="0" fontAlgn="t">
                        <a:spcBef>
                          <a:spcPts val="0"/>
                        </a:spcBef>
                        <a:spcAft>
                          <a:spcPts val="0"/>
                        </a:spcAft>
                      </a:pPr>
                      <a:r>
                        <a:rPr lang="en-US" sz="1000" b="0" i="0" u="none" strike="noStrike" dirty="0">
                          <a:solidFill>
                            <a:srgbClr val="000000"/>
                          </a:solidFill>
                          <a:effectLst/>
                          <a:highlight>
                            <a:srgbClr val="CAEAE7"/>
                          </a:highlight>
                          <a:latin typeface="Century Gothic" panose="020B0502020202020204" pitchFamily="34" charset="0"/>
                        </a:rPr>
                        <a:t> </a:t>
                      </a:r>
                      <a:endParaRPr lang="en-US" dirty="0">
                        <a:effectLst/>
                        <a:highlight>
                          <a:srgbClr val="CAEAE7"/>
                        </a:highlight>
                      </a:endParaRPr>
                    </a:p>
                  </a:txBody>
                  <a:tcPr marL="66675" marR="66675">
                    <a:lnL w="12697" cap="flat" cmpd="sng" algn="ctr">
                      <a:solidFill>
                        <a:srgbClr val="FFFFFF"/>
                      </a:solidFill>
                      <a:prstDash val="solid"/>
                      <a:round/>
                      <a:headEnd type="none" w="med" len="med"/>
                      <a:tailEnd type="none" w="med" len="med"/>
                    </a:lnL>
                    <a:lnR w="12697" cap="flat" cmpd="sng" algn="ctr">
                      <a:solidFill>
                        <a:srgbClr val="FFFFFF"/>
                      </a:solidFill>
                      <a:prstDash val="solid"/>
                      <a:round/>
                      <a:headEnd type="none" w="med" len="med"/>
                      <a:tailEnd type="none" w="med" len="med"/>
                    </a:lnR>
                    <a:lnT w="12697" cap="flat" cmpd="sng" algn="ctr">
                      <a:solidFill>
                        <a:srgbClr val="FFFFFF"/>
                      </a:solidFill>
                      <a:prstDash val="solid"/>
                      <a:round/>
                      <a:headEnd type="none" w="med" len="med"/>
                      <a:tailEnd type="none" w="med" len="med"/>
                    </a:lnT>
                    <a:lnB w="12697" cap="flat" cmpd="sng" algn="ctr">
                      <a:solidFill>
                        <a:srgbClr val="FFFFFF"/>
                      </a:solidFill>
                      <a:prstDash val="solid"/>
                      <a:round/>
                      <a:headEnd type="none" w="med" len="med"/>
                      <a:tailEnd type="none" w="med" len="med"/>
                    </a:lnB>
                    <a:solidFill>
                      <a:srgbClr val="CAEAE7"/>
                    </a:solidFill>
                  </a:tcPr>
                </a:tc>
                <a:extLst>
                  <a:ext uri="{0D108BD9-81ED-4DB2-BD59-A6C34878D82A}">
                    <a16:rowId xmlns:a16="http://schemas.microsoft.com/office/drawing/2014/main" val="1171545494"/>
                  </a:ext>
                </a:extLst>
              </a:tr>
            </a:tbl>
          </a:graphicData>
        </a:graphic>
      </p:graphicFrame>
      <p:sp>
        <p:nvSpPr>
          <p:cNvPr id="8" name="Rectangle 2">
            <a:extLst>
              <a:ext uri="{FF2B5EF4-FFF2-40B4-BE49-F238E27FC236}">
                <a16:creationId xmlns:a16="http://schemas.microsoft.com/office/drawing/2014/main" id="{B88DF39A-D783-1E5A-7862-F652F60E5017}"/>
              </a:ext>
            </a:extLst>
          </p:cNvPr>
          <p:cNvSpPr>
            <a:spLocks noChangeArrowheads="1"/>
          </p:cNvSpPr>
          <p:nvPr/>
        </p:nvSpPr>
        <p:spPr bwMode="auto">
          <a:xfrm>
            <a:off x="2033588" y="21558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a:extLst>
              <a:ext uri="{FF2B5EF4-FFF2-40B4-BE49-F238E27FC236}">
                <a16:creationId xmlns:a16="http://schemas.microsoft.com/office/drawing/2014/main" id="{5DC71A09-119B-EA45-DD81-5D76CA73DA23}"/>
              </a:ext>
            </a:extLst>
          </p:cNvPr>
          <p:cNvSpPr txBox="1"/>
          <p:nvPr/>
        </p:nvSpPr>
        <p:spPr>
          <a:xfrm>
            <a:off x="284629" y="85444"/>
            <a:ext cx="9809630" cy="1200329"/>
          </a:xfrm>
          <a:prstGeom prst="rect">
            <a:avLst/>
          </a:prstGeom>
          <a:noFill/>
        </p:spPr>
        <p:txBody>
          <a:bodyPr wrap="square">
            <a:spAutoFit/>
          </a:bodyPr>
          <a:lstStyle/>
          <a:p>
            <a:r>
              <a:rPr kumimoji="0" lang="en-US" sz="3600" b="1" i="0" u="none" strike="noStrike" kern="1200" cap="none" spc="0" normalizeH="0" baseline="0" noProof="0" dirty="0">
                <a:ln>
                  <a:noFill/>
                </a:ln>
                <a:solidFill>
                  <a:srgbClr val="005CC9">
                    <a:lumMod val="50000"/>
                  </a:srgbClr>
                </a:solidFill>
                <a:effectLst/>
                <a:uLnTx/>
                <a:uFillTx/>
                <a:latin typeface="Narkisim"/>
                <a:ea typeface="+mj-ea"/>
                <a:cs typeface="+mj-cs"/>
              </a:rPr>
              <a:t>Create a Zoning Plan for your classroom-</a:t>
            </a:r>
          </a:p>
          <a:p>
            <a:r>
              <a:rPr lang="en-US" sz="3600" b="1" dirty="0">
                <a:solidFill>
                  <a:srgbClr val="005CC9">
                    <a:lumMod val="50000"/>
                  </a:srgbClr>
                </a:solidFill>
                <a:latin typeface="Narkisim"/>
                <a:ea typeface="+mj-ea"/>
                <a:cs typeface="+mj-cs"/>
              </a:rPr>
              <a:t>continued</a:t>
            </a:r>
            <a:endParaRPr lang="en-US" dirty="0"/>
          </a:p>
        </p:txBody>
      </p:sp>
    </p:spTree>
    <p:extLst>
      <p:ext uri="{BB962C8B-B14F-4D97-AF65-F5344CB8AC3E}">
        <p14:creationId xmlns:p14="http://schemas.microsoft.com/office/powerpoint/2010/main" val="952187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CB28F-73DE-4328-766C-EE74AA8B60E2}"/>
              </a:ext>
            </a:extLst>
          </p:cNvPr>
          <p:cNvSpPr>
            <a:spLocks noGrp="1"/>
          </p:cNvSpPr>
          <p:nvPr>
            <p:ph type="title"/>
          </p:nvPr>
        </p:nvSpPr>
        <p:spPr>
          <a:xfrm>
            <a:off x="3218329" y="207802"/>
            <a:ext cx="6617875" cy="1435608"/>
          </a:xfrm>
        </p:spPr>
        <p:txBody>
          <a:bodyPr/>
          <a:lstStyle/>
          <a:p>
            <a:r>
              <a:rPr lang="en-US" dirty="0"/>
              <a:t>The Zoning Plan- Ongoing Support</a:t>
            </a:r>
          </a:p>
        </p:txBody>
      </p:sp>
      <p:sp>
        <p:nvSpPr>
          <p:cNvPr id="3" name="Content Placeholder 2">
            <a:extLst>
              <a:ext uri="{FF2B5EF4-FFF2-40B4-BE49-F238E27FC236}">
                <a16:creationId xmlns:a16="http://schemas.microsoft.com/office/drawing/2014/main" id="{31927B94-6EC9-CFE6-8431-3209E52AFD56}"/>
              </a:ext>
            </a:extLst>
          </p:cNvPr>
          <p:cNvSpPr>
            <a:spLocks noGrp="1"/>
          </p:cNvSpPr>
          <p:nvPr>
            <p:ph sz="quarter" idx="17"/>
          </p:nvPr>
        </p:nvSpPr>
        <p:spPr>
          <a:xfrm>
            <a:off x="3483835" y="2381205"/>
            <a:ext cx="2880567" cy="4197096"/>
          </a:xfrm>
        </p:spPr>
        <p:txBody>
          <a:bodyPr/>
          <a:lstStyle/>
          <a:p>
            <a:pPr marL="0" indent="0" rtl="0" fontAlgn="base">
              <a:spcBef>
                <a:spcPts val="0"/>
              </a:spcBef>
              <a:spcAft>
                <a:spcPts val="0"/>
              </a:spcAft>
              <a:buNone/>
            </a:pPr>
            <a:r>
              <a:rPr lang="en-US" sz="3200" b="0" i="0" u="sng" strike="noStrike" dirty="0">
                <a:solidFill>
                  <a:srgbClr val="002E64"/>
                </a:solidFill>
                <a:effectLst/>
              </a:rPr>
              <a:t>Established team</a:t>
            </a:r>
          </a:p>
          <a:p>
            <a:pPr marL="742950" lvl="1" indent="-285750" rtl="0" fontAlgn="base">
              <a:spcBef>
                <a:spcPts val="920"/>
              </a:spcBef>
              <a:spcAft>
                <a:spcPts val="0"/>
              </a:spcAft>
              <a:buFont typeface="Arial" panose="020B0604020202020204" pitchFamily="34" charset="0"/>
              <a:buChar char="•"/>
            </a:pPr>
            <a:r>
              <a:rPr lang="en-US" sz="2000" b="0" i="0" u="none" strike="noStrike" dirty="0">
                <a:solidFill>
                  <a:srgbClr val="002E64"/>
                </a:solidFill>
                <a:effectLst/>
              </a:rPr>
              <a:t>Rotating between zones and responsibilities</a:t>
            </a:r>
          </a:p>
          <a:p>
            <a:pPr marL="742950" lvl="1" indent="-285750" rtl="0" fontAlgn="base">
              <a:spcBef>
                <a:spcPts val="920"/>
              </a:spcBef>
              <a:spcAft>
                <a:spcPts val="0"/>
              </a:spcAft>
              <a:buFont typeface="Arial" panose="020B0604020202020204" pitchFamily="34" charset="0"/>
              <a:buChar char="•"/>
            </a:pPr>
            <a:r>
              <a:rPr lang="en-US" sz="2000" b="0" i="0" u="none" strike="noStrike" dirty="0">
                <a:solidFill>
                  <a:srgbClr val="002E64"/>
                </a:solidFill>
                <a:effectLst/>
              </a:rPr>
              <a:t>Frequency of updating Zoning Plan</a:t>
            </a:r>
          </a:p>
          <a:p>
            <a:pPr marL="742950" lvl="1" indent="-285750" rtl="0" fontAlgn="base">
              <a:spcBef>
                <a:spcPts val="920"/>
              </a:spcBef>
              <a:spcAft>
                <a:spcPts val="0"/>
              </a:spcAft>
              <a:buFont typeface="Arial" panose="020B0604020202020204" pitchFamily="34" charset="0"/>
              <a:buChar char="•"/>
            </a:pPr>
            <a:r>
              <a:rPr lang="en-US" sz="2000" b="0" i="0" u="none" strike="noStrike" dirty="0">
                <a:solidFill>
                  <a:srgbClr val="002E64"/>
                </a:solidFill>
                <a:effectLst/>
              </a:rPr>
              <a:t>Adaptive vs. Reactive zoning</a:t>
            </a:r>
          </a:p>
          <a:p>
            <a:endParaRPr lang="en-US" dirty="0"/>
          </a:p>
        </p:txBody>
      </p:sp>
      <p:sp>
        <p:nvSpPr>
          <p:cNvPr id="4" name="Content Placeholder 3">
            <a:extLst>
              <a:ext uri="{FF2B5EF4-FFF2-40B4-BE49-F238E27FC236}">
                <a16:creationId xmlns:a16="http://schemas.microsoft.com/office/drawing/2014/main" id="{ABCC6025-F4DD-FF8F-D886-158EDCBD9C87}"/>
              </a:ext>
            </a:extLst>
          </p:cNvPr>
          <p:cNvSpPr>
            <a:spLocks noGrp="1"/>
          </p:cNvSpPr>
          <p:nvPr>
            <p:ph sz="quarter" idx="18"/>
          </p:nvPr>
        </p:nvSpPr>
        <p:spPr>
          <a:xfrm>
            <a:off x="7379297" y="4250258"/>
            <a:ext cx="3118104" cy="2474527"/>
          </a:xfrm>
        </p:spPr>
        <p:txBody>
          <a:bodyPr>
            <a:normAutofit/>
          </a:bodyPr>
          <a:lstStyle/>
          <a:p>
            <a:pPr rtl="0" fontAlgn="base">
              <a:spcBef>
                <a:spcPts val="0"/>
              </a:spcBef>
              <a:spcAft>
                <a:spcPts val="0"/>
              </a:spcAft>
            </a:pPr>
            <a:r>
              <a:rPr lang="en-US" sz="3200" b="0" i="0" u="sng" strike="noStrike" dirty="0">
                <a:solidFill>
                  <a:srgbClr val="002E64"/>
                </a:solidFill>
                <a:effectLst/>
              </a:rPr>
              <a:t>Short-term staffing</a:t>
            </a:r>
          </a:p>
          <a:p>
            <a:pPr marL="742950" lvl="1" indent="-285750" rtl="0" fontAlgn="base">
              <a:spcBef>
                <a:spcPts val="920"/>
              </a:spcBef>
              <a:spcAft>
                <a:spcPts val="0"/>
              </a:spcAft>
              <a:buFont typeface="Arial" panose="020B0604020202020204" pitchFamily="34" charset="0"/>
              <a:buChar char="•"/>
            </a:pPr>
            <a:r>
              <a:rPr lang="en-US" sz="2000" dirty="0">
                <a:solidFill>
                  <a:srgbClr val="002E64"/>
                </a:solidFill>
              </a:rPr>
              <a:t>Who will review w</a:t>
            </a:r>
            <a:r>
              <a:rPr lang="en-US" sz="2000" b="0" i="0" u="none" strike="noStrike" dirty="0">
                <a:solidFill>
                  <a:srgbClr val="002E64"/>
                </a:solidFill>
                <a:effectLst/>
              </a:rPr>
              <a:t>ith substitutes?</a:t>
            </a:r>
          </a:p>
          <a:p>
            <a:endParaRPr lang="en-US" dirty="0"/>
          </a:p>
        </p:txBody>
      </p:sp>
      <p:sp>
        <p:nvSpPr>
          <p:cNvPr id="5" name="Slide Number Placeholder 4">
            <a:extLst>
              <a:ext uri="{FF2B5EF4-FFF2-40B4-BE49-F238E27FC236}">
                <a16:creationId xmlns:a16="http://schemas.microsoft.com/office/drawing/2014/main" id="{0A2B37B6-CD49-E897-9BC2-6640FC53FF69}"/>
              </a:ext>
            </a:extLst>
          </p:cNvPr>
          <p:cNvSpPr>
            <a:spLocks noGrp="1"/>
          </p:cNvSpPr>
          <p:nvPr>
            <p:ph type="sldNum" sz="quarter" idx="11"/>
          </p:nvPr>
        </p:nvSpPr>
        <p:spPr/>
        <p:txBody>
          <a:bodyPr/>
          <a:lstStyle/>
          <a:p>
            <a:fld id="{98C0CDE5-970C-4CC4-BF43-0DA127E73E82}" type="slidenum">
              <a:rPr lang="en-US" smtClean="0"/>
              <a:pPr/>
              <a:t>24</a:t>
            </a:fld>
            <a:endParaRPr lang="en-US" dirty="0"/>
          </a:p>
        </p:txBody>
      </p:sp>
      <p:sp>
        <p:nvSpPr>
          <p:cNvPr id="6" name="Content Placeholder 3">
            <a:extLst>
              <a:ext uri="{FF2B5EF4-FFF2-40B4-BE49-F238E27FC236}">
                <a16:creationId xmlns:a16="http://schemas.microsoft.com/office/drawing/2014/main" id="{712CC890-F13E-A39B-5DCB-3B7D5FD16367}"/>
              </a:ext>
            </a:extLst>
          </p:cNvPr>
          <p:cNvSpPr txBox="1">
            <a:spLocks/>
          </p:cNvSpPr>
          <p:nvPr/>
        </p:nvSpPr>
        <p:spPr>
          <a:xfrm>
            <a:off x="7379297" y="2381205"/>
            <a:ext cx="3118104" cy="1742559"/>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100000"/>
              </a:lnSpc>
              <a:spcBef>
                <a:spcPts val="1000"/>
              </a:spcBef>
              <a:spcAft>
                <a:spcPts val="1200"/>
              </a:spcAft>
              <a:buClr>
                <a:schemeClr val="accent2"/>
              </a:buClr>
              <a:buFont typeface="Arial" panose="020B0604020202020204" pitchFamily="34" charset="0"/>
              <a:buNone/>
              <a:defRPr sz="1800" b="1"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600"/>
              </a:spcBef>
              <a:buClr>
                <a:schemeClr val="accent2"/>
              </a:buClr>
              <a:buFont typeface="Arial" panose="020B0604020202020204" pitchFamily="34" charset="0"/>
              <a:buChar char="•"/>
              <a:defRPr sz="16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600"/>
              </a:spcBef>
              <a:buClr>
                <a:schemeClr val="accent2"/>
              </a:buClr>
              <a:buFont typeface="Arial" panose="020B0604020202020204" pitchFamily="34" charset="0"/>
              <a:buChar char="•"/>
              <a:defRPr sz="16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600"/>
              </a:spcBef>
              <a:buClr>
                <a:schemeClr val="accent2"/>
              </a:buClr>
              <a:buFont typeface="Arial" panose="020B0604020202020204" pitchFamily="34" charset="0"/>
              <a:buChar char="•"/>
              <a:defRPr sz="16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600"/>
              </a:spcBef>
              <a:buClr>
                <a:schemeClr val="accent2"/>
              </a:buClr>
              <a:buFont typeface="Arial" panose="020B0604020202020204" pitchFamily="34" charset="0"/>
              <a:buChar char="•"/>
              <a:defRPr sz="16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Bef>
                <a:spcPts val="0"/>
              </a:spcBef>
              <a:spcAft>
                <a:spcPts val="0"/>
              </a:spcAft>
            </a:pPr>
            <a:r>
              <a:rPr lang="en-US" sz="3200" b="0" u="sng" dirty="0">
                <a:solidFill>
                  <a:srgbClr val="002E64"/>
                </a:solidFill>
              </a:rPr>
              <a:t>New staff</a:t>
            </a:r>
          </a:p>
          <a:p>
            <a:pPr marL="742950" lvl="1" indent="-285750" fontAlgn="base">
              <a:spcBef>
                <a:spcPts val="920"/>
              </a:spcBef>
            </a:pPr>
            <a:r>
              <a:rPr lang="en-US" sz="2000" dirty="0">
                <a:solidFill>
                  <a:srgbClr val="002E64"/>
                </a:solidFill>
              </a:rPr>
              <a:t>Who will review the Zoning Plan with new teaching staff? </a:t>
            </a:r>
          </a:p>
          <a:p>
            <a:endParaRPr lang="en-US" dirty="0"/>
          </a:p>
        </p:txBody>
      </p:sp>
      <p:sp>
        <p:nvSpPr>
          <p:cNvPr id="7" name="TextBox 6">
            <a:extLst>
              <a:ext uri="{FF2B5EF4-FFF2-40B4-BE49-F238E27FC236}">
                <a16:creationId xmlns:a16="http://schemas.microsoft.com/office/drawing/2014/main" id="{E21BCB35-2694-5B26-C08D-091C50E246B5}"/>
              </a:ext>
            </a:extLst>
          </p:cNvPr>
          <p:cNvSpPr txBox="1"/>
          <p:nvPr/>
        </p:nvSpPr>
        <p:spPr>
          <a:xfrm>
            <a:off x="4428565" y="1123573"/>
            <a:ext cx="6617875" cy="646331"/>
          </a:xfrm>
          <a:prstGeom prst="rect">
            <a:avLst/>
          </a:prstGeom>
          <a:noFill/>
        </p:spPr>
        <p:txBody>
          <a:bodyPr wrap="square" rtlCol="0">
            <a:spAutoFit/>
          </a:bodyPr>
          <a:lstStyle/>
          <a:p>
            <a:r>
              <a:rPr lang="en-US" dirty="0">
                <a:solidFill>
                  <a:srgbClr val="002E64"/>
                </a:solidFill>
              </a:rPr>
              <a:t>This </a:t>
            </a:r>
            <a:r>
              <a:rPr lang="en-US" sz="1800" b="0" i="0" u="none" strike="noStrike" dirty="0">
                <a:solidFill>
                  <a:srgbClr val="002E64"/>
                </a:solidFill>
                <a:effectLst/>
              </a:rPr>
              <a:t>zoning plan should not a “one and done,” but an ongoing plan that is revisited and updated regularly</a:t>
            </a:r>
            <a:endParaRPr lang="en-US" dirty="0">
              <a:solidFill>
                <a:srgbClr val="002E64"/>
              </a:solidFill>
            </a:endParaRPr>
          </a:p>
        </p:txBody>
      </p:sp>
    </p:spTree>
    <p:extLst>
      <p:ext uri="{BB962C8B-B14F-4D97-AF65-F5344CB8AC3E}">
        <p14:creationId xmlns:p14="http://schemas.microsoft.com/office/powerpoint/2010/main" val="8247734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079C8-02DE-5960-95FA-EA4B78D4D2B7}"/>
              </a:ext>
            </a:extLst>
          </p:cNvPr>
          <p:cNvSpPr>
            <a:spLocks noGrp="1"/>
          </p:cNvSpPr>
          <p:nvPr>
            <p:ph type="title"/>
          </p:nvPr>
        </p:nvSpPr>
        <p:spPr/>
        <p:txBody>
          <a:bodyPr>
            <a:normAutofit/>
          </a:bodyPr>
          <a:lstStyle/>
          <a:p>
            <a:r>
              <a:rPr lang="en-US" sz="4400" dirty="0"/>
              <a:t>Putting it All Together and Creating a Plan</a:t>
            </a:r>
          </a:p>
        </p:txBody>
      </p:sp>
      <p:sp>
        <p:nvSpPr>
          <p:cNvPr id="4" name="TextBox 3">
            <a:extLst>
              <a:ext uri="{FF2B5EF4-FFF2-40B4-BE49-F238E27FC236}">
                <a16:creationId xmlns:a16="http://schemas.microsoft.com/office/drawing/2014/main" id="{F3D0BFCB-2374-894F-8149-597B042A78D0}"/>
              </a:ext>
            </a:extLst>
          </p:cNvPr>
          <p:cNvSpPr txBox="1"/>
          <p:nvPr/>
        </p:nvSpPr>
        <p:spPr>
          <a:xfrm>
            <a:off x="2456329" y="3872770"/>
            <a:ext cx="6096000" cy="1015663"/>
          </a:xfrm>
          <a:prstGeom prst="rect">
            <a:avLst/>
          </a:prstGeom>
          <a:noFill/>
        </p:spPr>
        <p:txBody>
          <a:bodyPr wrap="square">
            <a:spAutoFit/>
          </a:bodyPr>
          <a:lstStyle/>
          <a:p>
            <a:pPr algn="ctr"/>
            <a:r>
              <a:rPr lang="en-US" sz="2000" dirty="0">
                <a:solidFill>
                  <a:schemeClr val="bg1"/>
                </a:solidFill>
              </a:rPr>
              <a:t>Using all the information discussed during this session, you will work with your classroom team to develop the overall Classroom Safety Plan.</a:t>
            </a:r>
          </a:p>
        </p:txBody>
      </p:sp>
    </p:spTree>
    <p:extLst>
      <p:ext uri="{BB962C8B-B14F-4D97-AF65-F5344CB8AC3E}">
        <p14:creationId xmlns:p14="http://schemas.microsoft.com/office/powerpoint/2010/main" val="2258094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3BFF0-A530-8CCC-739B-DC20E0F5E382}"/>
              </a:ext>
            </a:extLst>
          </p:cNvPr>
          <p:cNvSpPr>
            <a:spLocks noGrp="1"/>
          </p:cNvSpPr>
          <p:nvPr>
            <p:ph type="title"/>
          </p:nvPr>
        </p:nvSpPr>
        <p:spPr>
          <a:xfrm>
            <a:off x="804672" y="411480"/>
            <a:ext cx="9464040" cy="1325563"/>
          </a:xfrm>
        </p:spPr>
        <p:txBody>
          <a:bodyPr/>
          <a:lstStyle/>
          <a:p>
            <a:r>
              <a:rPr lang="en-US" dirty="0"/>
              <a:t>Have a wonderful safe new program year!</a:t>
            </a:r>
          </a:p>
        </p:txBody>
      </p:sp>
      <p:pic>
        <p:nvPicPr>
          <p:cNvPr id="9" name="Picture Placeholder 8" descr="A person and a child playing with blocks">
            <a:extLst>
              <a:ext uri="{FF2B5EF4-FFF2-40B4-BE49-F238E27FC236}">
                <a16:creationId xmlns:a16="http://schemas.microsoft.com/office/drawing/2014/main" id="{A5D20515-62B3-5C9A-5FC9-1E77AD2B72A5}"/>
              </a:ext>
            </a:extLst>
          </p:cNvPr>
          <p:cNvPicPr>
            <a:picLocks noGrp="1" noChangeAspect="1"/>
          </p:cNvPicPr>
          <p:nvPr>
            <p:ph type="pic" sz="quarter" idx="13"/>
          </p:nvPr>
        </p:nvPicPr>
        <p:blipFill rotWithShape="1">
          <a:blip r:embed="rId3">
            <a:duotone>
              <a:schemeClr val="accent4">
                <a:shade val="45000"/>
                <a:satMod val="135000"/>
              </a:schemeClr>
              <a:prstClr val="white"/>
            </a:duotone>
          </a:blip>
          <a:srcRect t="10445" b="10445"/>
          <a:stretch/>
        </p:blipFill>
        <p:spPr>
          <a:xfrm>
            <a:off x="1082498" y="1548481"/>
            <a:ext cx="8982675" cy="4736835"/>
          </a:xfrm>
        </p:spPr>
      </p:pic>
    </p:spTree>
    <p:extLst>
      <p:ext uri="{BB962C8B-B14F-4D97-AF65-F5344CB8AC3E}">
        <p14:creationId xmlns:p14="http://schemas.microsoft.com/office/powerpoint/2010/main" val="41922821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2800E4-16F4-4C03-CA7F-B04CEF62F289}"/>
              </a:ext>
            </a:extLst>
          </p:cNvPr>
          <p:cNvSpPr>
            <a:spLocks noGrp="1"/>
          </p:cNvSpPr>
          <p:nvPr>
            <p:ph type="title"/>
          </p:nvPr>
        </p:nvSpPr>
        <p:spPr>
          <a:xfrm>
            <a:off x="768096" y="2505456"/>
            <a:ext cx="3575304" cy="2331720"/>
          </a:xfrm>
        </p:spPr>
        <p:txBody>
          <a:bodyPr/>
          <a:lstStyle/>
          <a:p>
            <a:r>
              <a:rPr lang="en-US" noProof="0" dirty="0"/>
              <a:t>Supervision Expectations</a:t>
            </a:r>
            <a:endParaRPr lang="en-US" dirty="0"/>
          </a:p>
        </p:txBody>
      </p:sp>
      <p:sp>
        <p:nvSpPr>
          <p:cNvPr id="5" name="Text Placeholder 4">
            <a:extLst>
              <a:ext uri="{FF2B5EF4-FFF2-40B4-BE49-F238E27FC236}">
                <a16:creationId xmlns:a16="http://schemas.microsoft.com/office/drawing/2014/main" id="{0B6F9B83-490C-3390-781C-B483ED3B5FB7}"/>
              </a:ext>
            </a:extLst>
          </p:cNvPr>
          <p:cNvSpPr>
            <a:spLocks noGrp="1"/>
          </p:cNvSpPr>
          <p:nvPr>
            <p:ph sz="quarter" idx="15"/>
          </p:nvPr>
        </p:nvSpPr>
        <p:spPr>
          <a:xfrm>
            <a:off x="5305156" y="4492845"/>
            <a:ext cx="5435454" cy="1069850"/>
          </a:xfrm>
        </p:spPr>
        <p:txBody>
          <a:bodyPr>
            <a:normAutofit/>
          </a:bodyPr>
          <a:lstStyle/>
          <a:p>
            <a:pPr marL="0" indent="0">
              <a:buNone/>
            </a:pPr>
            <a:r>
              <a:rPr lang="en-US" sz="1800" b="0" i="0" u="none" strike="noStrike" dirty="0">
                <a:solidFill>
                  <a:schemeClr val="tx1"/>
                </a:solidFill>
                <a:effectLst/>
                <a:latin typeface="Century Gothic" panose="020B0502020202020204" pitchFamily="34" charset="0"/>
              </a:rPr>
              <a:t>“But the child was only out of supervision for a minute.”</a:t>
            </a:r>
            <a:endParaRPr lang="en-US" dirty="0">
              <a:solidFill>
                <a:schemeClr val="tx1"/>
              </a:solidFill>
            </a:endParaRPr>
          </a:p>
        </p:txBody>
      </p:sp>
      <p:sp>
        <p:nvSpPr>
          <p:cNvPr id="3" name="Slide Number Placeholder 2">
            <a:extLst>
              <a:ext uri="{FF2B5EF4-FFF2-40B4-BE49-F238E27FC236}">
                <a16:creationId xmlns:a16="http://schemas.microsoft.com/office/drawing/2014/main" id="{1F2EA1C7-D3E0-3A85-A153-33043FCC3DBC}"/>
              </a:ext>
            </a:extLst>
          </p:cNvPr>
          <p:cNvSpPr>
            <a:spLocks noGrp="1"/>
          </p:cNvSpPr>
          <p:nvPr>
            <p:ph type="sldNum" sz="quarter" idx="11"/>
          </p:nvPr>
        </p:nvSpPr>
        <p:spPr>
          <a:xfrm rot="16200000">
            <a:off x="11274552" y="5632704"/>
            <a:ext cx="1069848" cy="594360"/>
          </a:xfrm>
        </p:spPr>
        <p:txBody>
          <a:bodyPr/>
          <a:lstStyle/>
          <a:p>
            <a:fld id="{98C0CDE5-970C-4CC4-BF43-0DA127E73E82}" type="slidenum">
              <a:rPr lang="en-US" smtClean="0"/>
              <a:pPr/>
              <a:t>3</a:t>
            </a:fld>
            <a:endParaRPr lang="en-US" dirty="0"/>
          </a:p>
        </p:txBody>
      </p:sp>
      <p:sp>
        <p:nvSpPr>
          <p:cNvPr id="6" name="TextBox 5">
            <a:extLst>
              <a:ext uri="{FF2B5EF4-FFF2-40B4-BE49-F238E27FC236}">
                <a16:creationId xmlns:a16="http://schemas.microsoft.com/office/drawing/2014/main" id="{95954A0D-8BAF-A025-105C-5ECC4946A0D4}"/>
              </a:ext>
            </a:extLst>
          </p:cNvPr>
          <p:cNvSpPr txBox="1"/>
          <p:nvPr/>
        </p:nvSpPr>
        <p:spPr>
          <a:xfrm>
            <a:off x="4833257" y="534672"/>
            <a:ext cx="6098720" cy="1477328"/>
          </a:xfrm>
          <a:prstGeom prst="rect">
            <a:avLst/>
          </a:prstGeom>
          <a:noFill/>
        </p:spPr>
        <p:txBody>
          <a:bodyPr wrap="square">
            <a:spAutoFit/>
          </a:bodyPr>
          <a:lstStyle/>
          <a:p>
            <a:r>
              <a:rPr lang="en-US" b="1" i="0" u="sng" dirty="0">
                <a:solidFill>
                  <a:srgbClr val="222222"/>
                </a:solidFill>
                <a:effectLst/>
                <a:highlight>
                  <a:srgbClr val="FFFFFF"/>
                </a:highlight>
                <a:latin typeface="Lato" panose="020F0502020204030203" pitchFamily="34" charset="0"/>
              </a:rPr>
              <a:t>Office of Head </a:t>
            </a:r>
            <a:r>
              <a:rPr lang="en-US" b="1" u="sng" dirty="0">
                <a:solidFill>
                  <a:srgbClr val="222222"/>
                </a:solidFill>
                <a:highlight>
                  <a:srgbClr val="FFFFFF"/>
                </a:highlight>
                <a:latin typeface="Lato" panose="020F0502020204030203" pitchFamily="34" charset="0"/>
              </a:rPr>
              <a:t>Start:</a:t>
            </a:r>
          </a:p>
          <a:p>
            <a:r>
              <a:rPr lang="en-US" b="0" i="0" dirty="0">
                <a:solidFill>
                  <a:srgbClr val="222222"/>
                </a:solidFill>
                <a:effectLst/>
                <a:highlight>
                  <a:srgbClr val="FFFFFF"/>
                </a:highlight>
                <a:latin typeface="Lato" panose="020F0502020204030203" pitchFamily="34" charset="0"/>
              </a:rPr>
              <a:t>The Head Start Program Performance Standards require that programs "ensure no child is left alone or unsupervised by staff, consultants, contractors, or volunteers while under their care" (</a:t>
            </a:r>
            <a:r>
              <a:rPr lang="en-US" b="0" i="0" u="none" strike="noStrike" dirty="0">
                <a:solidFill>
                  <a:srgbClr val="007B8D"/>
                </a:solidFill>
                <a:effectLst/>
                <a:highlight>
                  <a:srgbClr val="FFFFFF"/>
                </a:highlight>
                <a:latin typeface="Lato" panose="020F0502020204030203" pitchFamily="34" charset="0"/>
                <a:hlinkClick r:id="rId3" tooltip="Go to the webpage"/>
              </a:rPr>
              <a:t>45 CFR §1302.90</a:t>
            </a:r>
            <a:r>
              <a:rPr lang="en-US" b="0" i="0" dirty="0">
                <a:solidFill>
                  <a:srgbClr val="222222"/>
                </a:solidFill>
                <a:effectLst/>
                <a:highlight>
                  <a:srgbClr val="FFFFFF"/>
                </a:highlight>
                <a:latin typeface="Lato" panose="020F0502020204030203" pitchFamily="34" charset="0"/>
              </a:rPr>
              <a:t>).</a:t>
            </a:r>
            <a:endParaRPr lang="en-US" dirty="0"/>
          </a:p>
        </p:txBody>
      </p:sp>
      <p:sp>
        <p:nvSpPr>
          <p:cNvPr id="8" name="TextBox 7">
            <a:extLst>
              <a:ext uri="{FF2B5EF4-FFF2-40B4-BE49-F238E27FC236}">
                <a16:creationId xmlns:a16="http://schemas.microsoft.com/office/drawing/2014/main" id="{D1C8E9A4-2372-34CA-73C6-F9E29B5E2DD1}"/>
              </a:ext>
            </a:extLst>
          </p:cNvPr>
          <p:cNvSpPr txBox="1"/>
          <p:nvPr/>
        </p:nvSpPr>
        <p:spPr>
          <a:xfrm>
            <a:off x="5949043" y="2470987"/>
            <a:ext cx="5294538" cy="1200329"/>
          </a:xfrm>
          <a:prstGeom prst="rect">
            <a:avLst/>
          </a:prstGeom>
          <a:noFill/>
        </p:spPr>
        <p:txBody>
          <a:bodyPr wrap="square">
            <a:spAutoFit/>
          </a:bodyPr>
          <a:lstStyle/>
          <a:p>
            <a:r>
              <a:rPr lang="en-US" b="1" i="0" u="sng" dirty="0">
                <a:solidFill>
                  <a:srgbClr val="333333"/>
                </a:solidFill>
                <a:effectLst/>
                <a:highlight>
                  <a:srgbClr val="FFFFFF"/>
                </a:highlight>
                <a:latin typeface="Open Sans" panose="020B0606030504020204" pitchFamily="34" charset="0"/>
              </a:rPr>
              <a:t>Community Care </a:t>
            </a:r>
            <a:r>
              <a:rPr lang="en-US" b="1" u="sng" dirty="0">
                <a:solidFill>
                  <a:srgbClr val="333333"/>
                </a:solidFill>
                <a:highlight>
                  <a:srgbClr val="FFFFFF"/>
                </a:highlight>
                <a:latin typeface="Open Sans" panose="020B0606030504020204" pitchFamily="34" charset="0"/>
              </a:rPr>
              <a:t>Licensing: </a:t>
            </a:r>
          </a:p>
          <a:p>
            <a:r>
              <a:rPr lang="en-US" b="0" i="0" dirty="0">
                <a:solidFill>
                  <a:srgbClr val="333333"/>
                </a:solidFill>
                <a:effectLst/>
                <a:highlight>
                  <a:srgbClr val="FFFFFF"/>
                </a:highlight>
                <a:latin typeface="Open Sans" panose="020B0606030504020204" pitchFamily="34" charset="0"/>
              </a:rPr>
              <a:t>(1) No child(ren) shall be left without the supervision of a teacher at any time, Supervision shall include visual observation.</a:t>
            </a:r>
            <a:endParaRPr lang="en-US" dirty="0"/>
          </a:p>
        </p:txBody>
      </p:sp>
      <p:pic>
        <p:nvPicPr>
          <p:cNvPr id="9" name="Picture 8">
            <a:extLst>
              <a:ext uri="{FF2B5EF4-FFF2-40B4-BE49-F238E27FC236}">
                <a16:creationId xmlns:a16="http://schemas.microsoft.com/office/drawing/2014/main" id="{B1DBA70F-C6E3-1F8D-7504-13732C2D62F2}"/>
              </a:ext>
            </a:extLst>
          </p:cNvPr>
          <p:cNvPicPr>
            <a:picLocks noChangeAspect="1"/>
          </p:cNvPicPr>
          <p:nvPr/>
        </p:nvPicPr>
        <p:blipFill>
          <a:blip r:embed="rId4"/>
          <a:stretch>
            <a:fillRect/>
          </a:stretch>
        </p:blipFill>
        <p:spPr>
          <a:xfrm>
            <a:off x="7490297" y="5212178"/>
            <a:ext cx="2563233" cy="1435410"/>
          </a:xfrm>
          <a:prstGeom prst="rect">
            <a:avLst/>
          </a:prstGeom>
        </p:spPr>
      </p:pic>
    </p:spTree>
    <p:extLst>
      <p:ext uri="{BB962C8B-B14F-4D97-AF65-F5344CB8AC3E}">
        <p14:creationId xmlns:p14="http://schemas.microsoft.com/office/powerpoint/2010/main" val="255348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80A29B-87B6-29C9-2295-D36B76DCF9B8}"/>
              </a:ext>
            </a:extLst>
          </p:cNvPr>
          <p:cNvSpPr>
            <a:spLocks noGrp="1"/>
          </p:cNvSpPr>
          <p:nvPr>
            <p:ph type="title"/>
          </p:nvPr>
        </p:nvSpPr>
        <p:spPr>
          <a:xfrm>
            <a:off x="6711696" y="1956816"/>
            <a:ext cx="3502152" cy="3218688"/>
          </a:xfrm>
        </p:spPr>
        <p:txBody>
          <a:bodyPr/>
          <a:lstStyle/>
          <a:p>
            <a:r>
              <a:rPr lang="en-US" dirty="0"/>
              <a:t>Unannounced Safety and Supervision Trends</a:t>
            </a:r>
          </a:p>
        </p:txBody>
      </p:sp>
      <p:sp>
        <p:nvSpPr>
          <p:cNvPr id="4" name="Text Placeholder 3">
            <a:extLst>
              <a:ext uri="{FF2B5EF4-FFF2-40B4-BE49-F238E27FC236}">
                <a16:creationId xmlns:a16="http://schemas.microsoft.com/office/drawing/2014/main" id="{9F8883BF-4B40-D127-19A6-0A65D2A25EA7}"/>
              </a:ext>
            </a:extLst>
          </p:cNvPr>
          <p:cNvSpPr>
            <a:spLocks noGrp="1"/>
          </p:cNvSpPr>
          <p:nvPr>
            <p:ph sz="quarter" idx="15"/>
          </p:nvPr>
        </p:nvSpPr>
        <p:spPr>
          <a:xfrm>
            <a:off x="544814" y="549836"/>
            <a:ext cx="4123944" cy="5758328"/>
          </a:xfrm>
        </p:spPr>
        <p:txBody>
          <a:bodyPr>
            <a:normAutofit/>
          </a:bodyPr>
          <a:lstStyle/>
          <a:p>
            <a:r>
              <a:rPr lang="en-US" dirty="0"/>
              <a:t>Safety Supervision protocols are not consistently followed for visual bathroom supervision.</a:t>
            </a:r>
          </a:p>
          <a:p>
            <a:pPr lvl="1"/>
            <a:r>
              <a:rPr lang="en-US" dirty="0"/>
              <a:t> Staff at times are unaware of children in the bathroom.</a:t>
            </a:r>
          </a:p>
          <a:p>
            <a:r>
              <a:rPr lang="en-US" dirty="0"/>
              <a:t>Ratio was not maintained</a:t>
            </a:r>
          </a:p>
          <a:p>
            <a:r>
              <a:rPr lang="en-US" dirty="0"/>
              <a:t>Staff provided inaccurate head count.</a:t>
            </a:r>
          </a:p>
          <a:p>
            <a:pPr lvl="1"/>
            <a:r>
              <a:rPr lang="en-US" dirty="0"/>
              <a:t>Number of children enrolled was given instead of actual children present.</a:t>
            </a:r>
          </a:p>
          <a:p>
            <a:r>
              <a:rPr lang="en-US" dirty="0"/>
              <a:t>General observation is that not all steps of </a:t>
            </a:r>
            <a:r>
              <a:rPr lang="en-US" dirty="0" err="1"/>
              <a:t>SUPERvision</a:t>
            </a:r>
            <a:r>
              <a:rPr lang="en-US" dirty="0"/>
              <a:t> were performed. Specifically:</a:t>
            </a:r>
          </a:p>
          <a:p>
            <a:pPr lvl="1"/>
            <a:r>
              <a:rPr lang="en-US" dirty="0"/>
              <a:t>No visual or verbal sweep of classroom during transitions.</a:t>
            </a:r>
          </a:p>
          <a:p>
            <a:pPr lvl="1"/>
            <a:r>
              <a:rPr lang="en-US" dirty="0"/>
              <a:t>Roll Call, and Recount.</a:t>
            </a:r>
          </a:p>
        </p:txBody>
      </p:sp>
      <p:sp>
        <p:nvSpPr>
          <p:cNvPr id="3" name="Slide Number Placeholder 2">
            <a:extLst>
              <a:ext uri="{FF2B5EF4-FFF2-40B4-BE49-F238E27FC236}">
                <a16:creationId xmlns:a16="http://schemas.microsoft.com/office/drawing/2014/main" id="{A81FC143-FA9C-6F20-7583-F7B0FA8FF100}"/>
              </a:ext>
            </a:extLst>
          </p:cNvPr>
          <p:cNvSpPr>
            <a:spLocks noGrp="1"/>
          </p:cNvSpPr>
          <p:nvPr>
            <p:ph type="sldNum" sz="quarter" idx="11"/>
          </p:nvPr>
        </p:nvSpPr>
        <p:spPr>
          <a:xfrm rot="16200000">
            <a:off x="11274552" y="5632704"/>
            <a:ext cx="1069848" cy="594360"/>
          </a:xfrm>
        </p:spPr>
        <p:txBody>
          <a:bodyPr/>
          <a:lstStyle/>
          <a:p>
            <a:fld id="{98C0CDE5-970C-4CC4-BF43-0DA127E73E82}" type="slidenum">
              <a:rPr lang="en-US" smtClean="0"/>
              <a:pPr/>
              <a:t>4</a:t>
            </a:fld>
            <a:endParaRPr lang="en-US" dirty="0"/>
          </a:p>
        </p:txBody>
      </p:sp>
    </p:spTree>
    <p:extLst>
      <p:ext uri="{BB962C8B-B14F-4D97-AF65-F5344CB8AC3E}">
        <p14:creationId xmlns:p14="http://schemas.microsoft.com/office/powerpoint/2010/main" val="3036231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C24502-54AC-A744-250B-0C85D94ADD14}"/>
              </a:ext>
            </a:extLst>
          </p:cNvPr>
          <p:cNvSpPr>
            <a:spLocks noGrp="1"/>
          </p:cNvSpPr>
          <p:nvPr>
            <p:ph type="title"/>
          </p:nvPr>
        </p:nvSpPr>
        <p:spPr>
          <a:xfrm>
            <a:off x="3362379" y="0"/>
            <a:ext cx="6038397" cy="1435608"/>
          </a:xfrm>
        </p:spPr>
        <p:txBody>
          <a:bodyPr/>
          <a:lstStyle/>
          <a:p>
            <a:r>
              <a:rPr lang="en-US" dirty="0"/>
              <a:t>RAN Reviews </a:t>
            </a:r>
          </a:p>
        </p:txBody>
      </p:sp>
      <p:sp>
        <p:nvSpPr>
          <p:cNvPr id="3" name="Slide Number Placeholder 2">
            <a:extLst>
              <a:ext uri="{FF2B5EF4-FFF2-40B4-BE49-F238E27FC236}">
                <a16:creationId xmlns:a16="http://schemas.microsoft.com/office/drawing/2014/main" id="{7D0765AE-8EB5-D371-C0B2-DA072125B856}"/>
              </a:ext>
            </a:extLst>
          </p:cNvPr>
          <p:cNvSpPr>
            <a:spLocks noGrp="1"/>
          </p:cNvSpPr>
          <p:nvPr>
            <p:ph type="sldNum" sz="quarter" idx="11"/>
          </p:nvPr>
        </p:nvSpPr>
        <p:spPr>
          <a:xfrm rot="16200000">
            <a:off x="11274552" y="5632704"/>
            <a:ext cx="1069848" cy="594360"/>
          </a:xfrm>
        </p:spPr>
        <p:txBody>
          <a:bodyPr/>
          <a:lstStyle/>
          <a:p>
            <a:fld id="{98C0CDE5-970C-4CC4-BF43-0DA127E73E82}" type="slidenum">
              <a:rPr lang="en-US" smtClean="0"/>
              <a:pPr/>
              <a:t>5</a:t>
            </a:fld>
            <a:endParaRPr lang="en-US" dirty="0"/>
          </a:p>
        </p:txBody>
      </p:sp>
      <p:sp>
        <p:nvSpPr>
          <p:cNvPr id="8" name="Content Placeholder 22">
            <a:extLst>
              <a:ext uri="{FF2B5EF4-FFF2-40B4-BE49-F238E27FC236}">
                <a16:creationId xmlns:a16="http://schemas.microsoft.com/office/drawing/2014/main" id="{C603B2C4-C024-7196-301F-9BC4FA4F38B1}"/>
              </a:ext>
            </a:extLst>
          </p:cNvPr>
          <p:cNvSpPr txBox="1">
            <a:spLocks/>
          </p:cNvSpPr>
          <p:nvPr/>
        </p:nvSpPr>
        <p:spPr>
          <a:xfrm>
            <a:off x="3362379" y="1012371"/>
            <a:ext cx="7594092" cy="5845629"/>
          </a:xfrm>
          <a:prstGeom prst="rect">
            <a:avLst/>
          </a:prstGeom>
        </p:spPr>
        <p:txBody>
          <a:bodyPr>
            <a:noAutofit/>
          </a:bodyPr>
          <a:lstStyle>
            <a:lvl1pPr marL="228600" indent="-228600" algn="l" defTabSz="914400" rtl="0" eaLnBrk="1" latinLnBrk="0" hangingPunct="1">
              <a:lnSpc>
                <a:spcPct val="150000"/>
              </a:lnSpc>
              <a:spcBef>
                <a:spcPts val="0"/>
              </a:spcBef>
              <a:buClr>
                <a:schemeClr val="accent2"/>
              </a:buClr>
              <a:buFont typeface="Arial" panose="020B0604020202020204" pitchFamily="34" charset="0"/>
              <a:buChar char="•"/>
              <a:defRPr sz="2800" kern="1200">
                <a:solidFill>
                  <a:schemeClr val="accent1">
                    <a:lumMod val="50000"/>
                  </a:schemeClr>
                </a:solidFill>
                <a:latin typeface="+mn-lt"/>
                <a:ea typeface="+mn-ea"/>
                <a:cs typeface="+mn-cs"/>
              </a:defRPr>
            </a:lvl1pPr>
            <a:lvl2pPr marL="685800" indent="-228600" algn="l" defTabSz="914400" rtl="0" eaLnBrk="1" latinLnBrk="0" hangingPunct="1">
              <a:lnSpc>
                <a:spcPct val="90000"/>
              </a:lnSpc>
              <a:spcBef>
                <a:spcPts val="600"/>
              </a:spcBef>
              <a:buClr>
                <a:schemeClr val="accent2"/>
              </a:buClr>
              <a:buFont typeface="Arial" panose="020B0604020202020204" pitchFamily="34" charset="0"/>
              <a:buChar char="•"/>
              <a:defRPr sz="24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600"/>
              </a:spcBef>
              <a:buClr>
                <a:schemeClr val="accent2"/>
              </a:buClr>
              <a:buFont typeface="Arial" panose="020B0604020202020204" pitchFamily="34" charset="0"/>
              <a:buChar char="•"/>
              <a:defRPr sz="2000" kern="1200">
                <a:solidFill>
                  <a:schemeClr val="accent1">
                    <a:lumMod val="50000"/>
                  </a:schemeClr>
                </a:solidFill>
                <a:latin typeface="+mn-lt"/>
                <a:ea typeface="+mn-ea"/>
                <a:cs typeface="+mn-cs"/>
              </a:defRPr>
            </a:lvl3pPr>
            <a:lvl4pPr marL="1600200" indent="-2286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accent1">
                    <a:lumMod val="50000"/>
                  </a:schemeClr>
                </a:solidFill>
                <a:latin typeface="+mn-lt"/>
                <a:ea typeface="+mn-ea"/>
                <a:cs typeface="+mn-cs"/>
              </a:defRPr>
            </a:lvl4pPr>
            <a:lvl5pPr marL="2057400" indent="-228600" algn="l" defTabSz="914400" rtl="0" eaLnBrk="1" latinLnBrk="0" hangingPunct="1">
              <a:lnSpc>
                <a:spcPct val="90000"/>
              </a:lnSpc>
              <a:spcBef>
                <a:spcPts val="600"/>
              </a:spcBef>
              <a:buClr>
                <a:schemeClr val="accent2"/>
              </a:buClr>
              <a:buFont typeface="Arial" panose="020B0604020202020204" pitchFamily="34" charset="0"/>
              <a:buChar char="•"/>
              <a:defRPr sz="1800" kern="1200">
                <a:solidFill>
                  <a:schemeClr val="accent1">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Head Start Risk Assessment Notification (RAN) review will be conducted as needed, when the Office of Head Start (OHS) requires more information about a significant incident affecting the health and safety of program participants.</a:t>
            </a:r>
          </a:p>
          <a:p>
            <a:pPr marL="0" indent="0">
              <a:buNone/>
            </a:pPr>
            <a:r>
              <a:rPr lang="en-US" sz="1800" dirty="0"/>
              <a:t>The RAN review will: </a:t>
            </a:r>
          </a:p>
          <a:p>
            <a:r>
              <a:rPr lang="en-US" sz="1800" dirty="0"/>
              <a:t>· Document serious health and safety incidents and ensure that recipients are following requirements for </a:t>
            </a:r>
            <a:r>
              <a:rPr lang="en-US" sz="1800" b="1" u="sng" dirty="0"/>
              <a:t>timely, accurate reporting</a:t>
            </a:r>
            <a:r>
              <a:rPr lang="en-US" sz="1800" dirty="0"/>
              <a:t>.</a:t>
            </a:r>
          </a:p>
          <a:p>
            <a:r>
              <a:rPr lang="en-US" sz="1800" dirty="0"/>
              <a:t> · Identify if there are contributing program or management factors that may have enabled the incident. </a:t>
            </a:r>
          </a:p>
          <a:p>
            <a:r>
              <a:rPr lang="en-US" sz="1800" dirty="0"/>
              <a:t>· Communicate any required corrective action steps to the recipient.</a:t>
            </a:r>
          </a:p>
          <a:p>
            <a:r>
              <a:rPr lang="en-US" sz="1800" dirty="0"/>
              <a:t> · Provide feedback and inform support to strengthen program management approaches and prevent similar incidents from occurring in the future.</a:t>
            </a:r>
          </a:p>
        </p:txBody>
      </p:sp>
    </p:spTree>
    <p:extLst>
      <p:ext uri="{BB962C8B-B14F-4D97-AF65-F5344CB8AC3E}">
        <p14:creationId xmlns:p14="http://schemas.microsoft.com/office/powerpoint/2010/main" val="3671241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4722E1-DC3F-7BE5-7E67-22CDD364873C}"/>
              </a:ext>
            </a:extLst>
          </p:cNvPr>
          <p:cNvSpPr>
            <a:spLocks noGrp="1"/>
          </p:cNvSpPr>
          <p:nvPr>
            <p:ph type="title"/>
          </p:nvPr>
        </p:nvSpPr>
        <p:spPr>
          <a:xfrm>
            <a:off x="2769270" y="716929"/>
            <a:ext cx="5367528" cy="2194560"/>
          </a:xfrm>
        </p:spPr>
        <p:txBody>
          <a:bodyPr>
            <a:normAutofit/>
          </a:bodyPr>
          <a:lstStyle/>
          <a:p>
            <a:r>
              <a:rPr lang="en-US" sz="6600" dirty="0" err="1"/>
              <a:t>SUPERvision</a:t>
            </a:r>
            <a:endParaRPr lang="en-US" sz="6600" dirty="0"/>
          </a:p>
        </p:txBody>
      </p:sp>
      <p:sp>
        <p:nvSpPr>
          <p:cNvPr id="7" name="Text Placeholder 6">
            <a:extLst>
              <a:ext uri="{FF2B5EF4-FFF2-40B4-BE49-F238E27FC236}">
                <a16:creationId xmlns:a16="http://schemas.microsoft.com/office/drawing/2014/main" id="{062AEB26-71FF-4095-78AC-52B9E8A3BCE0}"/>
              </a:ext>
            </a:extLst>
          </p:cNvPr>
          <p:cNvSpPr>
            <a:spLocks noGrp="1"/>
          </p:cNvSpPr>
          <p:nvPr>
            <p:ph type="body" sz="quarter" idx="13"/>
          </p:nvPr>
        </p:nvSpPr>
        <p:spPr>
          <a:xfrm>
            <a:off x="2769270" y="3233085"/>
            <a:ext cx="5367528" cy="949325"/>
          </a:xfrm>
        </p:spPr>
        <p:txBody>
          <a:bodyPr>
            <a:normAutofit fontScale="85000" lnSpcReduction="10000"/>
          </a:bodyPr>
          <a:lstStyle/>
          <a:p>
            <a:r>
              <a:rPr lang="en-US" sz="4000" dirty="0"/>
              <a:t>A guide to safe transitions</a:t>
            </a:r>
            <a:endParaRPr lang="en-US" sz="4000" noProof="0" dirty="0"/>
          </a:p>
          <a:p>
            <a:endParaRPr lang="en-US" dirty="0"/>
          </a:p>
        </p:txBody>
      </p:sp>
    </p:spTree>
    <p:extLst>
      <p:ext uri="{BB962C8B-B14F-4D97-AF65-F5344CB8AC3E}">
        <p14:creationId xmlns:p14="http://schemas.microsoft.com/office/powerpoint/2010/main" val="1733658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BB8BB35-A0DC-D8B3-8E6B-ADD882279A3F}"/>
              </a:ext>
            </a:extLst>
          </p:cNvPr>
          <p:cNvSpPr>
            <a:spLocks noGrp="1"/>
          </p:cNvSpPr>
          <p:nvPr>
            <p:ph type="title"/>
          </p:nvPr>
        </p:nvSpPr>
        <p:spPr>
          <a:xfrm>
            <a:off x="1275588" y="504227"/>
            <a:ext cx="5824728" cy="1453896"/>
          </a:xfrm>
        </p:spPr>
        <p:txBody>
          <a:bodyPr/>
          <a:lstStyle/>
          <a:p>
            <a:r>
              <a:rPr lang="en-US" dirty="0"/>
              <a:t>What are the 5 Steps to </a:t>
            </a:r>
            <a:r>
              <a:rPr lang="en-US" dirty="0" err="1"/>
              <a:t>SUPERvision</a:t>
            </a:r>
            <a:r>
              <a:rPr lang="en-US" dirty="0"/>
              <a:t>?</a:t>
            </a:r>
          </a:p>
        </p:txBody>
      </p:sp>
      <p:sp>
        <p:nvSpPr>
          <p:cNvPr id="6" name="Text Placeholder 5">
            <a:extLst>
              <a:ext uri="{FF2B5EF4-FFF2-40B4-BE49-F238E27FC236}">
                <a16:creationId xmlns:a16="http://schemas.microsoft.com/office/drawing/2014/main" id="{D248D029-6E5D-5C40-EE46-7913B8F2A1FF}"/>
              </a:ext>
            </a:extLst>
          </p:cNvPr>
          <p:cNvSpPr>
            <a:spLocks noGrp="1"/>
          </p:cNvSpPr>
          <p:nvPr>
            <p:ph type="body" sz="quarter" idx="14"/>
          </p:nvPr>
        </p:nvSpPr>
        <p:spPr>
          <a:xfrm>
            <a:off x="5488052" y="1753078"/>
            <a:ext cx="3673877" cy="4506685"/>
          </a:xfrm>
        </p:spPr>
        <p:txBody>
          <a:bodyPr>
            <a:normAutofit fontScale="85000" lnSpcReduction="20000"/>
          </a:bodyPr>
          <a:lstStyle/>
          <a:p>
            <a:r>
              <a:rPr lang="en-US" sz="4800" dirty="0"/>
              <a:t>S</a:t>
            </a:r>
            <a:r>
              <a:rPr lang="en-US" sz="3200" dirty="0"/>
              <a:t>top</a:t>
            </a:r>
          </a:p>
          <a:p>
            <a:r>
              <a:rPr lang="en-US" sz="4800" dirty="0"/>
              <a:t>U</a:t>
            </a:r>
            <a:r>
              <a:rPr lang="en-US" sz="3200" dirty="0"/>
              <a:t>nite &amp; Gather</a:t>
            </a:r>
          </a:p>
          <a:p>
            <a:r>
              <a:rPr lang="en-US" sz="5200" dirty="0"/>
              <a:t>P</a:t>
            </a:r>
            <a:r>
              <a:rPr lang="en-US" sz="3200" dirty="0"/>
              <a:t>erform Sweep</a:t>
            </a:r>
          </a:p>
          <a:p>
            <a:r>
              <a:rPr lang="en-US" sz="5200" dirty="0"/>
              <a:t>E</a:t>
            </a:r>
            <a:r>
              <a:rPr lang="en-US" sz="3200" dirty="0"/>
              <a:t>xact Count</a:t>
            </a:r>
          </a:p>
          <a:p>
            <a:r>
              <a:rPr lang="en-US" sz="5600" dirty="0"/>
              <a:t>R</a:t>
            </a:r>
            <a:r>
              <a:rPr lang="en-US" sz="3200" dirty="0"/>
              <a:t>oll call &amp; Recount</a:t>
            </a:r>
          </a:p>
          <a:p>
            <a:endParaRPr lang="en-US" dirty="0"/>
          </a:p>
        </p:txBody>
      </p:sp>
      <p:sp>
        <p:nvSpPr>
          <p:cNvPr id="3" name="Slide Number Placeholder 2">
            <a:extLst>
              <a:ext uri="{FF2B5EF4-FFF2-40B4-BE49-F238E27FC236}">
                <a16:creationId xmlns:a16="http://schemas.microsoft.com/office/drawing/2014/main" id="{892A2015-C113-6985-07BD-D6494CD0A580}"/>
              </a:ext>
            </a:extLst>
          </p:cNvPr>
          <p:cNvSpPr>
            <a:spLocks noGrp="1"/>
          </p:cNvSpPr>
          <p:nvPr>
            <p:ph type="sldNum" sz="quarter" idx="11"/>
          </p:nvPr>
        </p:nvSpPr>
        <p:spPr>
          <a:xfrm rot="16200000">
            <a:off x="11274552" y="5632704"/>
            <a:ext cx="1069848" cy="594360"/>
          </a:xfrm>
        </p:spPr>
        <p:txBody>
          <a:bodyPr/>
          <a:lstStyle/>
          <a:p>
            <a:fld id="{98C0CDE5-970C-4CC4-BF43-0DA127E73E82}" type="slidenum">
              <a:rPr lang="en-US" smtClean="0"/>
              <a:pPr/>
              <a:t>7</a:t>
            </a:fld>
            <a:endParaRPr lang="en-US" dirty="0"/>
          </a:p>
        </p:txBody>
      </p:sp>
      <p:pic>
        <p:nvPicPr>
          <p:cNvPr id="11" name="Picture Placeholder 10" descr="A cartoon of a person touching her forehead&#10;&#10;Description automatically generated">
            <a:extLst>
              <a:ext uri="{FF2B5EF4-FFF2-40B4-BE49-F238E27FC236}">
                <a16:creationId xmlns:a16="http://schemas.microsoft.com/office/drawing/2014/main" id="{DB36B27F-668D-4ED3-D103-0D9F20A2249D}"/>
              </a:ext>
            </a:extLst>
          </p:cNvPr>
          <p:cNvPicPr>
            <a:picLocks noGrp="1" noChangeAspect="1"/>
          </p:cNvPicPr>
          <p:nvPr>
            <p:ph type="pic" sz="quarter" idx="13"/>
          </p:nvPr>
        </p:nvPicPr>
        <p:blipFill>
          <a:blip r:embed="rId2"/>
          <a:srcRect l="21894" r="21894"/>
          <a:stretch>
            <a:fillRect/>
          </a:stretch>
        </p:blipFill>
        <p:spPr>
          <a:xfrm>
            <a:off x="1276350" y="2239963"/>
            <a:ext cx="2376488" cy="2378075"/>
          </a:xfrm>
        </p:spPr>
      </p:pic>
    </p:spTree>
    <p:extLst>
      <p:ext uri="{BB962C8B-B14F-4D97-AF65-F5344CB8AC3E}">
        <p14:creationId xmlns:p14="http://schemas.microsoft.com/office/powerpoint/2010/main" val="3059986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8F923-D9C8-7337-DD3F-C101D14ABCBD}"/>
              </a:ext>
            </a:extLst>
          </p:cNvPr>
          <p:cNvSpPr>
            <a:spLocks noGrp="1"/>
          </p:cNvSpPr>
          <p:nvPr>
            <p:ph type="title"/>
          </p:nvPr>
        </p:nvSpPr>
        <p:spPr>
          <a:xfrm>
            <a:off x="1129185" y="219866"/>
            <a:ext cx="3326083" cy="840449"/>
          </a:xfrm>
        </p:spPr>
        <p:txBody>
          <a:bodyPr>
            <a:normAutofit fontScale="90000"/>
          </a:bodyPr>
          <a:lstStyle/>
          <a:p>
            <a:r>
              <a:rPr lang="en-US" sz="6000" dirty="0"/>
              <a:t>Stop</a:t>
            </a:r>
            <a:endParaRPr lang="en-US" sz="6000" dirty="0">
              <a:solidFill>
                <a:schemeClr val="tx1"/>
              </a:solidFill>
            </a:endParaRPr>
          </a:p>
        </p:txBody>
      </p:sp>
      <p:sp>
        <p:nvSpPr>
          <p:cNvPr id="5" name="Slide Number Placeholder 4">
            <a:extLst>
              <a:ext uri="{FF2B5EF4-FFF2-40B4-BE49-F238E27FC236}">
                <a16:creationId xmlns:a16="http://schemas.microsoft.com/office/drawing/2014/main" id="{3D96B294-F8A1-52E4-2C09-652A057790D0}"/>
              </a:ext>
            </a:extLst>
          </p:cNvPr>
          <p:cNvSpPr>
            <a:spLocks noGrp="1"/>
          </p:cNvSpPr>
          <p:nvPr>
            <p:ph type="sldNum" sz="quarter" idx="11"/>
          </p:nvPr>
        </p:nvSpPr>
        <p:spPr/>
        <p:txBody>
          <a:bodyPr/>
          <a:lstStyle/>
          <a:p>
            <a:fld id="{98C0CDE5-970C-4CC4-BF43-0DA127E73E82}" type="slidenum">
              <a:rPr lang="en-US" smtClean="0"/>
              <a:pPr/>
              <a:t>8</a:t>
            </a:fld>
            <a:endParaRPr lang="en-US" dirty="0"/>
          </a:p>
        </p:txBody>
      </p:sp>
      <p:sp>
        <p:nvSpPr>
          <p:cNvPr id="7" name="TextBox 6">
            <a:extLst>
              <a:ext uri="{FF2B5EF4-FFF2-40B4-BE49-F238E27FC236}">
                <a16:creationId xmlns:a16="http://schemas.microsoft.com/office/drawing/2014/main" id="{DD1F6D65-F329-3213-1E6B-D9A6E7471253}"/>
              </a:ext>
            </a:extLst>
          </p:cNvPr>
          <p:cNvSpPr txBox="1"/>
          <p:nvPr/>
        </p:nvSpPr>
        <p:spPr>
          <a:xfrm>
            <a:off x="3561658" y="1227236"/>
            <a:ext cx="6163247" cy="3539430"/>
          </a:xfrm>
          <a:prstGeom prst="rect">
            <a:avLst/>
          </a:prstGeom>
          <a:noFill/>
        </p:spPr>
        <p:txBody>
          <a:bodyPr wrap="square">
            <a:spAutoFit/>
          </a:bodyPr>
          <a:lstStyle/>
          <a:p>
            <a:pPr eaLnBrk="1" hangingPunct="1"/>
            <a:r>
              <a:rPr lang="en-US" altLang="en-US" sz="3200" dirty="0">
                <a:solidFill>
                  <a:srgbClr val="002E64"/>
                </a:solidFill>
              </a:rPr>
              <a:t>Best practices include:</a:t>
            </a:r>
          </a:p>
          <a:p>
            <a:pPr marL="457200" indent="-457200" eaLnBrk="1" hangingPunct="1">
              <a:buFont typeface="Arial" panose="020B0604020202020204" pitchFamily="34" charset="0"/>
              <a:buChar char="•"/>
            </a:pPr>
            <a:r>
              <a:rPr lang="en-US" altLang="en-US" sz="3200" dirty="0">
                <a:solidFill>
                  <a:srgbClr val="002E64"/>
                </a:solidFill>
              </a:rPr>
              <a:t>Creating routine</a:t>
            </a:r>
          </a:p>
          <a:p>
            <a:pPr marL="457200" indent="-457200" eaLnBrk="1" hangingPunct="1">
              <a:buFont typeface="Arial" panose="020B0604020202020204" pitchFamily="34" charset="0"/>
              <a:buChar char="•"/>
            </a:pPr>
            <a:r>
              <a:rPr lang="en-US" altLang="en-US" sz="3200" dirty="0">
                <a:solidFill>
                  <a:srgbClr val="002E64"/>
                </a:solidFill>
              </a:rPr>
              <a:t>Practicing</a:t>
            </a:r>
          </a:p>
          <a:p>
            <a:pPr marL="457200" indent="-457200" eaLnBrk="1" hangingPunct="1">
              <a:buFont typeface="Arial" panose="020B0604020202020204" pitchFamily="34" charset="0"/>
              <a:buChar char="•"/>
            </a:pPr>
            <a:r>
              <a:rPr lang="en-US" altLang="en-US" sz="3200" dirty="0">
                <a:solidFill>
                  <a:srgbClr val="002E64"/>
                </a:solidFill>
              </a:rPr>
              <a:t>Adaptive to the changing needs of children</a:t>
            </a:r>
          </a:p>
          <a:p>
            <a:pPr marL="457200" indent="-457200" eaLnBrk="1" hangingPunct="1">
              <a:buFont typeface="Arial" panose="020B0604020202020204" pitchFamily="34" charset="0"/>
              <a:buChar char="•"/>
            </a:pPr>
            <a:r>
              <a:rPr lang="en-US" altLang="en-US" sz="3200" dirty="0">
                <a:solidFill>
                  <a:srgbClr val="002E64"/>
                </a:solidFill>
              </a:rPr>
              <a:t>Clear attention getter</a:t>
            </a:r>
          </a:p>
          <a:p>
            <a:pPr marL="914400" lvl="1" indent="-457200">
              <a:buFont typeface="Arial" panose="020B0604020202020204" pitchFamily="34" charset="0"/>
              <a:buChar char="•"/>
            </a:pPr>
            <a:r>
              <a:rPr lang="en-US" altLang="en-US" sz="3200" dirty="0">
                <a:solidFill>
                  <a:srgbClr val="002E64"/>
                </a:solidFill>
              </a:rPr>
              <a:t>Audio, visual</a:t>
            </a:r>
          </a:p>
        </p:txBody>
      </p:sp>
      <p:sp>
        <p:nvSpPr>
          <p:cNvPr id="9" name="TextBox 8">
            <a:extLst>
              <a:ext uri="{FF2B5EF4-FFF2-40B4-BE49-F238E27FC236}">
                <a16:creationId xmlns:a16="http://schemas.microsoft.com/office/drawing/2014/main" id="{FC500E82-7753-0687-9BC5-52F36178F40E}"/>
              </a:ext>
            </a:extLst>
          </p:cNvPr>
          <p:cNvSpPr txBox="1"/>
          <p:nvPr/>
        </p:nvSpPr>
        <p:spPr>
          <a:xfrm>
            <a:off x="3372096" y="219866"/>
            <a:ext cx="7421410" cy="461665"/>
          </a:xfrm>
          <a:prstGeom prst="rect">
            <a:avLst/>
          </a:prstGeom>
          <a:noFill/>
        </p:spPr>
        <p:txBody>
          <a:bodyPr wrap="square">
            <a:spAutoFit/>
          </a:bodyPr>
          <a:lstStyle/>
          <a:p>
            <a:r>
              <a:rPr lang="en-US" sz="2400" b="0" i="1" u="none" strike="noStrike" dirty="0">
                <a:solidFill>
                  <a:srgbClr val="002E64"/>
                </a:solidFill>
                <a:effectLst/>
                <a:latin typeface="Century Gothic" panose="020B0502020202020204" pitchFamily="34" charset="0"/>
              </a:rPr>
              <a:t>We are stopping whatever activity is happening.</a:t>
            </a:r>
            <a:endParaRPr lang="en-US" sz="2400" i="1" dirty="0">
              <a:solidFill>
                <a:srgbClr val="002E64"/>
              </a:solidFill>
            </a:endParaRPr>
          </a:p>
        </p:txBody>
      </p:sp>
      <p:pic>
        <p:nvPicPr>
          <p:cNvPr id="3" name="Picture 2">
            <a:extLst>
              <a:ext uri="{FF2B5EF4-FFF2-40B4-BE49-F238E27FC236}">
                <a16:creationId xmlns:a16="http://schemas.microsoft.com/office/drawing/2014/main" id="{E7C382EB-C0E1-0A83-B82F-70CB457381A8}"/>
              </a:ext>
            </a:extLst>
          </p:cNvPr>
          <p:cNvPicPr>
            <a:picLocks noChangeAspect="1"/>
          </p:cNvPicPr>
          <p:nvPr/>
        </p:nvPicPr>
        <p:blipFill>
          <a:blip r:embed="rId2"/>
          <a:stretch>
            <a:fillRect/>
          </a:stretch>
        </p:blipFill>
        <p:spPr>
          <a:xfrm rot="1628514">
            <a:off x="8817640" y="1300489"/>
            <a:ext cx="1814529" cy="1814529"/>
          </a:xfrm>
          <a:prstGeom prst="rect">
            <a:avLst/>
          </a:prstGeom>
        </p:spPr>
      </p:pic>
      <p:pic>
        <p:nvPicPr>
          <p:cNvPr id="4" name="Picture 3">
            <a:extLst>
              <a:ext uri="{FF2B5EF4-FFF2-40B4-BE49-F238E27FC236}">
                <a16:creationId xmlns:a16="http://schemas.microsoft.com/office/drawing/2014/main" id="{FCA7DA3F-FDA6-ADA7-9752-450DD613463F}"/>
              </a:ext>
            </a:extLst>
          </p:cNvPr>
          <p:cNvPicPr>
            <a:picLocks noChangeAspect="1"/>
          </p:cNvPicPr>
          <p:nvPr/>
        </p:nvPicPr>
        <p:blipFill>
          <a:blip r:embed="rId3"/>
          <a:stretch>
            <a:fillRect/>
          </a:stretch>
        </p:blipFill>
        <p:spPr>
          <a:xfrm>
            <a:off x="4535829" y="4766666"/>
            <a:ext cx="1777980" cy="1777980"/>
          </a:xfrm>
          <a:prstGeom prst="rect">
            <a:avLst/>
          </a:prstGeom>
        </p:spPr>
      </p:pic>
      <p:pic>
        <p:nvPicPr>
          <p:cNvPr id="6" name="Picture 5">
            <a:extLst>
              <a:ext uri="{FF2B5EF4-FFF2-40B4-BE49-F238E27FC236}">
                <a16:creationId xmlns:a16="http://schemas.microsoft.com/office/drawing/2014/main" id="{4CDA72A0-6FCF-4171-BE1F-A75271181F43}"/>
              </a:ext>
            </a:extLst>
          </p:cNvPr>
          <p:cNvPicPr>
            <a:picLocks noChangeAspect="1"/>
          </p:cNvPicPr>
          <p:nvPr/>
        </p:nvPicPr>
        <p:blipFill>
          <a:blip r:embed="rId4"/>
          <a:stretch>
            <a:fillRect/>
          </a:stretch>
        </p:blipFill>
        <p:spPr>
          <a:xfrm>
            <a:off x="7924923" y="4240808"/>
            <a:ext cx="2143125" cy="2143125"/>
          </a:xfrm>
          <a:prstGeom prst="rect">
            <a:avLst/>
          </a:prstGeom>
        </p:spPr>
      </p:pic>
    </p:spTree>
    <p:extLst>
      <p:ext uri="{BB962C8B-B14F-4D97-AF65-F5344CB8AC3E}">
        <p14:creationId xmlns:p14="http://schemas.microsoft.com/office/powerpoint/2010/main" val="148433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6C5BF-2058-4493-651A-E669AA94811D}"/>
              </a:ext>
            </a:extLst>
          </p:cNvPr>
          <p:cNvSpPr>
            <a:spLocks noGrp="1"/>
          </p:cNvSpPr>
          <p:nvPr>
            <p:ph type="title"/>
          </p:nvPr>
        </p:nvSpPr>
        <p:spPr>
          <a:xfrm>
            <a:off x="963814" y="312929"/>
            <a:ext cx="2567326" cy="1435608"/>
          </a:xfrm>
        </p:spPr>
        <p:txBody>
          <a:bodyPr>
            <a:normAutofit fontScale="90000"/>
          </a:bodyPr>
          <a:lstStyle/>
          <a:p>
            <a:r>
              <a:rPr lang="en-US" sz="6000" dirty="0">
                <a:solidFill>
                  <a:srgbClr val="005CC9">
                    <a:lumMod val="50000"/>
                  </a:srgbClr>
                </a:solidFill>
                <a:latin typeface="Narkisim"/>
              </a:rPr>
              <a:t>Unite &amp;        Gather</a:t>
            </a:r>
            <a:endParaRPr lang="en-US" dirty="0"/>
          </a:p>
        </p:txBody>
      </p:sp>
      <p:sp>
        <p:nvSpPr>
          <p:cNvPr id="5" name="Slide Number Placeholder 4">
            <a:extLst>
              <a:ext uri="{FF2B5EF4-FFF2-40B4-BE49-F238E27FC236}">
                <a16:creationId xmlns:a16="http://schemas.microsoft.com/office/drawing/2014/main" id="{0E097C41-B5F6-E992-E406-68E292FC658E}"/>
              </a:ext>
            </a:extLst>
          </p:cNvPr>
          <p:cNvSpPr>
            <a:spLocks noGrp="1"/>
          </p:cNvSpPr>
          <p:nvPr>
            <p:ph type="sldNum" sz="quarter" idx="11"/>
          </p:nvPr>
        </p:nvSpPr>
        <p:spPr/>
        <p:txBody>
          <a:bodyPr/>
          <a:lstStyle/>
          <a:p>
            <a:fld id="{98C0CDE5-970C-4CC4-BF43-0DA127E73E82}" type="slidenum">
              <a:rPr lang="en-US" smtClean="0"/>
              <a:pPr/>
              <a:t>9</a:t>
            </a:fld>
            <a:endParaRPr lang="en-US" dirty="0"/>
          </a:p>
        </p:txBody>
      </p:sp>
      <p:sp>
        <p:nvSpPr>
          <p:cNvPr id="7" name="TextBox 6">
            <a:extLst>
              <a:ext uri="{FF2B5EF4-FFF2-40B4-BE49-F238E27FC236}">
                <a16:creationId xmlns:a16="http://schemas.microsoft.com/office/drawing/2014/main" id="{A2B0735C-6432-89D8-4FA1-25D6EF3970D3}"/>
              </a:ext>
            </a:extLst>
          </p:cNvPr>
          <p:cNvSpPr txBox="1"/>
          <p:nvPr/>
        </p:nvSpPr>
        <p:spPr>
          <a:xfrm>
            <a:off x="3531140" y="1379577"/>
            <a:ext cx="4017142" cy="5478423"/>
          </a:xfrm>
          <a:prstGeom prst="rect">
            <a:avLst/>
          </a:prstGeom>
          <a:noFill/>
        </p:spPr>
        <p:txBody>
          <a:bodyPr wrap="square">
            <a:spAutoFit/>
          </a:bodyPr>
          <a:lstStyle/>
          <a:p>
            <a:pPr rtl="0" fontAlgn="base">
              <a:spcBef>
                <a:spcPts val="960"/>
              </a:spcBef>
              <a:spcAft>
                <a:spcPts val="0"/>
              </a:spcAft>
            </a:pPr>
            <a:r>
              <a:rPr lang="en-US" sz="3200" b="0" i="0" u="none" strike="noStrike" dirty="0">
                <a:solidFill>
                  <a:srgbClr val="002E64"/>
                </a:solidFill>
                <a:effectLst/>
                <a:latin typeface="Century Gothic" panose="020B0502020202020204" pitchFamily="34" charset="0"/>
              </a:rPr>
              <a:t>Best practices include:</a:t>
            </a:r>
            <a:endParaRPr lang="en-US" sz="32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Creating routine</a:t>
            </a:r>
            <a:endParaRPr lang="en-US" sz="32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Practicing</a:t>
            </a:r>
            <a:endParaRPr lang="en-US" sz="32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Visual cues</a:t>
            </a:r>
            <a:endParaRPr lang="en-US" sz="3200" b="0" i="0" u="none" strike="noStrike" dirty="0">
              <a:solidFill>
                <a:srgbClr val="002E64"/>
              </a:solidFill>
              <a:effectLst/>
              <a:latin typeface="Noto Sans Symbols"/>
            </a:endParaRPr>
          </a:p>
          <a:p>
            <a:pPr marL="742950" lvl="1" indent="-285750" rtl="0" fontAlgn="base">
              <a:spcBef>
                <a:spcPts val="920"/>
              </a:spcBef>
              <a:spcAft>
                <a:spcPts val="0"/>
              </a:spcAft>
              <a:buFont typeface="Arial" panose="020B0604020202020204" pitchFamily="34" charset="0"/>
              <a:buChar char="•"/>
            </a:pPr>
            <a:r>
              <a:rPr lang="en-US" sz="3200" b="0" i="0" u="none" strike="noStrike" dirty="0">
                <a:solidFill>
                  <a:srgbClr val="002E64"/>
                </a:solidFill>
                <a:effectLst/>
                <a:latin typeface="Century Gothic" panose="020B0502020202020204" pitchFamily="34" charset="0"/>
              </a:rPr>
              <a:t>Location away from high traffic/activity areas</a:t>
            </a:r>
            <a:endParaRPr lang="en-US" sz="3200" b="0" i="0" u="none" strike="noStrike" dirty="0">
              <a:solidFill>
                <a:srgbClr val="002E64"/>
              </a:solidFill>
              <a:effectLst/>
              <a:latin typeface="Noto Sans Symbols"/>
            </a:endParaRPr>
          </a:p>
        </p:txBody>
      </p:sp>
      <p:sp>
        <p:nvSpPr>
          <p:cNvPr id="9" name="TextBox 8">
            <a:extLst>
              <a:ext uri="{FF2B5EF4-FFF2-40B4-BE49-F238E27FC236}">
                <a16:creationId xmlns:a16="http://schemas.microsoft.com/office/drawing/2014/main" id="{A91884A2-F271-A51C-24AF-5DD3EB657C84}"/>
              </a:ext>
            </a:extLst>
          </p:cNvPr>
          <p:cNvSpPr txBox="1"/>
          <p:nvPr/>
        </p:nvSpPr>
        <p:spPr>
          <a:xfrm>
            <a:off x="3715965" y="199736"/>
            <a:ext cx="7319587" cy="830997"/>
          </a:xfrm>
          <a:prstGeom prst="rect">
            <a:avLst/>
          </a:prstGeom>
          <a:noFill/>
        </p:spPr>
        <p:txBody>
          <a:bodyPr wrap="square">
            <a:spAutoFit/>
          </a:bodyPr>
          <a:lstStyle/>
          <a:p>
            <a:r>
              <a:rPr lang="en-US" sz="2400" b="0" i="1" u="none" strike="noStrike" dirty="0">
                <a:solidFill>
                  <a:srgbClr val="002E64"/>
                </a:solidFill>
                <a:effectLst/>
                <a:latin typeface="Century Gothic" panose="020B0502020202020204" pitchFamily="34" charset="0"/>
              </a:rPr>
              <a:t>The group is coming back from individual activities to join as a singular group</a:t>
            </a:r>
            <a:endParaRPr lang="en-US" sz="2400" i="1" dirty="0">
              <a:solidFill>
                <a:srgbClr val="002E64"/>
              </a:solidFill>
            </a:endParaRPr>
          </a:p>
        </p:txBody>
      </p:sp>
      <p:pic>
        <p:nvPicPr>
          <p:cNvPr id="4" name="Picture 3">
            <a:extLst>
              <a:ext uri="{FF2B5EF4-FFF2-40B4-BE49-F238E27FC236}">
                <a16:creationId xmlns:a16="http://schemas.microsoft.com/office/drawing/2014/main" id="{A06B1CB0-197D-62B4-A2DE-992831FE99B3}"/>
              </a:ext>
            </a:extLst>
          </p:cNvPr>
          <p:cNvPicPr>
            <a:picLocks noChangeAspect="1"/>
          </p:cNvPicPr>
          <p:nvPr/>
        </p:nvPicPr>
        <p:blipFill>
          <a:blip r:embed="rId2"/>
          <a:stretch>
            <a:fillRect/>
          </a:stretch>
        </p:blipFill>
        <p:spPr>
          <a:xfrm>
            <a:off x="8208746" y="1484689"/>
            <a:ext cx="2826806" cy="5025432"/>
          </a:xfrm>
          <a:prstGeom prst="rect">
            <a:avLst/>
          </a:prstGeom>
        </p:spPr>
      </p:pic>
    </p:spTree>
    <p:extLst>
      <p:ext uri="{BB962C8B-B14F-4D97-AF65-F5344CB8AC3E}">
        <p14:creationId xmlns:p14="http://schemas.microsoft.com/office/powerpoint/2010/main" val="1878175844"/>
      </p:ext>
    </p:extLst>
  </p:cSld>
  <p:clrMapOvr>
    <a:masterClrMapping/>
  </p:clrMapOvr>
</p:sld>
</file>

<file path=ppt/theme/theme1.xml><?xml version="1.0" encoding="utf-8"?>
<a:theme xmlns:a="http://schemas.openxmlformats.org/drawingml/2006/main" name="Custom">
  <a:themeElements>
    <a:clrScheme name="Custom 415">
      <a:dk1>
        <a:srgbClr val="3B3B3B"/>
      </a:dk1>
      <a:lt1>
        <a:sysClr val="window" lastClr="FFFFFF"/>
      </a:lt1>
      <a:dk2>
        <a:srgbClr val="262626"/>
      </a:dk2>
      <a:lt2>
        <a:srgbClr val="C07400"/>
      </a:lt2>
      <a:accent1>
        <a:srgbClr val="005CC9"/>
      </a:accent1>
      <a:accent2>
        <a:srgbClr val="008EDC"/>
      </a:accent2>
      <a:accent3>
        <a:srgbClr val="3DA800"/>
      </a:accent3>
      <a:accent4>
        <a:srgbClr val="7030A0"/>
      </a:accent4>
      <a:accent5>
        <a:srgbClr val="B92AD6"/>
      </a:accent5>
      <a:accent6>
        <a:srgbClr val="1F7100"/>
      </a:accent6>
      <a:hlink>
        <a:srgbClr val="D30F00"/>
      </a:hlink>
      <a:folHlink>
        <a:srgbClr val="D30F00"/>
      </a:folHlink>
    </a:clrScheme>
    <a:fontScheme name="Custom 2">
      <a:majorFont>
        <a:latin typeface="Narkisim"/>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0">
              <a:schemeClr val="tx1"/>
            </a:gs>
            <a:gs pos="100000">
              <a:schemeClr val="tx2"/>
            </a:gs>
          </a:gsLst>
          <a:lin ang="360000" scaled="0"/>
        </a:gra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M66931380_win32_KB_V5" id="{1B786C8D-2177-4A5A-9718-032A412214C6}" vid="{EA647B36-C19D-492E-9711-2F7B3523F3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6450B55-B496-4B49-9DD2-B71AB023CAA1}">
  <ds:schemaRefs>
    <ds:schemaRef ds:uri="http://schemas.microsoft.com/sharepoint/v3/contenttype/forms"/>
  </ds:schemaRefs>
</ds:datastoreItem>
</file>

<file path=customXml/itemProps2.xml><?xml version="1.0" encoding="utf-8"?>
<ds:datastoreItem xmlns:ds="http://schemas.openxmlformats.org/officeDocument/2006/customXml" ds:itemID="{9C9F46F3-DDE7-46C7-84BC-59C1156F2B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A27D8E-DE3D-481C-905D-44ADCF801F76}">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Elementary school presentation</Template>
  <TotalTime>587</TotalTime>
  <Words>1814</Words>
  <Application>Microsoft Office PowerPoint</Application>
  <PresentationFormat>Widescreen</PresentationFormat>
  <Paragraphs>232</Paragraphs>
  <Slides>26</Slides>
  <Notes>15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Calibri</vt:lpstr>
      <vt:lpstr>Century Gothic</vt:lpstr>
      <vt:lpstr>Courier New</vt:lpstr>
      <vt:lpstr>Franklin Gothic Book</vt:lpstr>
      <vt:lpstr>Lato</vt:lpstr>
      <vt:lpstr>Narkisim</vt:lpstr>
      <vt:lpstr>Noto Sans Symbols</vt:lpstr>
      <vt:lpstr>Open Sans</vt:lpstr>
      <vt:lpstr>Tenorite</vt:lpstr>
      <vt:lpstr>Custom</vt:lpstr>
      <vt:lpstr>Safety, Supervision &amp; Zoning</vt:lpstr>
      <vt:lpstr>Agenda </vt:lpstr>
      <vt:lpstr>Supervision Expectations</vt:lpstr>
      <vt:lpstr>Unannounced Safety and Supervision Trends</vt:lpstr>
      <vt:lpstr>RAN Reviews </vt:lpstr>
      <vt:lpstr>SUPERvision</vt:lpstr>
      <vt:lpstr>What are the 5 Steps to SUPERvision?</vt:lpstr>
      <vt:lpstr>Stop</vt:lpstr>
      <vt:lpstr>Unite &amp;        Gather</vt:lpstr>
      <vt:lpstr>Perform a      Sweep</vt:lpstr>
      <vt:lpstr>Exact Count</vt:lpstr>
      <vt:lpstr>PowerPoint Presentation</vt:lpstr>
      <vt:lpstr>Using Tools and Resources</vt:lpstr>
      <vt:lpstr>Transition Sheets  </vt:lpstr>
      <vt:lpstr>Activity – Gallery Walk</vt:lpstr>
      <vt:lpstr>Communication</vt:lpstr>
      <vt:lpstr>Communication is key</vt:lpstr>
      <vt:lpstr>PowerPoint Presentation</vt:lpstr>
      <vt:lpstr>Practice Accountability</vt:lpstr>
      <vt:lpstr>Zoning</vt:lpstr>
      <vt:lpstr>PowerPoint Presentation</vt:lpstr>
      <vt:lpstr>Create a Zoning Plan for your classroom Using materials provided, make a model of your classroom, and divide into three zones </vt:lpstr>
      <vt:lpstr>PowerPoint Presentation</vt:lpstr>
      <vt:lpstr>The Zoning Plan- Ongoing Support</vt:lpstr>
      <vt:lpstr>Putting it All Together and Creating a Plan</vt:lpstr>
      <vt:lpstr>Have a wonderful safe new program year!</vt:lpstr>
    </vt:vector>
  </TitlesOfParts>
  <Company>SETA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Karen Griffith</dc:creator>
  <cp:lastModifiedBy>Karen Griffith</cp:lastModifiedBy>
  <cp:revision>7</cp:revision>
  <dcterms:created xsi:type="dcterms:W3CDTF">2024-07-25T20:51:07Z</dcterms:created>
  <dcterms:modified xsi:type="dcterms:W3CDTF">2024-07-26T21:38:33Z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