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708" r:id="rId2"/>
  </p:sldMasterIdLst>
  <p:notesMasterIdLst>
    <p:notesMasterId r:id="rId24"/>
  </p:notesMasterIdLst>
  <p:handoutMasterIdLst>
    <p:handoutMasterId r:id="rId25"/>
  </p:handoutMasterIdLst>
  <p:sldIdLst>
    <p:sldId id="405" r:id="rId3"/>
    <p:sldId id="425" r:id="rId4"/>
    <p:sldId id="406" r:id="rId5"/>
    <p:sldId id="407" r:id="rId6"/>
    <p:sldId id="408" r:id="rId7"/>
    <p:sldId id="409" r:id="rId8"/>
    <p:sldId id="410" r:id="rId9"/>
    <p:sldId id="411" r:id="rId10"/>
    <p:sldId id="412" r:id="rId11"/>
    <p:sldId id="413" r:id="rId12"/>
    <p:sldId id="414" r:id="rId13"/>
    <p:sldId id="415" r:id="rId14"/>
    <p:sldId id="416" r:id="rId15"/>
    <p:sldId id="417" r:id="rId16"/>
    <p:sldId id="418" r:id="rId17"/>
    <p:sldId id="419" r:id="rId18"/>
    <p:sldId id="420" r:id="rId19"/>
    <p:sldId id="421" r:id="rId20"/>
    <p:sldId id="422" r:id="rId21"/>
    <p:sldId id="423" r:id="rId22"/>
    <p:sldId id="424" r:id="rId23"/>
  </p:sldIdLst>
  <p:sldSz cx="9829800" cy="7315200"/>
  <p:notesSz cx="6950075" cy="9236075"/>
  <p:defaultTextStyle>
    <a:defPPr>
      <a:defRPr lang="en-US"/>
    </a:defPPr>
    <a:lvl1pPr marL="0" algn="l" defTabSz="979600" rtl="0" eaLnBrk="1" latinLnBrk="0" hangingPunct="1">
      <a:defRPr sz="1929" kern="1200">
        <a:solidFill>
          <a:schemeClr val="tx1"/>
        </a:solidFill>
        <a:latin typeface="+mn-lt"/>
        <a:ea typeface="+mn-ea"/>
        <a:cs typeface="+mn-cs"/>
      </a:defRPr>
    </a:lvl1pPr>
    <a:lvl2pPr marL="489800" algn="l" defTabSz="979600" rtl="0" eaLnBrk="1" latinLnBrk="0" hangingPunct="1">
      <a:defRPr sz="1929" kern="1200">
        <a:solidFill>
          <a:schemeClr val="tx1"/>
        </a:solidFill>
        <a:latin typeface="+mn-lt"/>
        <a:ea typeface="+mn-ea"/>
        <a:cs typeface="+mn-cs"/>
      </a:defRPr>
    </a:lvl2pPr>
    <a:lvl3pPr marL="979600" algn="l" defTabSz="979600" rtl="0" eaLnBrk="1" latinLnBrk="0" hangingPunct="1">
      <a:defRPr sz="1929" kern="1200">
        <a:solidFill>
          <a:schemeClr val="tx1"/>
        </a:solidFill>
        <a:latin typeface="+mn-lt"/>
        <a:ea typeface="+mn-ea"/>
        <a:cs typeface="+mn-cs"/>
      </a:defRPr>
    </a:lvl3pPr>
    <a:lvl4pPr marL="1469400" algn="l" defTabSz="979600" rtl="0" eaLnBrk="1" latinLnBrk="0" hangingPunct="1">
      <a:defRPr sz="1929" kern="1200">
        <a:solidFill>
          <a:schemeClr val="tx1"/>
        </a:solidFill>
        <a:latin typeface="+mn-lt"/>
        <a:ea typeface="+mn-ea"/>
        <a:cs typeface="+mn-cs"/>
      </a:defRPr>
    </a:lvl4pPr>
    <a:lvl5pPr marL="1959202" algn="l" defTabSz="979600" rtl="0" eaLnBrk="1" latinLnBrk="0" hangingPunct="1">
      <a:defRPr sz="1929" kern="1200">
        <a:solidFill>
          <a:schemeClr val="tx1"/>
        </a:solidFill>
        <a:latin typeface="+mn-lt"/>
        <a:ea typeface="+mn-ea"/>
        <a:cs typeface="+mn-cs"/>
      </a:defRPr>
    </a:lvl5pPr>
    <a:lvl6pPr marL="2449003" algn="l" defTabSz="979600" rtl="0" eaLnBrk="1" latinLnBrk="0" hangingPunct="1">
      <a:defRPr sz="1929" kern="1200">
        <a:solidFill>
          <a:schemeClr val="tx1"/>
        </a:solidFill>
        <a:latin typeface="+mn-lt"/>
        <a:ea typeface="+mn-ea"/>
        <a:cs typeface="+mn-cs"/>
      </a:defRPr>
    </a:lvl6pPr>
    <a:lvl7pPr marL="2938803" algn="l" defTabSz="979600" rtl="0" eaLnBrk="1" latinLnBrk="0" hangingPunct="1">
      <a:defRPr sz="1929" kern="1200">
        <a:solidFill>
          <a:schemeClr val="tx1"/>
        </a:solidFill>
        <a:latin typeface="+mn-lt"/>
        <a:ea typeface="+mn-ea"/>
        <a:cs typeface="+mn-cs"/>
      </a:defRPr>
    </a:lvl7pPr>
    <a:lvl8pPr marL="3428603" algn="l" defTabSz="979600" rtl="0" eaLnBrk="1" latinLnBrk="0" hangingPunct="1">
      <a:defRPr sz="1929" kern="1200">
        <a:solidFill>
          <a:schemeClr val="tx1"/>
        </a:solidFill>
        <a:latin typeface="+mn-lt"/>
        <a:ea typeface="+mn-ea"/>
        <a:cs typeface="+mn-cs"/>
      </a:defRPr>
    </a:lvl8pPr>
    <a:lvl9pPr marL="3918403" algn="l" defTabSz="979600" rtl="0" eaLnBrk="1" latinLnBrk="0" hangingPunct="1">
      <a:defRPr sz="192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304">
          <p15:clr>
            <a:srgbClr val="A4A3A4"/>
          </p15:clr>
        </p15:guide>
        <p15:guide id="2" pos="309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3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-228" y="-96"/>
      </p:cViewPr>
      <p:guideLst>
        <p:guide orient="horz" pos="2304"/>
        <p:guide pos="3096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49" d="100"/>
        <a:sy n="149" d="100"/>
      </p:scale>
      <p:origin x="0" y="87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21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6768" y="0"/>
            <a:ext cx="3011699" cy="4621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C7E070-0954-4E6B-A953-1F74F70B0E8C}" type="datetimeFigureOut">
              <a:rPr lang="en-US" smtClean="0"/>
              <a:t>3/4/2016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378"/>
            <a:ext cx="3011699" cy="4621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6768" y="8772378"/>
            <a:ext cx="3011699" cy="4621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0CFFCC-51EF-4D03-9720-4C976BF68B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705096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4"/>
            <a:ext cx="3011699" cy="463407"/>
          </a:xfrm>
          <a:prstGeom prst="rect">
            <a:avLst/>
          </a:prstGeom>
        </p:spPr>
        <p:txBody>
          <a:bodyPr vert="horz" lIns="92472" tIns="46235" rIns="92472" bIns="46235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6768" y="4"/>
            <a:ext cx="3011699" cy="463407"/>
          </a:xfrm>
          <a:prstGeom prst="rect">
            <a:avLst/>
          </a:prstGeom>
        </p:spPr>
        <p:txBody>
          <a:bodyPr vert="horz" lIns="92472" tIns="46235" rIns="92472" bIns="46235" rtlCol="0"/>
          <a:lstStyle>
            <a:lvl1pPr algn="r">
              <a:defRPr sz="1200"/>
            </a:lvl1pPr>
          </a:lstStyle>
          <a:p>
            <a:fld id="{3B00B56A-1FF1-4473-BD78-3B9FB34FA2F8}" type="datetimeFigureOut">
              <a:rPr lang="en-US" smtClean="0"/>
              <a:t>3/4/2016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9538" y="1154113"/>
            <a:ext cx="4191000" cy="3117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72" tIns="46235" rIns="92472" bIns="46235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008" y="4444865"/>
            <a:ext cx="5560060" cy="3636705"/>
          </a:xfrm>
          <a:prstGeom prst="rect">
            <a:avLst/>
          </a:prstGeom>
        </p:spPr>
        <p:txBody>
          <a:bodyPr vert="horz" lIns="92472" tIns="46235" rIns="92472" bIns="46235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9"/>
            <a:ext cx="3011699" cy="463406"/>
          </a:xfrm>
          <a:prstGeom prst="rect">
            <a:avLst/>
          </a:prstGeom>
        </p:spPr>
        <p:txBody>
          <a:bodyPr vert="horz" lIns="92472" tIns="46235" rIns="92472" bIns="46235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6768" y="8772669"/>
            <a:ext cx="3011699" cy="463406"/>
          </a:xfrm>
          <a:prstGeom prst="rect">
            <a:avLst/>
          </a:prstGeom>
        </p:spPr>
        <p:txBody>
          <a:bodyPr vert="horz" lIns="92472" tIns="46235" rIns="92472" bIns="46235" rtlCol="0" anchor="b"/>
          <a:lstStyle>
            <a:lvl1pPr algn="r">
              <a:defRPr sz="1200"/>
            </a:lvl1pPr>
          </a:lstStyle>
          <a:p>
            <a:fld id="{6F81C11A-4A62-4E2C-9802-7B45E53D192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118738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79600" rtl="0" eaLnBrk="1" latinLnBrk="0" hangingPunct="1">
      <a:defRPr sz="1286" kern="1200">
        <a:solidFill>
          <a:schemeClr val="tx1"/>
        </a:solidFill>
        <a:latin typeface="+mn-lt"/>
        <a:ea typeface="+mn-ea"/>
        <a:cs typeface="+mn-cs"/>
      </a:defRPr>
    </a:lvl1pPr>
    <a:lvl2pPr marL="489800" algn="l" defTabSz="979600" rtl="0" eaLnBrk="1" latinLnBrk="0" hangingPunct="1">
      <a:defRPr sz="1286" kern="1200">
        <a:solidFill>
          <a:schemeClr val="tx1"/>
        </a:solidFill>
        <a:latin typeface="+mn-lt"/>
        <a:ea typeface="+mn-ea"/>
        <a:cs typeface="+mn-cs"/>
      </a:defRPr>
    </a:lvl2pPr>
    <a:lvl3pPr marL="979600" algn="l" defTabSz="979600" rtl="0" eaLnBrk="1" latinLnBrk="0" hangingPunct="1">
      <a:defRPr sz="1286" kern="1200">
        <a:solidFill>
          <a:schemeClr val="tx1"/>
        </a:solidFill>
        <a:latin typeface="+mn-lt"/>
        <a:ea typeface="+mn-ea"/>
        <a:cs typeface="+mn-cs"/>
      </a:defRPr>
    </a:lvl3pPr>
    <a:lvl4pPr marL="1469400" algn="l" defTabSz="979600" rtl="0" eaLnBrk="1" latinLnBrk="0" hangingPunct="1">
      <a:defRPr sz="1286" kern="1200">
        <a:solidFill>
          <a:schemeClr val="tx1"/>
        </a:solidFill>
        <a:latin typeface="+mn-lt"/>
        <a:ea typeface="+mn-ea"/>
        <a:cs typeface="+mn-cs"/>
      </a:defRPr>
    </a:lvl4pPr>
    <a:lvl5pPr marL="1959202" algn="l" defTabSz="979600" rtl="0" eaLnBrk="1" latinLnBrk="0" hangingPunct="1">
      <a:defRPr sz="1286" kern="1200">
        <a:solidFill>
          <a:schemeClr val="tx1"/>
        </a:solidFill>
        <a:latin typeface="+mn-lt"/>
        <a:ea typeface="+mn-ea"/>
        <a:cs typeface="+mn-cs"/>
      </a:defRPr>
    </a:lvl5pPr>
    <a:lvl6pPr marL="2449003" algn="l" defTabSz="979600" rtl="0" eaLnBrk="1" latinLnBrk="0" hangingPunct="1">
      <a:defRPr sz="1286" kern="1200">
        <a:solidFill>
          <a:schemeClr val="tx1"/>
        </a:solidFill>
        <a:latin typeface="+mn-lt"/>
        <a:ea typeface="+mn-ea"/>
        <a:cs typeface="+mn-cs"/>
      </a:defRPr>
    </a:lvl6pPr>
    <a:lvl7pPr marL="2938803" algn="l" defTabSz="979600" rtl="0" eaLnBrk="1" latinLnBrk="0" hangingPunct="1">
      <a:defRPr sz="1286" kern="1200">
        <a:solidFill>
          <a:schemeClr val="tx1"/>
        </a:solidFill>
        <a:latin typeface="+mn-lt"/>
        <a:ea typeface="+mn-ea"/>
        <a:cs typeface="+mn-cs"/>
      </a:defRPr>
    </a:lvl7pPr>
    <a:lvl8pPr marL="3428603" algn="l" defTabSz="979600" rtl="0" eaLnBrk="1" latinLnBrk="0" hangingPunct="1">
      <a:defRPr sz="1286" kern="1200">
        <a:solidFill>
          <a:schemeClr val="tx1"/>
        </a:solidFill>
        <a:latin typeface="+mn-lt"/>
        <a:ea typeface="+mn-ea"/>
        <a:cs typeface="+mn-cs"/>
      </a:defRPr>
    </a:lvl8pPr>
    <a:lvl9pPr marL="3918403" algn="l" defTabSz="979600" rtl="0" eaLnBrk="1" latinLnBrk="0" hangingPunct="1">
      <a:defRPr sz="1286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9538" y="1154113"/>
            <a:ext cx="4191000" cy="31178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914724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smtClean="0"/>
              <a:t>Activity:</a:t>
            </a:r>
          </a:p>
          <a:p>
            <a:pPr eaLnBrk="1" hangingPunct="1"/>
            <a:r>
              <a:rPr lang="en-US" altLang="en-US" smtClean="0"/>
              <a:t>How many English learners are required before a school can form an ELAC?  Take one minute between your partner and you to tell each other the answer.  Ready…go!</a:t>
            </a:r>
          </a:p>
          <a:p>
            <a:pPr eaLnBrk="1" hangingPunct="1"/>
            <a:endParaRPr lang="en-US" altLang="en-US" smtClean="0"/>
          </a:p>
          <a:p>
            <a:pPr eaLnBrk="1" hangingPunct="1"/>
            <a:r>
              <a:rPr lang="en-US" altLang="en-US" smtClean="0"/>
              <a:t>Other activity:</a:t>
            </a:r>
          </a:p>
          <a:p>
            <a:pPr eaLnBrk="1" hangingPunct="1"/>
            <a:r>
              <a:rPr lang="en-US" altLang="en-US" smtClean="0"/>
              <a:t>One partner asks the question, “How many English learners does it take before forming an ELAC?”  The other partner answers the question with the answer, “21”.</a:t>
            </a:r>
          </a:p>
          <a:p>
            <a:pPr eaLnBrk="1" hangingPunct="1"/>
            <a:endParaRPr lang="en-US" altLang="en-US" smtClean="0"/>
          </a:p>
          <a:p>
            <a:pPr eaLnBrk="1" hangingPunct="1"/>
            <a:endParaRPr lang="en-US" altLang="en-US" smtClean="0"/>
          </a:p>
        </p:txBody>
      </p:sp>
      <p:sp>
        <p:nvSpPr>
          <p:cNvPr id="33796" name="Slide Number Placeholder 3"/>
          <p:cNvSpPr txBox="1">
            <a:spLocks noGrp="1"/>
          </p:cNvSpPr>
          <p:nvPr/>
        </p:nvSpPr>
        <p:spPr bwMode="auto">
          <a:xfrm>
            <a:off x="3936768" y="8772378"/>
            <a:ext cx="3011699" cy="462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fld id="{642112BC-E000-4474-91CF-56D0A74282AF}" type="slidenum">
              <a:rPr lang="en-US" altLang="en-US"/>
              <a:pPr algn="r"/>
              <a:t>10</a:t>
            </a:fld>
            <a:endParaRPr lang="en-US" altLang="en-US"/>
          </a:p>
        </p:txBody>
      </p:sp>
      <p:sp>
        <p:nvSpPr>
          <p:cNvPr id="33797" name="Footer Placeholder 1"/>
          <p:cNvSpPr txBox="1">
            <a:spLocks noGrp="1"/>
          </p:cNvSpPr>
          <p:nvPr/>
        </p:nvSpPr>
        <p:spPr bwMode="auto">
          <a:xfrm>
            <a:off x="0" y="8772378"/>
            <a:ext cx="3011699" cy="462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/>
              <a:t>2010-11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smtClean="0"/>
              <a:t>Susan B. Anthony, 5 parents.  Because 4 is 50%, right?  And 6</a:t>
            </a:r>
          </a:p>
        </p:txBody>
      </p:sp>
      <p:sp>
        <p:nvSpPr>
          <p:cNvPr id="34821" name="Footer Placeholder 1"/>
          <p:cNvSpPr>
            <a:spLocks noGrp="1"/>
          </p:cNvSpPr>
          <p:nvPr>
            <p:ph type="ftr" sz="quarter" idx="4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mtClean="0"/>
              <a:t>2010-11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35844" name="Slide Number Placeholder 3"/>
          <p:cNvSpPr txBox="1">
            <a:spLocks noGrp="1"/>
          </p:cNvSpPr>
          <p:nvPr/>
        </p:nvSpPr>
        <p:spPr bwMode="auto">
          <a:xfrm>
            <a:off x="3936768" y="8772378"/>
            <a:ext cx="3011699" cy="462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fld id="{A04DD150-612E-45C7-947C-B4D6D48D7A53}" type="slidenum">
              <a:rPr lang="en-US" altLang="en-US"/>
              <a:pPr algn="r"/>
              <a:t>12</a:t>
            </a:fld>
            <a:endParaRPr lang="en-US" altLang="en-US"/>
          </a:p>
        </p:txBody>
      </p:sp>
      <p:sp>
        <p:nvSpPr>
          <p:cNvPr id="35845" name="Footer Placeholder 1"/>
          <p:cNvSpPr txBox="1">
            <a:spLocks noGrp="1"/>
          </p:cNvSpPr>
          <p:nvPr/>
        </p:nvSpPr>
        <p:spPr bwMode="auto">
          <a:xfrm>
            <a:off x="0" y="8772378"/>
            <a:ext cx="3011699" cy="462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/>
              <a:t>2010-11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36868" name="Footer Placeholder 3"/>
          <p:cNvSpPr>
            <a:spLocks noGrp="1"/>
          </p:cNvSpPr>
          <p:nvPr>
            <p:ph type="ftr" sz="quarter" idx="4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mtClean="0"/>
              <a:t>2010-11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37892" name="Footer Placeholder 3"/>
          <p:cNvSpPr>
            <a:spLocks noGrp="1"/>
          </p:cNvSpPr>
          <p:nvPr>
            <p:ph type="ftr" sz="quarter" idx="4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mtClean="0"/>
              <a:t>2010-11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38916" name="Footer Placeholder 3"/>
          <p:cNvSpPr txBox="1">
            <a:spLocks noGrp="1"/>
          </p:cNvSpPr>
          <p:nvPr/>
        </p:nvSpPr>
        <p:spPr bwMode="auto">
          <a:xfrm>
            <a:off x="0" y="8772378"/>
            <a:ext cx="3011699" cy="462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/>
              <a:t>2010-11</a:t>
            </a:r>
          </a:p>
        </p:txBody>
      </p:sp>
      <p:sp>
        <p:nvSpPr>
          <p:cNvPr id="38917" name="Slide Number Placeholder 4"/>
          <p:cNvSpPr txBox="1">
            <a:spLocks noGrp="1"/>
          </p:cNvSpPr>
          <p:nvPr/>
        </p:nvSpPr>
        <p:spPr bwMode="auto">
          <a:xfrm>
            <a:off x="3936768" y="8772378"/>
            <a:ext cx="3011699" cy="462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fld id="{54911D7D-C044-4349-855D-BA5FF8490146}" type="slidenum">
              <a:rPr lang="en-US" altLang="en-US"/>
              <a:pPr algn="r"/>
              <a:t>15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39940" name="Footer Placeholder 3"/>
          <p:cNvSpPr>
            <a:spLocks noGrp="1"/>
          </p:cNvSpPr>
          <p:nvPr>
            <p:ph type="ftr" sz="quarter" idx="4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mtClean="0"/>
              <a:t>2010-11</a:t>
            </a: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0964" name="Footer Placeholder 3"/>
          <p:cNvSpPr>
            <a:spLocks noGrp="1"/>
          </p:cNvSpPr>
          <p:nvPr>
            <p:ph type="ftr" sz="quarter" idx="4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mtClean="0"/>
              <a:t>2010-11</a:t>
            </a: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41989" name="Footer Placeholder 1"/>
          <p:cNvSpPr>
            <a:spLocks noGrp="1"/>
          </p:cNvSpPr>
          <p:nvPr>
            <p:ph type="ftr" sz="quarter" idx="4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mtClean="0"/>
              <a:t>2010-11</a:t>
            </a: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3012" name="Footer Placeholder 3"/>
          <p:cNvSpPr>
            <a:spLocks noGrp="1"/>
          </p:cNvSpPr>
          <p:nvPr>
            <p:ph type="ftr" sz="quarter" idx="4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mtClean="0"/>
              <a:t>2010-11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957947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4036" name="Footer Placeholder 3"/>
          <p:cNvSpPr>
            <a:spLocks noGrp="1"/>
          </p:cNvSpPr>
          <p:nvPr>
            <p:ph type="ftr" sz="quarter" idx="4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mtClean="0"/>
              <a:t>2010-11</a:t>
            </a: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5060" name="Footer Placeholder 3"/>
          <p:cNvSpPr>
            <a:spLocks noGrp="1"/>
          </p:cNvSpPr>
          <p:nvPr>
            <p:ph type="ftr" sz="quarter" idx="4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mtClean="0"/>
              <a:t>2010-11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smtClean="0"/>
              <a:t>Explain the four points.  </a:t>
            </a:r>
          </a:p>
          <a:p>
            <a:pPr eaLnBrk="1" hangingPunct="1"/>
            <a:endParaRPr lang="en-US" altLang="en-US" smtClean="0"/>
          </a:p>
          <a:p>
            <a:pPr eaLnBrk="1" hangingPunct="1"/>
            <a:r>
              <a:rPr lang="en-US" altLang="en-US" smtClean="0"/>
              <a:t>Activity:</a:t>
            </a:r>
          </a:p>
          <a:p>
            <a:pPr eaLnBrk="1" hangingPunct="1"/>
            <a:r>
              <a:rPr lang="en-US" altLang="en-US" smtClean="0"/>
              <a:t>Find a neighbor and ask him or her to tell you the four things that makes ELAC and ELAC.  You have two minutes each person.  When you hear, clap, clap….clap, clap, clap, I want you to stop talking and look at me.  Ensure understanding and repeat directions:</a:t>
            </a:r>
          </a:p>
          <a:p>
            <a:pPr eaLnBrk="1" hangingPunct="1"/>
            <a:r>
              <a:rPr lang="en-US" altLang="en-US" smtClean="0"/>
              <a:t>1. Tell your neighbor the four things that make ELAC and ELAC.  2.  Each person has 2 minutes.  3.  Ready… go!</a:t>
            </a:r>
          </a:p>
        </p:txBody>
      </p:sp>
      <p:sp>
        <p:nvSpPr>
          <p:cNvPr id="26629" name="Footer Placeholder 1"/>
          <p:cNvSpPr>
            <a:spLocks noGrp="1"/>
          </p:cNvSpPr>
          <p:nvPr>
            <p:ph type="ftr" sz="quarter" idx="4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mtClean="0"/>
              <a:t>2010-11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742950" lvl="1" indent="-285750" eaLnBrk="1" hangingPunct="1">
              <a:buFont typeface="Wingdings" pitchFamily="2" charset="2"/>
              <a:buNone/>
            </a:pPr>
            <a:r>
              <a:rPr lang="en-US" altLang="en-US" smtClean="0">
                <a:latin typeface="Garamond" pitchFamily="18" charset="0"/>
              </a:rPr>
              <a:t>It is an annual data collection administered in March that collects the following data elements: </a:t>
            </a:r>
          </a:p>
          <a:p>
            <a:pPr marL="1143000" lvl="2" indent="-228600" eaLnBrk="1" hangingPunct="1">
              <a:buFont typeface="Wingdings" pitchFamily="2" charset="2"/>
              <a:buNone/>
            </a:pPr>
            <a:r>
              <a:rPr lang="en-US" altLang="en-US" smtClean="0">
                <a:latin typeface="Garamond" pitchFamily="18" charset="0"/>
              </a:rPr>
              <a:t>number of English learner (EL) students (formerly known as limited English-proficient [LEP]) and fluent English-proficient (FEP) students in California public schools (kindergarten through grade twelve) by grade and primary language other than English; </a:t>
            </a:r>
          </a:p>
          <a:p>
            <a:pPr marL="1143000" lvl="2" indent="-228600" eaLnBrk="1" hangingPunct="1">
              <a:buFont typeface="Wingdings" pitchFamily="2" charset="2"/>
              <a:buNone/>
            </a:pPr>
            <a:r>
              <a:rPr lang="en-US" altLang="en-US" smtClean="0">
                <a:latin typeface="Garamond" pitchFamily="18" charset="0"/>
              </a:rPr>
              <a:t>number of EL students enrolled in specific instructional settings or services by type of setting or service; </a:t>
            </a:r>
          </a:p>
          <a:p>
            <a:pPr marL="1143000" lvl="2" indent="-228600" eaLnBrk="1" hangingPunct="1">
              <a:buFont typeface="Wingdings" pitchFamily="2" charset="2"/>
              <a:buNone/>
            </a:pPr>
            <a:r>
              <a:rPr lang="en-US" altLang="en-US" smtClean="0">
                <a:latin typeface="Garamond" pitchFamily="18" charset="0"/>
              </a:rPr>
              <a:t>number of students reclassified from EL to FEP from the prior year; </a:t>
            </a:r>
          </a:p>
          <a:p>
            <a:pPr marL="1143000" lvl="2" indent="-228600" eaLnBrk="1" hangingPunct="1">
              <a:buFont typeface="Wingdings" pitchFamily="2" charset="2"/>
              <a:buNone/>
            </a:pPr>
            <a:r>
              <a:rPr lang="en-US" altLang="en-US" smtClean="0">
                <a:latin typeface="Garamond" pitchFamily="18" charset="0"/>
              </a:rPr>
              <a:t>and the number of staff providing instructional services to EL students</a:t>
            </a:r>
          </a:p>
        </p:txBody>
      </p:sp>
      <p:sp>
        <p:nvSpPr>
          <p:cNvPr id="27653" name="Footer Placeholder 1"/>
          <p:cNvSpPr>
            <a:spLocks noGrp="1"/>
          </p:cNvSpPr>
          <p:nvPr>
            <p:ph type="ftr" sz="quarter" idx="4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mtClean="0"/>
              <a:t>2010-11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28676" name="Footer Placeholder 3"/>
          <p:cNvSpPr>
            <a:spLocks noGrp="1"/>
          </p:cNvSpPr>
          <p:nvPr>
            <p:ph type="ftr" sz="quarter" idx="4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mtClean="0"/>
              <a:t>2010-11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29700" name="Footer Placeholder 3"/>
          <p:cNvSpPr>
            <a:spLocks noGrp="1"/>
          </p:cNvSpPr>
          <p:nvPr>
            <p:ph type="ftr" sz="quarter" idx="4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mtClean="0"/>
              <a:t>2010-11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smtClean="0"/>
              <a:t>Activity:</a:t>
            </a:r>
          </a:p>
          <a:p>
            <a:pPr eaLnBrk="1" hangingPunct="1"/>
            <a:r>
              <a:rPr lang="en-US" altLang="en-US" smtClean="0"/>
              <a:t>How many English learners are required before a school can form an ELAC?  Take one minute between your partner and you to tell each other the answer.  Ready…go!</a:t>
            </a:r>
          </a:p>
          <a:p>
            <a:pPr eaLnBrk="1" hangingPunct="1"/>
            <a:endParaRPr lang="en-US" altLang="en-US" smtClean="0"/>
          </a:p>
          <a:p>
            <a:pPr eaLnBrk="1" hangingPunct="1"/>
            <a:r>
              <a:rPr lang="en-US" altLang="en-US" smtClean="0"/>
              <a:t>Other activity:</a:t>
            </a:r>
          </a:p>
          <a:p>
            <a:pPr eaLnBrk="1" hangingPunct="1"/>
            <a:r>
              <a:rPr lang="en-US" altLang="en-US" smtClean="0"/>
              <a:t>One partner asks the question, “How many English learners does it take before forming an ELAC?”  The other partner answers the question with the answer, “21”.</a:t>
            </a:r>
          </a:p>
          <a:p>
            <a:pPr eaLnBrk="1" hangingPunct="1"/>
            <a:endParaRPr lang="en-US" altLang="en-US" smtClean="0"/>
          </a:p>
          <a:p>
            <a:pPr eaLnBrk="1" hangingPunct="1"/>
            <a:endParaRPr lang="en-US" altLang="en-US" smtClean="0"/>
          </a:p>
        </p:txBody>
      </p:sp>
      <p:sp>
        <p:nvSpPr>
          <p:cNvPr id="30725" name="Footer Placeholder 1"/>
          <p:cNvSpPr>
            <a:spLocks noGrp="1"/>
          </p:cNvSpPr>
          <p:nvPr>
            <p:ph type="ftr" sz="quarter" idx="4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mtClean="0"/>
              <a:t>2010-11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31748" name="Slide Number Placeholder 3"/>
          <p:cNvSpPr txBox="1">
            <a:spLocks noGrp="1"/>
          </p:cNvSpPr>
          <p:nvPr/>
        </p:nvSpPr>
        <p:spPr bwMode="auto">
          <a:xfrm>
            <a:off x="3936768" y="8772378"/>
            <a:ext cx="3011699" cy="462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fld id="{A2763BD3-1428-4B9C-A231-15E23BEF67A3}" type="slidenum">
              <a:rPr lang="en-US" altLang="en-US"/>
              <a:pPr algn="r"/>
              <a:t>8</a:t>
            </a:fld>
            <a:endParaRPr lang="en-US" altLang="en-US"/>
          </a:p>
        </p:txBody>
      </p:sp>
      <p:sp>
        <p:nvSpPr>
          <p:cNvPr id="31749" name="Footer Placeholder 1"/>
          <p:cNvSpPr txBox="1">
            <a:spLocks noGrp="1"/>
          </p:cNvSpPr>
          <p:nvPr/>
        </p:nvSpPr>
        <p:spPr bwMode="auto">
          <a:xfrm>
            <a:off x="0" y="8772378"/>
            <a:ext cx="3011699" cy="462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/>
              <a:t>2010-11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32772" name="Slide Number Placeholder 3"/>
          <p:cNvSpPr txBox="1">
            <a:spLocks noGrp="1"/>
          </p:cNvSpPr>
          <p:nvPr/>
        </p:nvSpPr>
        <p:spPr bwMode="auto">
          <a:xfrm>
            <a:off x="3936768" y="8772378"/>
            <a:ext cx="3011699" cy="462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fld id="{4F3DB3CC-701C-4E43-8B5E-96CA965E5489}" type="slidenum">
              <a:rPr lang="en-US" altLang="en-US"/>
              <a:pPr algn="r"/>
              <a:t>9</a:t>
            </a:fld>
            <a:endParaRPr lang="en-US" altLang="en-US"/>
          </a:p>
        </p:txBody>
      </p:sp>
      <p:sp>
        <p:nvSpPr>
          <p:cNvPr id="32773" name="Footer Placeholder 1"/>
          <p:cNvSpPr txBox="1">
            <a:spLocks noGrp="1"/>
          </p:cNvSpPr>
          <p:nvPr/>
        </p:nvSpPr>
        <p:spPr bwMode="auto">
          <a:xfrm>
            <a:off x="0" y="8772378"/>
            <a:ext cx="3011699" cy="462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/>
              <a:t>2010-11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7235" y="1197187"/>
            <a:ext cx="8355330" cy="2546773"/>
          </a:xfrm>
        </p:spPr>
        <p:txBody>
          <a:bodyPr anchor="b"/>
          <a:lstStyle>
            <a:lvl1pPr algn="ctr">
              <a:defRPr sz="672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28725" y="3842174"/>
            <a:ext cx="7372350" cy="1766146"/>
          </a:xfrm>
        </p:spPr>
        <p:txBody>
          <a:bodyPr/>
          <a:lstStyle>
            <a:lvl1pPr marL="0" indent="0" algn="ctr">
              <a:buNone/>
              <a:defRPr sz="2688"/>
            </a:lvl1pPr>
            <a:lvl2pPr marL="512067" indent="0" algn="ctr">
              <a:buNone/>
              <a:defRPr sz="2240"/>
            </a:lvl2pPr>
            <a:lvl3pPr marL="1024134" indent="0" algn="ctr">
              <a:buNone/>
              <a:defRPr sz="2017"/>
            </a:lvl3pPr>
            <a:lvl4pPr marL="1536202" indent="0" algn="ctr">
              <a:buNone/>
              <a:defRPr sz="1792"/>
            </a:lvl4pPr>
            <a:lvl5pPr marL="2048269" indent="0" algn="ctr">
              <a:buNone/>
              <a:defRPr sz="1792"/>
            </a:lvl5pPr>
            <a:lvl6pPr marL="2560336" indent="0" algn="ctr">
              <a:buNone/>
              <a:defRPr sz="1792"/>
            </a:lvl6pPr>
            <a:lvl7pPr marL="3072403" indent="0" algn="ctr">
              <a:buNone/>
              <a:defRPr sz="1792"/>
            </a:lvl7pPr>
            <a:lvl8pPr marL="3584470" indent="0" algn="ctr">
              <a:buNone/>
              <a:defRPr sz="1792"/>
            </a:lvl8pPr>
            <a:lvl9pPr marL="4096538" indent="0" algn="ctr">
              <a:buNone/>
              <a:defRPr sz="1792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EC6E3-3927-439D-A516-94E5D2E0207B}" type="datetime1">
              <a:rPr lang="en-US" smtClean="0"/>
              <a:t>3/4/2016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Chinese/ELAC Training PP 2015-16/AL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79367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DD4D6-082A-45BD-8CDB-FB8C11FE0BE1}" type="datetime1">
              <a:rPr lang="en-US" smtClean="0"/>
              <a:t>3/4/2016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Chinese/ELAC Training PP 2015-16/AL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7593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34452" y="389467"/>
            <a:ext cx="2119551" cy="619929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5802" y="389467"/>
            <a:ext cx="6235779" cy="619929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09D4B-C4FA-4F64-9F52-380ECA7CAD55}" type="datetime1">
              <a:rPr lang="en-US" smtClean="0"/>
              <a:t>3/4/2016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Chinese/ELAC Training PP 2015-16/AL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85288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7235" y="1197187"/>
            <a:ext cx="8355330" cy="2546773"/>
          </a:xfrm>
        </p:spPr>
        <p:txBody>
          <a:bodyPr anchor="b"/>
          <a:lstStyle>
            <a:lvl1pPr algn="ctr">
              <a:defRPr sz="6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28725" y="3842174"/>
            <a:ext cx="7372350" cy="1766146"/>
          </a:xfrm>
        </p:spPr>
        <p:txBody>
          <a:bodyPr/>
          <a:lstStyle>
            <a:lvl1pPr marL="0" indent="0" algn="ctr">
              <a:buNone/>
              <a:defRPr sz="2560"/>
            </a:lvl1pPr>
            <a:lvl2pPr marL="487695" indent="0" algn="ctr">
              <a:buNone/>
              <a:defRPr sz="2133"/>
            </a:lvl2pPr>
            <a:lvl3pPr marL="975390" indent="0" algn="ctr">
              <a:buNone/>
              <a:defRPr sz="1920"/>
            </a:lvl3pPr>
            <a:lvl4pPr marL="1463086" indent="0" algn="ctr">
              <a:buNone/>
              <a:defRPr sz="1707"/>
            </a:lvl4pPr>
            <a:lvl5pPr marL="1950781" indent="0" algn="ctr">
              <a:buNone/>
              <a:defRPr sz="1707"/>
            </a:lvl5pPr>
            <a:lvl6pPr marL="2438476" indent="0" algn="ctr">
              <a:buNone/>
              <a:defRPr sz="1707"/>
            </a:lvl6pPr>
            <a:lvl7pPr marL="2926171" indent="0" algn="ctr">
              <a:buNone/>
              <a:defRPr sz="1707"/>
            </a:lvl7pPr>
            <a:lvl8pPr marL="3413867" indent="0" algn="ctr">
              <a:buNone/>
              <a:defRPr sz="1707"/>
            </a:lvl8pPr>
            <a:lvl9pPr marL="3901562" indent="0" algn="ctr">
              <a:buNone/>
              <a:defRPr sz="1707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74371-F51C-47AE-800F-FA72A6A7555B}" type="datetime1">
              <a:rPr lang="en-US" smtClean="0"/>
              <a:t>3/4/2016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Chinese/ELAC Training PP 2015-16/AL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162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112DA-8E8F-4A97-8280-454AAB2E2FBC}" type="datetime1">
              <a:rPr lang="en-US" smtClean="0"/>
              <a:t>3/4/2016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Chinese/ELAC Training PP 2015-16/AL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64983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0679" y="1823722"/>
            <a:ext cx="8478203" cy="3042919"/>
          </a:xfrm>
        </p:spPr>
        <p:txBody>
          <a:bodyPr anchor="b"/>
          <a:lstStyle>
            <a:lvl1pPr>
              <a:defRPr sz="6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0679" y="4895429"/>
            <a:ext cx="8478203" cy="1600199"/>
          </a:xfrm>
        </p:spPr>
        <p:txBody>
          <a:bodyPr/>
          <a:lstStyle>
            <a:lvl1pPr marL="0" indent="0">
              <a:buNone/>
              <a:defRPr sz="2560">
                <a:solidFill>
                  <a:schemeClr val="tx1"/>
                </a:solidFill>
              </a:defRPr>
            </a:lvl1pPr>
            <a:lvl2pPr marL="487695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2pPr>
            <a:lvl3pPr marL="97539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3pPr>
            <a:lvl4pPr marL="1463086" indent="0">
              <a:buNone/>
              <a:defRPr sz="1707">
                <a:solidFill>
                  <a:schemeClr val="tx1">
                    <a:tint val="75000"/>
                  </a:schemeClr>
                </a:solidFill>
              </a:defRPr>
            </a:lvl4pPr>
            <a:lvl5pPr marL="1950781" indent="0">
              <a:buNone/>
              <a:defRPr sz="1707">
                <a:solidFill>
                  <a:schemeClr val="tx1">
                    <a:tint val="75000"/>
                  </a:schemeClr>
                </a:solidFill>
              </a:defRPr>
            </a:lvl5pPr>
            <a:lvl6pPr marL="2438476" indent="0">
              <a:buNone/>
              <a:defRPr sz="1707">
                <a:solidFill>
                  <a:schemeClr val="tx1">
                    <a:tint val="75000"/>
                  </a:schemeClr>
                </a:solidFill>
              </a:defRPr>
            </a:lvl6pPr>
            <a:lvl7pPr marL="2926171" indent="0">
              <a:buNone/>
              <a:defRPr sz="1707">
                <a:solidFill>
                  <a:schemeClr val="tx1">
                    <a:tint val="75000"/>
                  </a:schemeClr>
                </a:solidFill>
              </a:defRPr>
            </a:lvl7pPr>
            <a:lvl8pPr marL="3413867" indent="0">
              <a:buNone/>
              <a:defRPr sz="1707">
                <a:solidFill>
                  <a:schemeClr val="tx1">
                    <a:tint val="75000"/>
                  </a:schemeClr>
                </a:solidFill>
              </a:defRPr>
            </a:lvl8pPr>
            <a:lvl9pPr marL="3901562" indent="0">
              <a:buNone/>
              <a:defRPr sz="170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B3C88-8DE7-4D0F-874E-29ED1D07E9E1}" type="datetime1">
              <a:rPr lang="en-US" smtClean="0"/>
              <a:t>3/4/2016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Chinese/ELAC Training PP 2015-16/AL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46474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5799" y="1947333"/>
            <a:ext cx="4177665" cy="464142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76336" y="1947333"/>
            <a:ext cx="4177665" cy="464142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B171C-F712-4A4F-B89E-D98FFE3EDE82}" type="datetime1">
              <a:rPr lang="en-US" smtClean="0"/>
              <a:t>3/4/2016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Chinese/ELAC Training PP 2015-16/AL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32487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079" y="389468"/>
            <a:ext cx="8478203" cy="141393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080" y="1793241"/>
            <a:ext cx="4158466" cy="878839"/>
          </a:xfrm>
        </p:spPr>
        <p:txBody>
          <a:bodyPr anchor="b"/>
          <a:lstStyle>
            <a:lvl1pPr marL="0" indent="0">
              <a:buNone/>
              <a:defRPr sz="2560" b="1"/>
            </a:lvl1pPr>
            <a:lvl2pPr marL="487695" indent="0">
              <a:buNone/>
              <a:defRPr sz="2133" b="1"/>
            </a:lvl2pPr>
            <a:lvl3pPr marL="975390" indent="0">
              <a:buNone/>
              <a:defRPr sz="1920" b="1"/>
            </a:lvl3pPr>
            <a:lvl4pPr marL="1463086" indent="0">
              <a:buNone/>
              <a:defRPr sz="1707" b="1"/>
            </a:lvl4pPr>
            <a:lvl5pPr marL="1950781" indent="0">
              <a:buNone/>
              <a:defRPr sz="1707" b="1"/>
            </a:lvl5pPr>
            <a:lvl6pPr marL="2438476" indent="0">
              <a:buNone/>
              <a:defRPr sz="1707" b="1"/>
            </a:lvl6pPr>
            <a:lvl7pPr marL="2926171" indent="0">
              <a:buNone/>
              <a:defRPr sz="1707" b="1"/>
            </a:lvl7pPr>
            <a:lvl8pPr marL="3413867" indent="0">
              <a:buNone/>
              <a:defRPr sz="1707" b="1"/>
            </a:lvl8pPr>
            <a:lvl9pPr marL="3901562" indent="0">
              <a:buNone/>
              <a:defRPr sz="1707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080" y="2672080"/>
            <a:ext cx="4158466" cy="393022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76337" y="1793241"/>
            <a:ext cx="4178945" cy="878839"/>
          </a:xfrm>
        </p:spPr>
        <p:txBody>
          <a:bodyPr anchor="b"/>
          <a:lstStyle>
            <a:lvl1pPr marL="0" indent="0">
              <a:buNone/>
              <a:defRPr sz="2560" b="1"/>
            </a:lvl1pPr>
            <a:lvl2pPr marL="487695" indent="0">
              <a:buNone/>
              <a:defRPr sz="2133" b="1"/>
            </a:lvl2pPr>
            <a:lvl3pPr marL="975390" indent="0">
              <a:buNone/>
              <a:defRPr sz="1920" b="1"/>
            </a:lvl3pPr>
            <a:lvl4pPr marL="1463086" indent="0">
              <a:buNone/>
              <a:defRPr sz="1707" b="1"/>
            </a:lvl4pPr>
            <a:lvl5pPr marL="1950781" indent="0">
              <a:buNone/>
              <a:defRPr sz="1707" b="1"/>
            </a:lvl5pPr>
            <a:lvl6pPr marL="2438476" indent="0">
              <a:buNone/>
              <a:defRPr sz="1707" b="1"/>
            </a:lvl6pPr>
            <a:lvl7pPr marL="2926171" indent="0">
              <a:buNone/>
              <a:defRPr sz="1707" b="1"/>
            </a:lvl7pPr>
            <a:lvl8pPr marL="3413867" indent="0">
              <a:buNone/>
              <a:defRPr sz="1707" b="1"/>
            </a:lvl8pPr>
            <a:lvl9pPr marL="3901562" indent="0">
              <a:buNone/>
              <a:defRPr sz="1707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76337" y="2672080"/>
            <a:ext cx="4178945" cy="393022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A70ED-1A7F-43B1-B939-30A13162D301}" type="datetime1">
              <a:rPr lang="en-US" smtClean="0"/>
              <a:t>3/4/2016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Chinese/ELAC Training PP 2015-16/AL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996550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5AB20-1847-4D81-A1E4-8CCD7022D939}" type="datetime1">
              <a:rPr lang="en-US" smtClean="0"/>
              <a:t>3/4/2016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Chinese/ELAC Training PP 2015-16/AL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356639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E9362-C247-472A-9D91-5D7331A571F2}" type="datetime1">
              <a:rPr lang="en-US" smtClean="0"/>
              <a:t>3/4/2016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Chinese/ELAC Training PP 2015-16/AL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4167" b="85556"/>
          <a:stretch/>
        </p:blipFill>
        <p:spPr>
          <a:xfrm>
            <a:off x="0" y="23776"/>
            <a:ext cx="3520441" cy="832105"/>
          </a:xfrm>
          <a:prstGeom prst="rect">
            <a:avLst/>
          </a:prstGeom>
        </p:spPr>
      </p:pic>
      <p:cxnSp>
        <p:nvCxnSpPr>
          <p:cNvPr id="6" name="Straight Connector 5"/>
          <p:cNvCxnSpPr/>
          <p:nvPr userDrawn="1"/>
        </p:nvCxnSpPr>
        <p:spPr>
          <a:xfrm>
            <a:off x="0" y="855881"/>
            <a:ext cx="9799519" cy="9526"/>
          </a:xfrm>
          <a:prstGeom prst="line">
            <a:avLst/>
          </a:prstGeom>
          <a:ln w="63500">
            <a:solidFill>
              <a:srgbClr val="3399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1560052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079" y="487680"/>
            <a:ext cx="3170366" cy="1706880"/>
          </a:xfrm>
        </p:spPr>
        <p:txBody>
          <a:bodyPr anchor="b"/>
          <a:lstStyle>
            <a:lvl1pPr>
              <a:defRPr sz="3413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78945" y="1053255"/>
            <a:ext cx="4976336" cy="5198533"/>
          </a:xfrm>
        </p:spPr>
        <p:txBody>
          <a:bodyPr/>
          <a:lstStyle>
            <a:lvl1pPr>
              <a:defRPr sz="3413"/>
            </a:lvl1pPr>
            <a:lvl2pPr>
              <a:defRPr sz="2987"/>
            </a:lvl2pPr>
            <a:lvl3pPr>
              <a:defRPr sz="256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079" y="2194560"/>
            <a:ext cx="3170366" cy="4065694"/>
          </a:xfrm>
        </p:spPr>
        <p:txBody>
          <a:bodyPr/>
          <a:lstStyle>
            <a:lvl1pPr marL="0" indent="0">
              <a:buNone/>
              <a:defRPr sz="1707"/>
            </a:lvl1pPr>
            <a:lvl2pPr marL="487695" indent="0">
              <a:buNone/>
              <a:defRPr sz="1493"/>
            </a:lvl2pPr>
            <a:lvl3pPr marL="975390" indent="0">
              <a:buNone/>
              <a:defRPr sz="1280"/>
            </a:lvl3pPr>
            <a:lvl4pPr marL="1463086" indent="0">
              <a:buNone/>
              <a:defRPr sz="1067"/>
            </a:lvl4pPr>
            <a:lvl5pPr marL="1950781" indent="0">
              <a:buNone/>
              <a:defRPr sz="1067"/>
            </a:lvl5pPr>
            <a:lvl6pPr marL="2438476" indent="0">
              <a:buNone/>
              <a:defRPr sz="1067"/>
            </a:lvl6pPr>
            <a:lvl7pPr marL="2926171" indent="0">
              <a:buNone/>
              <a:defRPr sz="1067"/>
            </a:lvl7pPr>
            <a:lvl8pPr marL="3413867" indent="0">
              <a:buNone/>
              <a:defRPr sz="1067"/>
            </a:lvl8pPr>
            <a:lvl9pPr marL="3901562" indent="0">
              <a:buNone/>
              <a:defRPr sz="1067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68A74-5A20-4CB0-8C27-3A699551B65A}" type="datetime1">
              <a:rPr lang="en-US" smtClean="0"/>
              <a:t>3/4/2016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Chinese/ELAC Training PP 2015-16/AL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56685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0BADD-BD84-44E2-80D0-A2D66D0EF011}" type="datetime1">
              <a:rPr lang="en-US" smtClean="0"/>
              <a:t>3/4/2016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Chinese/ELAC Training PP 2015-16/AL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846923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079" y="487680"/>
            <a:ext cx="3170366" cy="1706880"/>
          </a:xfrm>
        </p:spPr>
        <p:txBody>
          <a:bodyPr anchor="b"/>
          <a:lstStyle>
            <a:lvl1pPr>
              <a:defRPr sz="3413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78945" y="1053255"/>
            <a:ext cx="4976336" cy="5198533"/>
          </a:xfrm>
        </p:spPr>
        <p:txBody>
          <a:bodyPr anchor="t"/>
          <a:lstStyle>
            <a:lvl1pPr marL="0" indent="0">
              <a:buNone/>
              <a:defRPr sz="3413"/>
            </a:lvl1pPr>
            <a:lvl2pPr marL="487695" indent="0">
              <a:buNone/>
              <a:defRPr sz="2987"/>
            </a:lvl2pPr>
            <a:lvl3pPr marL="975390" indent="0">
              <a:buNone/>
              <a:defRPr sz="2560"/>
            </a:lvl3pPr>
            <a:lvl4pPr marL="1463086" indent="0">
              <a:buNone/>
              <a:defRPr sz="2133"/>
            </a:lvl4pPr>
            <a:lvl5pPr marL="1950781" indent="0">
              <a:buNone/>
              <a:defRPr sz="2133"/>
            </a:lvl5pPr>
            <a:lvl6pPr marL="2438476" indent="0">
              <a:buNone/>
              <a:defRPr sz="2133"/>
            </a:lvl6pPr>
            <a:lvl7pPr marL="2926171" indent="0">
              <a:buNone/>
              <a:defRPr sz="2133"/>
            </a:lvl7pPr>
            <a:lvl8pPr marL="3413867" indent="0">
              <a:buNone/>
              <a:defRPr sz="2133"/>
            </a:lvl8pPr>
            <a:lvl9pPr marL="3901562" indent="0">
              <a:buNone/>
              <a:defRPr sz="2133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079" y="2194560"/>
            <a:ext cx="3170366" cy="4065694"/>
          </a:xfrm>
        </p:spPr>
        <p:txBody>
          <a:bodyPr/>
          <a:lstStyle>
            <a:lvl1pPr marL="0" indent="0">
              <a:buNone/>
              <a:defRPr sz="1707"/>
            </a:lvl1pPr>
            <a:lvl2pPr marL="487695" indent="0">
              <a:buNone/>
              <a:defRPr sz="1493"/>
            </a:lvl2pPr>
            <a:lvl3pPr marL="975390" indent="0">
              <a:buNone/>
              <a:defRPr sz="1280"/>
            </a:lvl3pPr>
            <a:lvl4pPr marL="1463086" indent="0">
              <a:buNone/>
              <a:defRPr sz="1067"/>
            </a:lvl4pPr>
            <a:lvl5pPr marL="1950781" indent="0">
              <a:buNone/>
              <a:defRPr sz="1067"/>
            </a:lvl5pPr>
            <a:lvl6pPr marL="2438476" indent="0">
              <a:buNone/>
              <a:defRPr sz="1067"/>
            </a:lvl6pPr>
            <a:lvl7pPr marL="2926171" indent="0">
              <a:buNone/>
              <a:defRPr sz="1067"/>
            </a:lvl7pPr>
            <a:lvl8pPr marL="3413867" indent="0">
              <a:buNone/>
              <a:defRPr sz="1067"/>
            </a:lvl8pPr>
            <a:lvl9pPr marL="3901562" indent="0">
              <a:buNone/>
              <a:defRPr sz="1067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FC301-45AB-433F-875B-BC45039DB793}" type="datetime1">
              <a:rPr lang="en-US" smtClean="0"/>
              <a:t>3/4/2016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Chinese/ELAC Training PP 2015-16/AL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547104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A1AD4-08B8-41FE-941E-63C6476FEF52}" type="datetime1">
              <a:rPr lang="en-US" smtClean="0"/>
              <a:t>3/4/2016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Chinese/ELAC Training PP 2015-16/AL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351188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34451" y="389467"/>
            <a:ext cx="2119551" cy="619929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5799" y="389467"/>
            <a:ext cx="6235779" cy="619929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21FE4-B310-44B4-B6E6-00CE96CCE7EF}" type="datetime1">
              <a:rPr lang="en-US" smtClean="0"/>
              <a:t>3/4/2016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Chinese/ELAC Training PP 2015-16/AL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659052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556386" y="2519680"/>
            <a:ext cx="7000949" cy="12192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88B971-B97C-4045-AF37-83DB3C36E425}" type="datetime1">
              <a:rPr lang="en-US" smtClean="0"/>
              <a:t>3/4/2016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Chinese/ELAC Training PP 2015-16/AL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9CEA17-A276-40E8-B549-B00D6C7671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81547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556386" y="2519680"/>
            <a:ext cx="7000949" cy="12192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5C3869-E223-4F5A-8B22-56199E350F6A}" type="datetime1">
              <a:rPr lang="en-US" smtClean="0"/>
              <a:t>3/4/2016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Chinese/ELAC Training PP 2015-16/AL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9CEA17-A276-40E8-B549-B00D6C7671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81547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556386" y="2519680"/>
            <a:ext cx="7000949" cy="12192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B83952-C818-4827-AD70-EF736A683F9A}" type="datetime1">
              <a:rPr lang="en-US" smtClean="0"/>
              <a:t>3/4/2016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Chinese/ELAC Training PP 2015-16/AL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9CEA17-A276-40E8-B549-B00D6C7671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81547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556386" y="2519680"/>
            <a:ext cx="7000949" cy="12192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66557A-2F26-43A8-B6DD-E95E15EE9743}" type="datetime1">
              <a:rPr lang="en-US" smtClean="0"/>
              <a:t>3/4/2016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Chinese/ELAC Training PP 2015-16/AL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9CEA17-A276-40E8-B549-B00D6C7671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81547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556386" y="2519680"/>
            <a:ext cx="7000949" cy="12192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BB86C5-1D46-4F31-AB99-93A099B59945}" type="datetime1">
              <a:rPr lang="en-US" smtClean="0"/>
              <a:t>3/4/2016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Chinese/ELAC Training PP 2015-16/AL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9CEA17-A276-40E8-B549-B00D6C7671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81547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556386" y="2519680"/>
            <a:ext cx="7000949" cy="12192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ACB5D2-E1FF-4B5D-AC3C-5B0C27753E8D}" type="datetime1">
              <a:rPr lang="en-US" smtClean="0"/>
              <a:t>3/4/2016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Chinese/ELAC Training PP 2015-16/AL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9CEA17-A276-40E8-B549-B00D6C7671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81547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556386" y="2519680"/>
            <a:ext cx="7000949" cy="12192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D63759-2AE2-495F-B60F-FBFF6823FAB8}" type="datetime1">
              <a:rPr lang="en-US" smtClean="0"/>
              <a:t>3/4/2016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Chinese/ELAC Training PP 2015-16/AL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9CEA17-A276-40E8-B549-B00D6C7671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8154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0679" y="1823732"/>
            <a:ext cx="8478203" cy="3042919"/>
          </a:xfrm>
        </p:spPr>
        <p:txBody>
          <a:bodyPr anchor="b"/>
          <a:lstStyle>
            <a:lvl1pPr>
              <a:defRPr sz="672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0679" y="4895439"/>
            <a:ext cx="8478203" cy="1600199"/>
          </a:xfrm>
        </p:spPr>
        <p:txBody>
          <a:bodyPr/>
          <a:lstStyle>
            <a:lvl1pPr marL="0" indent="0">
              <a:buNone/>
              <a:defRPr sz="2688">
                <a:solidFill>
                  <a:schemeClr val="tx1"/>
                </a:solidFill>
              </a:defRPr>
            </a:lvl1pPr>
            <a:lvl2pPr marL="512067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2pPr>
            <a:lvl3pPr marL="1024134" indent="0">
              <a:buNone/>
              <a:defRPr sz="2017">
                <a:solidFill>
                  <a:schemeClr val="tx1">
                    <a:tint val="75000"/>
                  </a:schemeClr>
                </a:solidFill>
              </a:defRPr>
            </a:lvl3pPr>
            <a:lvl4pPr marL="1536202" indent="0">
              <a:buNone/>
              <a:defRPr sz="1792">
                <a:solidFill>
                  <a:schemeClr val="tx1">
                    <a:tint val="75000"/>
                  </a:schemeClr>
                </a:solidFill>
              </a:defRPr>
            </a:lvl4pPr>
            <a:lvl5pPr marL="2048269" indent="0">
              <a:buNone/>
              <a:defRPr sz="1792">
                <a:solidFill>
                  <a:schemeClr val="tx1">
                    <a:tint val="75000"/>
                  </a:schemeClr>
                </a:solidFill>
              </a:defRPr>
            </a:lvl5pPr>
            <a:lvl6pPr marL="2560336" indent="0">
              <a:buNone/>
              <a:defRPr sz="1792">
                <a:solidFill>
                  <a:schemeClr val="tx1">
                    <a:tint val="75000"/>
                  </a:schemeClr>
                </a:solidFill>
              </a:defRPr>
            </a:lvl6pPr>
            <a:lvl7pPr marL="3072403" indent="0">
              <a:buNone/>
              <a:defRPr sz="1792">
                <a:solidFill>
                  <a:schemeClr val="tx1">
                    <a:tint val="75000"/>
                  </a:schemeClr>
                </a:solidFill>
              </a:defRPr>
            </a:lvl7pPr>
            <a:lvl8pPr marL="3584470" indent="0">
              <a:buNone/>
              <a:defRPr sz="1792">
                <a:solidFill>
                  <a:schemeClr val="tx1">
                    <a:tint val="75000"/>
                  </a:schemeClr>
                </a:solidFill>
              </a:defRPr>
            </a:lvl8pPr>
            <a:lvl9pPr marL="4096538" indent="0">
              <a:buNone/>
              <a:defRPr sz="179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69C6B-A5AF-4FB9-8D56-CE8777DBF7A2}" type="datetime1">
              <a:rPr lang="en-US" smtClean="0"/>
              <a:t>3/4/2016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Chinese/ELAC Training PP 2015-16/AL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190752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556386" y="2519680"/>
            <a:ext cx="7000949" cy="12192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33D092-47EF-4E54-B711-66D5B6CEE225}" type="datetime1">
              <a:rPr lang="en-US" smtClean="0"/>
              <a:t>3/4/2016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Chinese/ELAC Training PP 2015-16/AL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9CEA17-A276-40E8-B549-B00D6C7671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81547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556386" y="2519680"/>
            <a:ext cx="7000949" cy="12192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7F31DD-B937-4E24-8ED5-867447930A5E}" type="datetime1">
              <a:rPr lang="en-US" smtClean="0"/>
              <a:t>3/4/2016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Chinese/ELAC Training PP 2015-16/AL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9CEA17-A276-40E8-B549-B00D6C7671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81547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556386" y="2519680"/>
            <a:ext cx="7000949" cy="12192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8C40A7-F8D1-4D78-8ACB-01A2610F7564}" type="datetime1">
              <a:rPr lang="en-US" smtClean="0"/>
              <a:t>3/4/2016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Chinese/ELAC Training PP 2015-16/AL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9CEA17-A276-40E8-B549-B00D6C7671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81547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556386" y="2519680"/>
            <a:ext cx="7000949" cy="12192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50441B-7542-4E33-BC62-551BAC8B5B52}" type="datetime1">
              <a:rPr lang="en-US" smtClean="0"/>
              <a:t>3/4/2016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Chinese/ELAC Training PP 2015-16/AL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9CEA17-A276-40E8-B549-B00D6C7671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81547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556386" y="2519680"/>
            <a:ext cx="7000949" cy="12192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AF56AC-FFC5-4FD1-AA4C-D7F26757783E}" type="datetime1">
              <a:rPr lang="en-US" smtClean="0"/>
              <a:t>3/4/2016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Chinese/ELAC Training PP 2015-16/AL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9CEA17-A276-40E8-B549-B00D6C7671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81547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556386" y="2519680"/>
            <a:ext cx="7000949" cy="12192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063FE5-7795-48CE-B182-B85C6F4266A8}" type="datetime1">
              <a:rPr lang="en-US" smtClean="0"/>
              <a:t>3/4/2016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Chinese/ELAC Training PP 2015-16/AL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9CEA17-A276-40E8-B549-B00D6C7671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81547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556386" y="2519680"/>
            <a:ext cx="7000949" cy="12192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A99B82-5FF1-4277-B6A8-FA3F3790AFD5}" type="datetime1">
              <a:rPr lang="en-US" smtClean="0"/>
              <a:t>3/4/2016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Chinese/ELAC Training PP 2015-16/AL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9CEA17-A276-40E8-B549-B00D6C7671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8154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5799" y="1947333"/>
            <a:ext cx="4177665" cy="464142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76336" y="1947333"/>
            <a:ext cx="4177665" cy="464142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AA157-E18C-4869-933A-1286ADEEE2FE}" type="datetime1">
              <a:rPr lang="en-US" smtClean="0"/>
              <a:t>3/4/2016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Chinese/ELAC Training PP 2015-16/AL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93483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079" y="389471"/>
            <a:ext cx="8478203" cy="141393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080" y="1793242"/>
            <a:ext cx="4158466" cy="878839"/>
          </a:xfrm>
        </p:spPr>
        <p:txBody>
          <a:bodyPr anchor="b"/>
          <a:lstStyle>
            <a:lvl1pPr marL="0" indent="0">
              <a:buNone/>
              <a:defRPr sz="2688" b="1"/>
            </a:lvl1pPr>
            <a:lvl2pPr marL="512067" indent="0">
              <a:buNone/>
              <a:defRPr sz="2240" b="1"/>
            </a:lvl2pPr>
            <a:lvl3pPr marL="1024134" indent="0">
              <a:buNone/>
              <a:defRPr sz="2017" b="1"/>
            </a:lvl3pPr>
            <a:lvl4pPr marL="1536202" indent="0">
              <a:buNone/>
              <a:defRPr sz="1792" b="1"/>
            </a:lvl4pPr>
            <a:lvl5pPr marL="2048269" indent="0">
              <a:buNone/>
              <a:defRPr sz="1792" b="1"/>
            </a:lvl5pPr>
            <a:lvl6pPr marL="2560336" indent="0">
              <a:buNone/>
              <a:defRPr sz="1792" b="1"/>
            </a:lvl6pPr>
            <a:lvl7pPr marL="3072403" indent="0">
              <a:buNone/>
              <a:defRPr sz="1792" b="1"/>
            </a:lvl7pPr>
            <a:lvl8pPr marL="3584470" indent="0">
              <a:buNone/>
              <a:defRPr sz="1792" b="1"/>
            </a:lvl8pPr>
            <a:lvl9pPr marL="4096538" indent="0">
              <a:buNone/>
              <a:defRPr sz="1792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080" y="2672080"/>
            <a:ext cx="4158466" cy="393022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76339" y="1793242"/>
            <a:ext cx="4178945" cy="878839"/>
          </a:xfrm>
        </p:spPr>
        <p:txBody>
          <a:bodyPr anchor="b"/>
          <a:lstStyle>
            <a:lvl1pPr marL="0" indent="0">
              <a:buNone/>
              <a:defRPr sz="2688" b="1"/>
            </a:lvl1pPr>
            <a:lvl2pPr marL="512067" indent="0">
              <a:buNone/>
              <a:defRPr sz="2240" b="1"/>
            </a:lvl2pPr>
            <a:lvl3pPr marL="1024134" indent="0">
              <a:buNone/>
              <a:defRPr sz="2017" b="1"/>
            </a:lvl3pPr>
            <a:lvl4pPr marL="1536202" indent="0">
              <a:buNone/>
              <a:defRPr sz="1792" b="1"/>
            </a:lvl4pPr>
            <a:lvl5pPr marL="2048269" indent="0">
              <a:buNone/>
              <a:defRPr sz="1792" b="1"/>
            </a:lvl5pPr>
            <a:lvl6pPr marL="2560336" indent="0">
              <a:buNone/>
              <a:defRPr sz="1792" b="1"/>
            </a:lvl6pPr>
            <a:lvl7pPr marL="3072403" indent="0">
              <a:buNone/>
              <a:defRPr sz="1792" b="1"/>
            </a:lvl7pPr>
            <a:lvl8pPr marL="3584470" indent="0">
              <a:buNone/>
              <a:defRPr sz="1792" b="1"/>
            </a:lvl8pPr>
            <a:lvl9pPr marL="4096538" indent="0">
              <a:buNone/>
              <a:defRPr sz="1792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76339" y="2672080"/>
            <a:ext cx="4178945" cy="393022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14AE4-4489-445B-8C48-C4F51A1BE80B}" type="datetime1">
              <a:rPr lang="en-US" smtClean="0"/>
              <a:t>3/4/2016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Chinese/ELAC Training PP 2015-16/AL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435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7F492-8849-428E-BBD6-28D5D225D674}" type="datetime1">
              <a:rPr lang="en-US" smtClean="0"/>
              <a:t>3/4/2016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Chinese/ELAC Training PP 2015-16/AL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56120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09AEB-A641-4276-B3C2-CA652D4C77B6}" type="datetime1">
              <a:rPr lang="en-US" smtClean="0"/>
              <a:t>3/4/2016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Chinese/ELAC Training PP 2015-16/AL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11471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079" y="487680"/>
            <a:ext cx="3170366" cy="1706880"/>
          </a:xfrm>
        </p:spPr>
        <p:txBody>
          <a:bodyPr anchor="b"/>
          <a:lstStyle>
            <a:lvl1pPr>
              <a:defRPr sz="3584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78945" y="1053265"/>
            <a:ext cx="4976336" cy="5198533"/>
          </a:xfrm>
        </p:spPr>
        <p:txBody>
          <a:bodyPr/>
          <a:lstStyle>
            <a:lvl1pPr>
              <a:defRPr sz="3584"/>
            </a:lvl1pPr>
            <a:lvl2pPr>
              <a:defRPr sz="3136"/>
            </a:lvl2pPr>
            <a:lvl3pPr>
              <a:defRPr sz="2688"/>
            </a:lvl3pPr>
            <a:lvl4pPr>
              <a:defRPr sz="2240"/>
            </a:lvl4pPr>
            <a:lvl5pPr>
              <a:defRPr sz="2240"/>
            </a:lvl5pPr>
            <a:lvl6pPr>
              <a:defRPr sz="2240"/>
            </a:lvl6pPr>
            <a:lvl7pPr>
              <a:defRPr sz="2240"/>
            </a:lvl7pPr>
            <a:lvl8pPr>
              <a:defRPr sz="2240"/>
            </a:lvl8pPr>
            <a:lvl9pPr>
              <a:defRPr sz="224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079" y="2194560"/>
            <a:ext cx="3170366" cy="4065694"/>
          </a:xfrm>
        </p:spPr>
        <p:txBody>
          <a:bodyPr/>
          <a:lstStyle>
            <a:lvl1pPr marL="0" indent="0">
              <a:buNone/>
              <a:defRPr sz="1792"/>
            </a:lvl1pPr>
            <a:lvl2pPr marL="512067" indent="0">
              <a:buNone/>
              <a:defRPr sz="1569"/>
            </a:lvl2pPr>
            <a:lvl3pPr marL="1024134" indent="0">
              <a:buNone/>
              <a:defRPr sz="1344"/>
            </a:lvl3pPr>
            <a:lvl4pPr marL="1536202" indent="0">
              <a:buNone/>
              <a:defRPr sz="1121"/>
            </a:lvl4pPr>
            <a:lvl5pPr marL="2048269" indent="0">
              <a:buNone/>
              <a:defRPr sz="1121"/>
            </a:lvl5pPr>
            <a:lvl6pPr marL="2560336" indent="0">
              <a:buNone/>
              <a:defRPr sz="1121"/>
            </a:lvl6pPr>
            <a:lvl7pPr marL="3072403" indent="0">
              <a:buNone/>
              <a:defRPr sz="1121"/>
            </a:lvl7pPr>
            <a:lvl8pPr marL="3584470" indent="0">
              <a:buNone/>
              <a:defRPr sz="1121"/>
            </a:lvl8pPr>
            <a:lvl9pPr marL="4096538" indent="0">
              <a:buNone/>
              <a:defRPr sz="112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AECD5-0E21-4CA0-B793-36E6F2A1BEF6}" type="datetime1">
              <a:rPr lang="en-US" smtClean="0"/>
              <a:t>3/4/2016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Chinese/ELAC Training PP 2015-16/AL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87436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079" y="487680"/>
            <a:ext cx="3170366" cy="1706880"/>
          </a:xfrm>
        </p:spPr>
        <p:txBody>
          <a:bodyPr anchor="b"/>
          <a:lstStyle>
            <a:lvl1pPr>
              <a:defRPr sz="3584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78945" y="1053265"/>
            <a:ext cx="4976336" cy="5198533"/>
          </a:xfrm>
        </p:spPr>
        <p:txBody>
          <a:bodyPr anchor="t"/>
          <a:lstStyle>
            <a:lvl1pPr marL="0" indent="0">
              <a:buNone/>
              <a:defRPr sz="3584"/>
            </a:lvl1pPr>
            <a:lvl2pPr marL="512067" indent="0">
              <a:buNone/>
              <a:defRPr sz="3136"/>
            </a:lvl2pPr>
            <a:lvl3pPr marL="1024134" indent="0">
              <a:buNone/>
              <a:defRPr sz="2688"/>
            </a:lvl3pPr>
            <a:lvl4pPr marL="1536202" indent="0">
              <a:buNone/>
              <a:defRPr sz="2240"/>
            </a:lvl4pPr>
            <a:lvl5pPr marL="2048269" indent="0">
              <a:buNone/>
              <a:defRPr sz="2240"/>
            </a:lvl5pPr>
            <a:lvl6pPr marL="2560336" indent="0">
              <a:buNone/>
              <a:defRPr sz="2240"/>
            </a:lvl6pPr>
            <a:lvl7pPr marL="3072403" indent="0">
              <a:buNone/>
              <a:defRPr sz="2240"/>
            </a:lvl7pPr>
            <a:lvl8pPr marL="3584470" indent="0">
              <a:buNone/>
              <a:defRPr sz="2240"/>
            </a:lvl8pPr>
            <a:lvl9pPr marL="4096538" indent="0">
              <a:buNone/>
              <a:defRPr sz="224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079" y="2194560"/>
            <a:ext cx="3170366" cy="4065694"/>
          </a:xfrm>
        </p:spPr>
        <p:txBody>
          <a:bodyPr/>
          <a:lstStyle>
            <a:lvl1pPr marL="0" indent="0">
              <a:buNone/>
              <a:defRPr sz="1792"/>
            </a:lvl1pPr>
            <a:lvl2pPr marL="512067" indent="0">
              <a:buNone/>
              <a:defRPr sz="1569"/>
            </a:lvl2pPr>
            <a:lvl3pPr marL="1024134" indent="0">
              <a:buNone/>
              <a:defRPr sz="1344"/>
            </a:lvl3pPr>
            <a:lvl4pPr marL="1536202" indent="0">
              <a:buNone/>
              <a:defRPr sz="1121"/>
            </a:lvl4pPr>
            <a:lvl5pPr marL="2048269" indent="0">
              <a:buNone/>
              <a:defRPr sz="1121"/>
            </a:lvl5pPr>
            <a:lvl6pPr marL="2560336" indent="0">
              <a:buNone/>
              <a:defRPr sz="1121"/>
            </a:lvl6pPr>
            <a:lvl7pPr marL="3072403" indent="0">
              <a:buNone/>
              <a:defRPr sz="1121"/>
            </a:lvl7pPr>
            <a:lvl8pPr marL="3584470" indent="0">
              <a:buNone/>
              <a:defRPr sz="1121"/>
            </a:lvl8pPr>
            <a:lvl9pPr marL="4096538" indent="0">
              <a:buNone/>
              <a:defRPr sz="112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9F86D-0E06-4FD7-83D4-D6AAA9FB40BF}" type="datetime1">
              <a:rPr lang="en-US" smtClean="0"/>
              <a:t>3/4/2016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Chinese/ELAC Training PP 2015-16/AL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81852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slideLayout" Target="../slideLayouts/slideLayout29.xml"/><Relationship Id="rId26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21" Type="http://schemas.openxmlformats.org/officeDocument/2006/relationships/slideLayout" Target="../slideLayouts/slideLayout32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5" Type="http://schemas.openxmlformats.org/officeDocument/2006/relationships/slideLayout" Target="../slideLayouts/slideLayout36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20" Type="http://schemas.openxmlformats.org/officeDocument/2006/relationships/slideLayout" Target="../slideLayouts/slideLayout31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24" Type="http://schemas.openxmlformats.org/officeDocument/2006/relationships/slideLayout" Target="../slideLayouts/slideLayout35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23" Type="http://schemas.openxmlformats.org/officeDocument/2006/relationships/slideLayout" Target="../slideLayouts/slideLayout34.xml"/><Relationship Id="rId10" Type="http://schemas.openxmlformats.org/officeDocument/2006/relationships/slideLayout" Target="../slideLayouts/slideLayout21.xml"/><Relationship Id="rId19" Type="http://schemas.openxmlformats.org/officeDocument/2006/relationships/slideLayout" Target="../slideLayouts/slideLayout30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Relationship Id="rId22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5800" y="389471"/>
            <a:ext cx="8478203" cy="14139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00" y="1947333"/>
            <a:ext cx="8478203" cy="46414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5799" y="6780118"/>
            <a:ext cx="2211705" cy="3894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C0A8E7-02E1-4F18-81C6-91738025A3A0}" type="datetime1">
              <a:rPr lang="en-US" smtClean="0"/>
              <a:t>3/4/2016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56122" y="6780118"/>
            <a:ext cx="3317558" cy="3894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Chinese/ELAC Training PP 2015-16/AL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42296" y="6780118"/>
            <a:ext cx="2211705" cy="3894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059683-00B4-4106-94BE-DCBE475237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63038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defTabSz="1024134" rtl="0" eaLnBrk="1" latinLnBrk="0" hangingPunct="1">
        <a:lnSpc>
          <a:spcPct val="90000"/>
        </a:lnSpc>
        <a:spcBef>
          <a:spcPct val="0"/>
        </a:spcBef>
        <a:buNone/>
        <a:defRPr sz="492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6035" indent="-256035" algn="l" defTabSz="1024134" rtl="0" eaLnBrk="1" latinLnBrk="0" hangingPunct="1">
        <a:lnSpc>
          <a:spcPct val="90000"/>
        </a:lnSpc>
        <a:spcBef>
          <a:spcPts val="1121"/>
        </a:spcBef>
        <a:buFont typeface="Arial" panose="020B0604020202020204" pitchFamily="34" charset="0"/>
        <a:buChar char="•"/>
        <a:defRPr sz="3136" kern="1200">
          <a:solidFill>
            <a:schemeClr val="tx1"/>
          </a:solidFill>
          <a:latin typeface="+mn-lt"/>
          <a:ea typeface="+mn-ea"/>
          <a:cs typeface="+mn-cs"/>
        </a:defRPr>
      </a:lvl1pPr>
      <a:lvl2pPr marL="768102" indent="-256035" algn="l" defTabSz="1024134" rtl="0" eaLnBrk="1" latinLnBrk="0" hangingPunct="1">
        <a:lnSpc>
          <a:spcPct val="90000"/>
        </a:lnSpc>
        <a:spcBef>
          <a:spcPts val="560"/>
        </a:spcBef>
        <a:buFont typeface="Arial" panose="020B0604020202020204" pitchFamily="34" charset="0"/>
        <a:buChar char="•"/>
        <a:defRPr sz="2688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9" indent="-256035" algn="l" defTabSz="1024134" rtl="0" eaLnBrk="1" latinLnBrk="0" hangingPunct="1">
        <a:lnSpc>
          <a:spcPct val="90000"/>
        </a:lnSpc>
        <a:spcBef>
          <a:spcPts val="560"/>
        </a:spcBef>
        <a:buFont typeface="Arial" panose="020B0604020202020204" pitchFamily="34" charset="0"/>
        <a:buChar char="•"/>
        <a:defRPr sz="2240" kern="1200">
          <a:solidFill>
            <a:schemeClr val="tx1"/>
          </a:solidFill>
          <a:latin typeface="+mn-lt"/>
          <a:ea typeface="+mn-ea"/>
          <a:cs typeface="+mn-cs"/>
        </a:defRPr>
      </a:lvl3pPr>
      <a:lvl4pPr marL="1792236" indent="-256035" algn="l" defTabSz="1024134" rtl="0" eaLnBrk="1" latinLnBrk="0" hangingPunct="1">
        <a:lnSpc>
          <a:spcPct val="90000"/>
        </a:lnSpc>
        <a:spcBef>
          <a:spcPts val="560"/>
        </a:spcBef>
        <a:buFont typeface="Arial" panose="020B0604020202020204" pitchFamily="34" charset="0"/>
        <a:buChar char="•"/>
        <a:defRPr sz="2017" kern="1200">
          <a:solidFill>
            <a:schemeClr val="tx1"/>
          </a:solidFill>
          <a:latin typeface="+mn-lt"/>
          <a:ea typeface="+mn-ea"/>
          <a:cs typeface="+mn-cs"/>
        </a:defRPr>
      </a:lvl4pPr>
      <a:lvl5pPr marL="2304303" indent="-256035" algn="l" defTabSz="1024134" rtl="0" eaLnBrk="1" latinLnBrk="0" hangingPunct="1">
        <a:lnSpc>
          <a:spcPct val="90000"/>
        </a:lnSpc>
        <a:spcBef>
          <a:spcPts val="560"/>
        </a:spcBef>
        <a:buFont typeface="Arial" panose="020B0604020202020204" pitchFamily="34" charset="0"/>
        <a:buChar char="•"/>
        <a:defRPr sz="2017" kern="1200">
          <a:solidFill>
            <a:schemeClr val="tx1"/>
          </a:solidFill>
          <a:latin typeface="+mn-lt"/>
          <a:ea typeface="+mn-ea"/>
          <a:cs typeface="+mn-cs"/>
        </a:defRPr>
      </a:lvl5pPr>
      <a:lvl6pPr marL="2816371" indent="-256035" algn="l" defTabSz="1024134" rtl="0" eaLnBrk="1" latinLnBrk="0" hangingPunct="1">
        <a:lnSpc>
          <a:spcPct val="90000"/>
        </a:lnSpc>
        <a:spcBef>
          <a:spcPts val="560"/>
        </a:spcBef>
        <a:buFont typeface="Arial" panose="020B0604020202020204" pitchFamily="34" charset="0"/>
        <a:buChar char="•"/>
        <a:defRPr sz="2017" kern="1200">
          <a:solidFill>
            <a:schemeClr val="tx1"/>
          </a:solidFill>
          <a:latin typeface="+mn-lt"/>
          <a:ea typeface="+mn-ea"/>
          <a:cs typeface="+mn-cs"/>
        </a:defRPr>
      </a:lvl6pPr>
      <a:lvl7pPr marL="3328438" indent="-256035" algn="l" defTabSz="1024134" rtl="0" eaLnBrk="1" latinLnBrk="0" hangingPunct="1">
        <a:lnSpc>
          <a:spcPct val="90000"/>
        </a:lnSpc>
        <a:spcBef>
          <a:spcPts val="560"/>
        </a:spcBef>
        <a:buFont typeface="Arial" panose="020B0604020202020204" pitchFamily="34" charset="0"/>
        <a:buChar char="•"/>
        <a:defRPr sz="2017" kern="1200">
          <a:solidFill>
            <a:schemeClr val="tx1"/>
          </a:solidFill>
          <a:latin typeface="+mn-lt"/>
          <a:ea typeface="+mn-ea"/>
          <a:cs typeface="+mn-cs"/>
        </a:defRPr>
      </a:lvl7pPr>
      <a:lvl8pPr marL="3840505" indent="-256035" algn="l" defTabSz="1024134" rtl="0" eaLnBrk="1" latinLnBrk="0" hangingPunct="1">
        <a:lnSpc>
          <a:spcPct val="90000"/>
        </a:lnSpc>
        <a:spcBef>
          <a:spcPts val="560"/>
        </a:spcBef>
        <a:buFont typeface="Arial" panose="020B0604020202020204" pitchFamily="34" charset="0"/>
        <a:buChar char="•"/>
        <a:defRPr sz="2017" kern="1200">
          <a:solidFill>
            <a:schemeClr val="tx1"/>
          </a:solidFill>
          <a:latin typeface="+mn-lt"/>
          <a:ea typeface="+mn-ea"/>
          <a:cs typeface="+mn-cs"/>
        </a:defRPr>
      </a:lvl8pPr>
      <a:lvl9pPr marL="4352572" indent="-256035" algn="l" defTabSz="1024134" rtl="0" eaLnBrk="1" latinLnBrk="0" hangingPunct="1">
        <a:lnSpc>
          <a:spcPct val="90000"/>
        </a:lnSpc>
        <a:spcBef>
          <a:spcPts val="560"/>
        </a:spcBef>
        <a:buFont typeface="Arial" panose="020B0604020202020204" pitchFamily="34" charset="0"/>
        <a:buChar char="•"/>
        <a:defRPr sz="201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24134" rtl="0" eaLnBrk="1" latinLnBrk="0" hangingPunct="1">
        <a:defRPr sz="2017" kern="1200">
          <a:solidFill>
            <a:schemeClr val="tx1"/>
          </a:solidFill>
          <a:latin typeface="+mn-lt"/>
          <a:ea typeface="+mn-ea"/>
          <a:cs typeface="+mn-cs"/>
        </a:defRPr>
      </a:lvl1pPr>
      <a:lvl2pPr marL="512067" algn="l" defTabSz="1024134" rtl="0" eaLnBrk="1" latinLnBrk="0" hangingPunct="1">
        <a:defRPr sz="2017" kern="1200">
          <a:solidFill>
            <a:schemeClr val="tx1"/>
          </a:solidFill>
          <a:latin typeface="+mn-lt"/>
          <a:ea typeface="+mn-ea"/>
          <a:cs typeface="+mn-cs"/>
        </a:defRPr>
      </a:lvl2pPr>
      <a:lvl3pPr marL="1024134" algn="l" defTabSz="1024134" rtl="0" eaLnBrk="1" latinLnBrk="0" hangingPunct="1">
        <a:defRPr sz="2017" kern="1200">
          <a:solidFill>
            <a:schemeClr val="tx1"/>
          </a:solidFill>
          <a:latin typeface="+mn-lt"/>
          <a:ea typeface="+mn-ea"/>
          <a:cs typeface="+mn-cs"/>
        </a:defRPr>
      </a:lvl3pPr>
      <a:lvl4pPr marL="1536202" algn="l" defTabSz="1024134" rtl="0" eaLnBrk="1" latinLnBrk="0" hangingPunct="1">
        <a:defRPr sz="2017" kern="1200">
          <a:solidFill>
            <a:schemeClr val="tx1"/>
          </a:solidFill>
          <a:latin typeface="+mn-lt"/>
          <a:ea typeface="+mn-ea"/>
          <a:cs typeface="+mn-cs"/>
        </a:defRPr>
      </a:lvl4pPr>
      <a:lvl5pPr marL="2048269" algn="l" defTabSz="1024134" rtl="0" eaLnBrk="1" latinLnBrk="0" hangingPunct="1">
        <a:defRPr sz="2017" kern="1200">
          <a:solidFill>
            <a:schemeClr val="tx1"/>
          </a:solidFill>
          <a:latin typeface="+mn-lt"/>
          <a:ea typeface="+mn-ea"/>
          <a:cs typeface="+mn-cs"/>
        </a:defRPr>
      </a:lvl5pPr>
      <a:lvl6pPr marL="2560336" algn="l" defTabSz="1024134" rtl="0" eaLnBrk="1" latinLnBrk="0" hangingPunct="1">
        <a:defRPr sz="2017" kern="1200">
          <a:solidFill>
            <a:schemeClr val="tx1"/>
          </a:solidFill>
          <a:latin typeface="+mn-lt"/>
          <a:ea typeface="+mn-ea"/>
          <a:cs typeface="+mn-cs"/>
        </a:defRPr>
      </a:lvl6pPr>
      <a:lvl7pPr marL="3072403" algn="l" defTabSz="1024134" rtl="0" eaLnBrk="1" latinLnBrk="0" hangingPunct="1">
        <a:defRPr sz="2017" kern="1200">
          <a:solidFill>
            <a:schemeClr val="tx1"/>
          </a:solidFill>
          <a:latin typeface="+mn-lt"/>
          <a:ea typeface="+mn-ea"/>
          <a:cs typeface="+mn-cs"/>
        </a:defRPr>
      </a:lvl7pPr>
      <a:lvl8pPr marL="3584470" algn="l" defTabSz="1024134" rtl="0" eaLnBrk="1" latinLnBrk="0" hangingPunct="1">
        <a:defRPr sz="2017" kern="1200">
          <a:solidFill>
            <a:schemeClr val="tx1"/>
          </a:solidFill>
          <a:latin typeface="+mn-lt"/>
          <a:ea typeface="+mn-ea"/>
          <a:cs typeface="+mn-cs"/>
        </a:defRPr>
      </a:lvl8pPr>
      <a:lvl9pPr marL="4096538" algn="l" defTabSz="1024134" rtl="0" eaLnBrk="1" latinLnBrk="0" hangingPunct="1">
        <a:defRPr sz="201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5799" y="389468"/>
            <a:ext cx="8478203" cy="14139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99" y="1947333"/>
            <a:ext cx="8478203" cy="46414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5799" y="6780108"/>
            <a:ext cx="2211705" cy="3894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35D286-8BCF-43C1-94A6-42FA35811803}" type="datetime1">
              <a:rPr lang="en-US" smtClean="0"/>
              <a:t>3/4/2016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56121" y="6780108"/>
            <a:ext cx="3317558" cy="3894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Chinese/ELAC Training PP 2015-16/AL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42296" y="6780108"/>
            <a:ext cx="2211705" cy="3894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059683-00B4-4106-94BE-DCBE475237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1477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  <p:sldLayoutId id="2147483721" r:id="rId13"/>
    <p:sldLayoutId id="2147483722" r:id="rId14"/>
    <p:sldLayoutId id="2147483723" r:id="rId15"/>
    <p:sldLayoutId id="2147483724" r:id="rId16"/>
    <p:sldLayoutId id="2147483725" r:id="rId17"/>
    <p:sldLayoutId id="2147483726" r:id="rId18"/>
    <p:sldLayoutId id="2147483727" r:id="rId19"/>
    <p:sldLayoutId id="2147483728" r:id="rId20"/>
    <p:sldLayoutId id="2147483729" r:id="rId21"/>
    <p:sldLayoutId id="2147483730" r:id="rId22"/>
    <p:sldLayoutId id="2147483731" r:id="rId23"/>
    <p:sldLayoutId id="2147483732" r:id="rId24"/>
    <p:sldLayoutId id="2147483733" r:id="rId25"/>
  </p:sldLayoutIdLst>
  <p:hf sldNum="0" hdr="0" dt="0"/>
  <p:txStyles>
    <p:titleStyle>
      <a:lvl1pPr algn="l" defTabSz="975390" rtl="0" eaLnBrk="1" latinLnBrk="0" hangingPunct="1">
        <a:lnSpc>
          <a:spcPct val="90000"/>
        </a:lnSpc>
        <a:spcBef>
          <a:spcPct val="0"/>
        </a:spcBef>
        <a:buNone/>
        <a:defRPr sz="469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3848" indent="-243848" algn="l" defTabSz="975390" rtl="0" eaLnBrk="1" latinLnBrk="0" hangingPunct="1">
        <a:lnSpc>
          <a:spcPct val="90000"/>
        </a:lnSpc>
        <a:spcBef>
          <a:spcPts val="1067"/>
        </a:spcBef>
        <a:buFont typeface="Arial" panose="020B0604020202020204" pitchFamily="34" charset="0"/>
        <a:buChar char="•"/>
        <a:defRPr sz="2987" kern="1200">
          <a:solidFill>
            <a:schemeClr val="tx1"/>
          </a:solidFill>
          <a:latin typeface="+mn-lt"/>
          <a:ea typeface="+mn-ea"/>
          <a:cs typeface="+mn-cs"/>
        </a:defRPr>
      </a:lvl1pPr>
      <a:lvl2pPr marL="731543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2560" kern="1200">
          <a:solidFill>
            <a:schemeClr val="tx1"/>
          </a:solidFill>
          <a:latin typeface="+mn-lt"/>
          <a:ea typeface="+mn-ea"/>
          <a:cs typeface="+mn-cs"/>
        </a:defRPr>
      </a:lvl2pPr>
      <a:lvl3pPr marL="1219238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2133" kern="1200">
          <a:solidFill>
            <a:schemeClr val="tx1"/>
          </a:solidFill>
          <a:latin typeface="+mn-lt"/>
          <a:ea typeface="+mn-ea"/>
          <a:cs typeface="+mn-cs"/>
        </a:defRPr>
      </a:lvl3pPr>
      <a:lvl4pPr marL="1706933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4pPr>
      <a:lvl5pPr marL="2194629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5pPr>
      <a:lvl6pPr marL="2682324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6pPr>
      <a:lvl7pPr marL="3170019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7pPr>
      <a:lvl8pPr marL="3657714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8pPr>
      <a:lvl9pPr marL="4145410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1pPr>
      <a:lvl2pPr marL="487695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2pPr>
      <a:lvl3pPr marL="975390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3pPr>
      <a:lvl4pPr marL="1463086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4pPr>
      <a:lvl5pPr marL="1950781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5pPr>
      <a:lvl6pPr marL="2438476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6pPr>
      <a:lvl7pPr marL="2926171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7pPr>
      <a:lvl8pPr marL="3413867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8pPr>
      <a:lvl9pPr marL="3901562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9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0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5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4167" b="85556"/>
          <a:stretch/>
        </p:blipFill>
        <p:spPr>
          <a:xfrm>
            <a:off x="0" y="23776"/>
            <a:ext cx="3520441" cy="832105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>
            <a:off x="0" y="855881"/>
            <a:ext cx="9799519" cy="9526"/>
          </a:xfrm>
          <a:prstGeom prst="line">
            <a:avLst/>
          </a:prstGeom>
          <a:ln w="63500">
            <a:solidFill>
              <a:srgbClr val="3399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1505243" y="3422650"/>
            <a:ext cx="7105357" cy="16158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200">
                <a:solidFill>
                  <a:srgbClr val="404040"/>
                </a:solidFill>
                <a:latin typeface="Book Antiqua" pitchFamily="18" charset="0"/>
              </a:defRPr>
            </a:lvl1pPr>
            <a:lvl2pPr marL="742950" indent="-285750">
              <a:defRPr sz="2000">
                <a:solidFill>
                  <a:srgbClr val="404040"/>
                </a:solidFill>
                <a:latin typeface="Book Antiqua" pitchFamily="18" charset="0"/>
              </a:defRPr>
            </a:lvl2pPr>
            <a:lvl3pPr marL="1143000" indent="-228600">
              <a:defRPr>
                <a:solidFill>
                  <a:srgbClr val="404040"/>
                </a:solidFill>
                <a:latin typeface="Book Antiqua" pitchFamily="18" charset="0"/>
              </a:defRPr>
            </a:lvl3pPr>
            <a:lvl4pPr marL="1600200" indent="-228600">
              <a:defRPr sz="1600">
                <a:solidFill>
                  <a:srgbClr val="404040"/>
                </a:solidFill>
                <a:latin typeface="Book Antiqua" pitchFamily="18" charset="0"/>
              </a:defRPr>
            </a:lvl4pPr>
            <a:lvl5pPr marL="2057400" indent="-228600">
              <a:defRPr sz="1400">
                <a:solidFill>
                  <a:srgbClr val="404040"/>
                </a:solidFill>
                <a:latin typeface="Book Antiqua" pitchFamily="18" charset="0"/>
              </a:defRPr>
            </a:lvl5pPr>
            <a:lvl6pPr marL="2514600" indent="-228600" eaLnBrk="0" fontAlgn="base" hangingPunct="0">
              <a:buClr>
                <a:srgbClr val="644646"/>
              </a:buClr>
              <a:defRPr sz="1400">
                <a:solidFill>
                  <a:srgbClr val="404040"/>
                </a:solidFill>
                <a:latin typeface="Book Antiqua" pitchFamily="18" charset="0"/>
              </a:defRPr>
            </a:lvl6pPr>
            <a:lvl7pPr marL="2971800" indent="-228600" eaLnBrk="0" fontAlgn="base" hangingPunct="0">
              <a:buClr>
                <a:srgbClr val="644646"/>
              </a:buClr>
              <a:defRPr sz="1400">
                <a:solidFill>
                  <a:srgbClr val="404040"/>
                </a:solidFill>
                <a:latin typeface="Book Antiqua" pitchFamily="18" charset="0"/>
              </a:defRPr>
            </a:lvl7pPr>
            <a:lvl8pPr marL="3429000" indent="-228600" eaLnBrk="0" fontAlgn="base" hangingPunct="0">
              <a:buClr>
                <a:srgbClr val="644646"/>
              </a:buClr>
              <a:defRPr sz="1400">
                <a:solidFill>
                  <a:srgbClr val="404040"/>
                </a:solidFill>
                <a:latin typeface="Book Antiqua" pitchFamily="18" charset="0"/>
              </a:defRPr>
            </a:lvl8pPr>
            <a:lvl9pPr marL="3886200" indent="-228600" eaLnBrk="0" fontAlgn="base" hangingPunct="0">
              <a:buClr>
                <a:srgbClr val="644646"/>
              </a:buClr>
              <a:defRPr sz="1400">
                <a:solidFill>
                  <a:srgbClr val="404040"/>
                </a:solidFill>
                <a:latin typeface="Book Antiqua" pitchFamily="18" charset="0"/>
              </a:defRPr>
            </a:lvl9pPr>
          </a:lstStyle>
          <a:p>
            <a:pPr algn="ctr">
              <a:spcBef>
                <a:spcPct val="25000"/>
              </a:spcBef>
            </a:pPr>
            <a:r>
              <a:rPr lang="zh-TW" altLang="en-US" sz="2400" b="1" dirty="0" smtClean="0">
                <a:solidFill>
                  <a:schemeClr val="tx1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itchFamily="18" charset="0"/>
              </a:rPr>
              <a:t>主</a:t>
            </a:r>
            <a:r>
              <a:rPr lang="zh-TW" altLang="en-US" sz="2400" b="1" dirty="0">
                <a:solidFill>
                  <a:schemeClr val="tx1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itchFamily="18" charset="0"/>
              </a:rPr>
              <a:t>辦單位</a:t>
            </a:r>
            <a:r>
              <a:rPr lang="en-US" altLang="zh-TW" sz="2400" b="1" dirty="0" smtClean="0">
                <a:solidFill>
                  <a:schemeClr val="tx1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itchFamily="18" charset="0"/>
              </a:rPr>
              <a:t>:</a:t>
            </a:r>
          </a:p>
          <a:p>
            <a:pPr algn="ctr">
              <a:spcBef>
                <a:spcPct val="25000"/>
              </a:spcBef>
            </a:pPr>
            <a:r>
              <a:rPr lang="zh-TW" altLang="en-US" sz="2400" b="1" dirty="0">
                <a:solidFill>
                  <a:schemeClr val="tx1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itchFamily="18" charset="0"/>
              </a:rPr>
              <a:t>教務</a:t>
            </a:r>
            <a:r>
              <a:rPr lang="zh-TW" altLang="en-US" sz="2400" b="1" dirty="0" smtClean="0">
                <a:solidFill>
                  <a:schemeClr val="tx1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itchFamily="18" charset="0"/>
              </a:rPr>
              <a:t>處</a:t>
            </a:r>
            <a:r>
              <a:rPr lang="en-US" altLang="zh-TW" sz="2400" b="1" dirty="0" smtClean="0">
                <a:solidFill>
                  <a:schemeClr val="tx1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itchFamily="18" charset="0"/>
              </a:rPr>
              <a:t> </a:t>
            </a:r>
            <a:endParaRPr lang="en-US" altLang="en-US" sz="2400" b="1" dirty="0">
              <a:solidFill>
                <a:schemeClr val="tx1"/>
              </a:solidFill>
              <a:latin typeface="SimSun" panose="02010600030101010101" pitchFamily="2" charset="-122"/>
              <a:ea typeface="SimSun" panose="02010600030101010101" pitchFamily="2" charset="-122"/>
              <a:cs typeface="Times New Roman" pitchFamily="18" charset="0"/>
            </a:endParaRPr>
          </a:p>
          <a:p>
            <a:pPr algn="ctr">
              <a:spcBef>
                <a:spcPct val="25000"/>
              </a:spcBef>
            </a:pPr>
            <a:r>
              <a:rPr lang="zh-TW" altLang="en-US" sz="3600" b="1" dirty="0">
                <a:solidFill>
                  <a:schemeClr val="tx1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itchFamily="18" charset="0"/>
              </a:rPr>
              <a:t>多種語文</a:t>
            </a:r>
            <a:r>
              <a:rPr lang="zh-TW" altLang="en-US" sz="3600" b="1" dirty="0" smtClean="0">
                <a:solidFill>
                  <a:schemeClr val="tx1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itchFamily="18" charset="0"/>
              </a:rPr>
              <a:t>部</a:t>
            </a:r>
            <a:endParaRPr lang="en-US" altLang="zh-TW" sz="3600" b="1" dirty="0" smtClean="0">
              <a:solidFill>
                <a:schemeClr val="tx1"/>
              </a:solidFill>
              <a:latin typeface="SimSun" panose="02010600030101010101" pitchFamily="2" charset="-122"/>
              <a:ea typeface="SimSun" panose="02010600030101010101" pitchFamily="2" charset="-122"/>
              <a:cs typeface="Times New Roman" pitchFamily="18" charset="0"/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371600" y="1447800"/>
            <a:ext cx="7772400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zh-TW" altLang="en-US" sz="3600" b="1" dirty="0" smtClean="0">
                <a:solidFill>
                  <a:srgbClr val="00B05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英</a:t>
            </a:r>
            <a:r>
              <a:rPr lang="zh-TW" altLang="en-US" sz="3600" b="1" dirty="0">
                <a:solidFill>
                  <a:srgbClr val="00B05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語學習者諮詢委員</a:t>
            </a:r>
            <a:r>
              <a:rPr lang="zh-TW" altLang="en-US" sz="3600" b="1" dirty="0" smtClean="0">
                <a:solidFill>
                  <a:srgbClr val="00B05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會</a:t>
            </a:r>
            <a:endParaRPr lang="en-US" altLang="zh-TW" sz="3600" b="1" dirty="0">
              <a:solidFill>
                <a:srgbClr val="00B050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algn="ctr"/>
            <a:r>
              <a:rPr lang="en-US" altLang="en-US" sz="3600" b="1" dirty="0" smtClean="0">
                <a:solidFill>
                  <a:srgbClr val="00B050"/>
                </a:solidFill>
                <a:latin typeface="Garamond" pitchFamily="18" charset="0"/>
              </a:rPr>
              <a:t>(</a:t>
            </a:r>
            <a:r>
              <a:rPr lang="en-US" altLang="en-US" sz="3600" b="1" dirty="0">
                <a:solidFill>
                  <a:srgbClr val="00B050"/>
                </a:solidFill>
                <a:latin typeface="Garamond" pitchFamily="18" charset="0"/>
              </a:rPr>
              <a:t>ELAC) </a:t>
            </a:r>
            <a:r>
              <a:rPr lang="en-US" altLang="en-US" sz="3200" b="1" dirty="0">
                <a:solidFill>
                  <a:srgbClr val="00B050"/>
                </a:solidFill>
                <a:latin typeface="Garamond" pitchFamily="18" charset="0"/>
              </a:rPr>
              <a:t/>
            </a:r>
            <a:br>
              <a:rPr lang="en-US" altLang="en-US" sz="3200" b="1" dirty="0">
                <a:solidFill>
                  <a:srgbClr val="00B050"/>
                </a:solidFill>
                <a:latin typeface="Garamond" pitchFamily="18" charset="0"/>
              </a:rPr>
            </a:br>
            <a:r>
              <a:rPr lang="zh-TW" altLang="en-US" sz="3600" b="1" dirty="0" smtClean="0">
                <a:solidFill>
                  <a:srgbClr val="00B05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權</a:t>
            </a:r>
            <a:r>
              <a:rPr lang="zh-TW" altLang="en-US" sz="3600" b="1" dirty="0">
                <a:solidFill>
                  <a:srgbClr val="00B05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利與責</a:t>
            </a:r>
            <a:r>
              <a:rPr lang="zh-TW" altLang="en-US" sz="3600" b="1" dirty="0" smtClean="0">
                <a:solidFill>
                  <a:srgbClr val="00B05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任</a:t>
            </a:r>
            <a:endParaRPr lang="en-US" altLang="en-US" sz="3600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1752600" y="5181600"/>
            <a:ext cx="6934200" cy="10618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200">
                <a:solidFill>
                  <a:srgbClr val="404040"/>
                </a:solidFill>
                <a:latin typeface="Book Antiqua" pitchFamily="18" charset="0"/>
              </a:defRPr>
            </a:lvl1pPr>
            <a:lvl2pPr marL="742950" indent="-285750">
              <a:defRPr sz="2000">
                <a:solidFill>
                  <a:srgbClr val="404040"/>
                </a:solidFill>
                <a:latin typeface="Book Antiqua" pitchFamily="18" charset="0"/>
              </a:defRPr>
            </a:lvl2pPr>
            <a:lvl3pPr marL="1143000" indent="-228600">
              <a:defRPr>
                <a:solidFill>
                  <a:srgbClr val="404040"/>
                </a:solidFill>
                <a:latin typeface="Book Antiqua" pitchFamily="18" charset="0"/>
              </a:defRPr>
            </a:lvl3pPr>
            <a:lvl4pPr marL="1600200" indent="-228600">
              <a:defRPr sz="1600">
                <a:solidFill>
                  <a:srgbClr val="404040"/>
                </a:solidFill>
                <a:latin typeface="Book Antiqua" pitchFamily="18" charset="0"/>
              </a:defRPr>
            </a:lvl4pPr>
            <a:lvl5pPr marL="2057400" indent="-228600">
              <a:defRPr sz="1400">
                <a:solidFill>
                  <a:srgbClr val="404040"/>
                </a:solidFill>
                <a:latin typeface="Book Antiqua" pitchFamily="18" charset="0"/>
              </a:defRPr>
            </a:lvl5pPr>
            <a:lvl6pPr marL="2514600" indent="-228600" eaLnBrk="0" fontAlgn="base" hangingPunct="0">
              <a:buClr>
                <a:srgbClr val="644646"/>
              </a:buClr>
              <a:defRPr sz="1400">
                <a:solidFill>
                  <a:srgbClr val="404040"/>
                </a:solidFill>
                <a:latin typeface="Book Antiqua" pitchFamily="18" charset="0"/>
              </a:defRPr>
            </a:lvl6pPr>
            <a:lvl7pPr marL="2971800" indent="-228600" eaLnBrk="0" fontAlgn="base" hangingPunct="0">
              <a:buClr>
                <a:srgbClr val="644646"/>
              </a:buClr>
              <a:defRPr sz="1400">
                <a:solidFill>
                  <a:srgbClr val="404040"/>
                </a:solidFill>
                <a:latin typeface="Book Antiqua" pitchFamily="18" charset="0"/>
              </a:defRPr>
            </a:lvl7pPr>
            <a:lvl8pPr marL="3429000" indent="-228600" eaLnBrk="0" fontAlgn="base" hangingPunct="0">
              <a:buClr>
                <a:srgbClr val="644646"/>
              </a:buClr>
              <a:defRPr sz="1400">
                <a:solidFill>
                  <a:srgbClr val="404040"/>
                </a:solidFill>
                <a:latin typeface="Book Antiqua" pitchFamily="18" charset="0"/>
              </a:defRPr>
            </a:lvl8pPr>
            <a:lvl9pPr marL="3886200" indent="-228600" eaLnBrk="0" fontAlgn="base" hangingPunct="0">
              <a:buClr>
                <a:srgbClr val="644646"/>
              </a:buClr>
              <a:defRPr sz="1400">
                <a:solidFill>
                  <a:srgbClr val="404040"/>
                </a:solidFill>
                <a:latin typeface="Book Antiqua" pitchFamily="18" charset="0"/>
              </a:defRPr>
            </a:lvl9pPr>
          </a:lstStyle>
          <a:p>
            <a:pPr algn="ctr">
              <a:spcBef>
                <a:spcPct val="25000"/>
              </a:spcBef>
            </a:pPr>
            <a:r>
              <a:rPr lang="zh-TW" altLang="en-US" sz="2800" b="1" dirty="0">
                <a:solidFill>
                  <a:schemeClr val="tx1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itchFamily="18" charset="0"/>
              </a:rPr>
              <a:t>英語學習者諮詢</a:t>
            </a:r>
            <a:r>
              <a:rPr lang="zh-TW" altLang="en-US" sz="2800" b="1" dirty="0" smtClean="0">
                <a:solidFill>
                  <a:schemeClr val="tx1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itchFamily="18" charset="0"/>
              </a:rPr>
              <a:t>委會</a:t>
            </a:r>
            <a:r>
              <a:rPr lang="zh-TW" altLang="en-US" sz="2800" b="1" dirty="0">
                <a:solidFill>
                  <a:schemeClr val="tx1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itchFamily="18" charset="0"/>
              </a:rPr>
              <a:t>培訓座談</a:t>
            </a:r>
            <a:r>
              <a:rPr lang="zh-TW" altLang="en-US" sz="2800" b="1" dirty="0" smtClean="0">
                <a:solidFill>
                  <a:schemeClr val="tx1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itchFamily="18" charset="0"/>
              </a:rPr>
              <a:t>會</a:t>
            </a:r>
            <a:endParaRPr lang="en-US" altLang="zh-TW" sz="2800" b="1" dirty="0" smtClean="0">
              <a:solidFill>
                <a:schemeClr val="tx1"/>
              </a:solidFill>
              <a:latin typeface="SimSun" panose="02010600030101010101" pitchFamily="2" charset="-122"/>
              <a:ea typeface="SimSun" panose="02010600030101010101" pitchFamily="2" charset="-122"/>
              <a:cs typeface="Times New Roman" pitchFamily="18" charset="0"/>
            </a:endParaRPr>
          </a:p>
          <a:p>
            <a:pPr algn="ctr">
              <a:spcBef>
                <a:spcPct val="25000"/>
              </a:spcBef>
            </a:pPr>
            <a:r>
              <a:rPr lang="en-US" altLang="zh-TW" sz="2800" b="1" dirty="0" smtClean="0">
                <a:solidFill>
                  <a:schemeClr val="tx1"/>
                </a:solidFill>
                <a:latin typeface="Garamond" pitchFamily="18" charset="0"/>
                <a:cs typeface="Times New Roman" pitchFamily="18" charset="0"/>
              </a:rPr>
              <a:t>2016</a:t>
            </a:r>
            <a:r>
              <a:rPr lang="zh-TW" altLang="en-US" sz="2800" b="1" dirty="0" smtClean="0">
                <a:solidFill>
                  <a:schemeClr val="tx1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itchFamily="18" charset="0"/>
              </a:rPr>
              <a:t>年</a:t>
            </a:r>
            <a:r>
              <a:rPr lang="en-US" altLang="zh-TW" sz="2800" b="1" dirty="0" smtClean="0">
                <a:solidFill>
                  <a:schemeClr val="tx1"/>
                </a:solidFill>
                <a:latin typeface="Garamond" pitchFamily="18" charset="0"/>
                <a:cs typeface="Times New Roman" pitchFamily="18" charset="0"/>
              </a:rPr>
              <a:t>03</a:t>
            </a:r>
            <a:r>
              <a:rPr lang="zh-TW" altLang="en-US" sz="2800" b="1" dirty="0" smtClean="0">
                <a:solidFill>
                  <a:schemeClr val="tx1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itchFamily="18" charset="0"/>
              </a:rPr>
              <a:t>月</a:t>
            </a:r>
            <a:r>
              <a:rPr lang="en-US" altLang="zh-TW" sz="2800" b="1" dirty="0" smtClean="0">
                <a:solidFill>
                  <a:schemeClr val="tx1"/>
                </a:solidFill>
                <a:latin typeface="Garamond" pitchFamily="18" charset="0"/>
                <a:cs typeface="Times New Roman" pitchFamily="18" charset="0"/>
              </a:rPr>
              <a:t>16</a:t>
            </a:r>
            <a:r>
              <a:rPr lang="ja-JP" altLang="en-US" sz="2800" b="1" dirty="0">
                <a:solidFill>
                  <a:schemeClr val="tx1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itchFamily="18" charset="0"/>
              </a:rPr>
              <a:t>日</a:t>
            </a:r>
            <a:endParaRPr lang="en-US" altLang="en-US" sz="2800" b="1" dirty="0">
              <a:solidFill>
                <a:schemeClr val="tx1"/>
              </a:solidFill>
              <a:latin typeface="SimSun" panose="02010600030101010101" pitchFamily="2" charset="-122"/>
              <a:ea typeface="SimSun" panose="02010600030101010101" pitchFamily="2" charset="-122"/>
              <a:cs typeface="Times New Roman" pitchFamily="18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Chinese/ELAC Training PP 2015-16/AL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661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5"/>
          <p:cNvSpPr txBox="1">
            <a:spLocks noGrp="1"/>
          </p:cNvSpPr>
          <p:nvPr/>
        </p:nvSpPr>
        <p:spPr bwMode="auto">
          <a:xfrm>
            <a:off x="4095750" y="6583680"/>
            <a:ext cx="1965960" cy="3894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7969" tIns="48984" rIns="97969" bIns="48984" anchor="ctr"/>
          <a:lstStyle>
            <a:lvl1pPr>
              <a:defRPr sz="2200">
                <a:solidFill>
                  <a:srgbClr val="404040"/>
                </a:solidFill>
                <a:latin typeface="Book Antiqua" pitchFamily="18" charset="0"/>
              </a:defRPr>
            </a:lvl1pPr>
            <a:lvl2pPr marL="742950" indent="-285750">
              <a:defRPr sz="2000">
                <a:solidFill>
                  <a:srgbClr val="404040"/>
                </a:solidFill>
                <a:latin typeface="Book Antiqua" pitchFamily="18" charset="0"/>
              </a:defRPr>
            </a:lvl2pPr>
            <a:lvl3pPr marL="1143000" indent="-228600">
              <a:defRPr>
                <a:solidFill>
                  <a:srgbClr val="404040"/>
                </a:solidFill>
                <a:latin typeface="Book Antiqua" pitchFamily="18" charset="0"/>
              </a:defRPr>
            </a:lvl3pPr>
            <a:lvl4pPr marL="1600200" indent="-228600">
              <a:defRPr sz="1600">
                <a:solidFill>
                  <a:srgbClr val="404040"/>
                </a:solidFill>
                <a:latin typeface="Book Antiqua" pitchFamily="18" charset="0"/>
              </a:defRPr>
            </a:lvl4pPr>
            <a:lvl5pPr marL="2057400" indent="-228600">
              <a:defRPr sz="1400">
                <a:solidFill>
                  <a:srgbClr val="404040"/>
                </a:solidFill>
                <a:latin typeface="Book Antiqua" pitchFamily="18" charset="0"/>
              </a:defRPr>
            </a:lvl5pPr>
            <a:lvl6pPr marL="2514600" indent="-228600" eaLnBrk="0" fontAlgn="base" hangingPunct="0">
              <a:buClr>
                <a:srgbClr val="644646"/>
              </a:buClr>
              <a:defRPr sz="1400">
                <a:solidFill>
                  <a:srgbClr val="404040"/>
                </a:solidFill>
                <a:latin typeface="Book Antiqua" pitchFamily="18" charset="0"/>
              </a:defRPr>
            </a:lvl6pPr>
            <a:lvl7pPr marL="2971800" indent="-228600" eaLnBrk="0" fontAlgn="base" hangingPunct="0">
              <a:buClr>
                <a:srgbClr val="644646"/>
              </a:buClr>
              <a:defRPr sz="1400">
                <a:solidFill>
                  <a:srgbClr val="404040"/>
                </a:solidFill>
                <a:latin typeface="Book Antiqua" pitchFamily="18" charset="0"/>
              </a:defRPr>
            </a:lvl7pPr>
            <a:lvl8pPr marL="3429000" indent="-228600" eaLnBrk="0" fontAlgn="base" hangingPunct="0">
              <a:buClr>
                <a:srgbClr val="644646"/>
              </a:buClr>
              <a:defRPr sz="1400">
                <a:solidFill>
                  <a:srgbClr val="404040"/>
                </a:solidFill>
                <a:latin typeface="Book Antiqua" pitchFamily="18" charset="0"/>
              </a:defRPr>
            </a:lvl8pPr>
            <a:lvl9pPr marL="3886200" indent="-228600" eaLnBrk="0" fontAlgn="base" hangingPunct="0">
              <a:buClr>
                <a:srgbClr val="644646"/>
              </a:buClr>
              <a:defRPr sz="1400">
                <a:solidFill>
                  <a:srgbClr val="404040"/>
                </a:solidFill>
                <a:latin typeface="Book Antiqua" pitchFamily="18" charset="0"/>
              </a:defRPr>
            </a:lvl9pPr>
          </a:lstStyle>
          <a:p>
            <a:pPr algn="ctr"/>
            <a:endParaRPr lang="en-US" altLang="en-US" sz="1500" b="1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872196" y="1283547"/>
            <a:ext cx="8370277" cy="5117253"/>
          </a:xfrm>
        </p:spPr>
        <p:txBody>
          <a:bodyPr>
            <a:normAutofit lnSpcReduction="10000"/>
          </a:bodyPr>
          <a:lstStyle/>
          <a:p>
            <a:pPr marL="496647" indent="-449024" algn="ctr">
              <a:buNone/>
            </a:pPr>
            <a:r>
              <a:rPr lang="zh-TW" altLang="en-US" sz="4800" b="1" dirty="0" smtClean="0">
                <a:solidFill>
                  <a:srgbClr val="00B05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成</a:t>
            </a:r>
            <a:r>
              <a:rPr lang="zh-TW" altLang="en-US" sz="4800" b="1" dirty="0">
                <a:solidFill>
                  <a:srgbClr val="00B05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員的角色</a:t>
            </a:r>
            <a:r>
              <a:rPr lang="en-US" altLang="en-US" sz="4800" b="1" dirty="0" smtClean="0">
                <a:solidFill>
                  <a:srgbClr val="00B05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?</a:t>
            </a:r>
            <a:endParaRPr lang="en-US" altLang="en-US" sz="4800" b="1" dirty="0">
              <a:solidFill>
                <a:srgbClr val="00B050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496647" indent="-449024"/>
            <a:r>
              <a:rPr lang="zh-TW" altLang="en-US" sz="3200" dirty="0" smtClean="0">
                <a:latin typeface="SimSun" panose="02010600030101010101" pitchFamily="2" charset="-122"/>
                <a:ea typeface="SimSun" panose="02010600030101010101" pitchFamily="2" charset="-122"/>
              </a:rPr>
              <a:t>按</a:t>
            </a:r>
            <a:r>
              <a:rPr lang="zh-TW" altLang="en-US" sz="3200" dirty="0">
                <a:latin typeface="SimSun" panose="02010600030101010101" pitchFamily="2" charset="-122"/>
                <a:ea typeface="SimSun" panose="02010600030101010101" pitchFamily="2" charset="-122"/>
              </a:rPr>
              <a:t>照學校的內部章程和法規行使職責。</a:t>
            </a:r>
            <a:endParaRPr lang="en-US" altLang="en-US" sz="3200" dirty="0" smtClean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496647" indent="-449024"/>
            <a:r>
              <a:rPr lang="zh-TW" altLang="en-US" sz="3200" dirty="0" smtClean="0">
                <a:latin typeface="SimSun" panose="02010600030101010101" pitchFamily="2" charset="-122"/>
                <a:ea typeface="SimSun" panose="02010600030101010101" pitchFamily="2" charset="-122"/>
              </a:rPr>
              <a:t>按</a:t>
            </a:r>
            <a:r>
              <a:rPr lang="zh-TW" altLang="en-US" sz="3200" dirty="0">
                <a:latin typeface="SimSun" panose="02010600030101010101" pitchFamily="2" charset="-122"/>
                <a:ea typeface="SimSun" panose="02010600030101010101" pitchFamily="2" charset="-122"/>
              </a:rPr>
              <a:t>照</a:t>
            </a:r>
            <a:r>
              <a:rPr lang="en-US" altLang="zh-TW" sz="2800" dirty="0">
                <a:ea typeface="SimSun" panose="02010600030101010101" pitchFamily="2" charset="-122"/>
              </a:rPr>
              <a:t>ELAC</a:t>
            </a:r>
            <a:r>
              <a:rPr lang="zh-TW" altLang="en-US" sz="3200" dirty="0">
                <a:latin typeface="SimSun" panose="02010600030101010101" pitchFamily="2" charset="-122"/>
                <a:ea typeface="SimSun" panose="02010600030101010101" pitchFamily="2" charset="-122"/>
              </a:rPr>
              <a:t>責任來接收信息和建</a:t>
            </a:r>
            <a:r>
              <a:rPr lang="zh-TW" altLang="en-US" sz="3200" dirty="0">
                <a:latin typeface="SimSun" panose="02010600030101010101" pitchFamily="2" charset="-122"/>
                <a:ea typeface="SimSun" panose="02010600030101010101" pitchFamily="2" charset="-122"/>
              </a:rPr>
              <a:t>議</a:t>
            </a:r>
            <a:r>
              <a:rPr lang="zh-TW" altLang="en-US" sz="3200" dirty="0" smtClean="0">
                <a:latin typeface="SimSun" panose="02010600030101010101" pitchFamily="2" charset="-122"/>
                <a:ea typeface="SimSun" panose="02010600030101010101" pitchFamily="2" charset="-122"/>
              </a:rPr>
              <a:t>應採</a:t>
            </a:r>
            <a:r>
              <a:rPr lang="zh-TW" altLang="en-US" sz="3200" dirty="0">
                <a:latin typeface="SimSun" panose="02010600030101010101" pitchFamily="2" charset="-122"/>
                <a:ea typeface="SimSun" panose="02010600030101010101" pitchFamily="2" charset="-122"/>
              </a:rPr>
              <a:t>取什麼行</a:t>
            </a:r>
            <a:r>
              <a:rPr lang="zh-TW" altLang="en-US" sz="3200" dirty="0">
                <a:latin typeface="SimSun" panose="02010600030101010101" pitchFamily="2" charset="-122"/>
                <a:ea typeface="SimSun" panose="02010600030101010101" pitchFamily="2" charset="-122"/>
              </a:rPr>
              <a:t>動。</a:t>
            </a:r>
            <a:endParaRPr lang="en-US" altLang="en-US" sz="3200" dirty="0" smtClean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496647" indent="-449024"/>
            <a:r>
              <a:rPr lang="zh-TW" altLang="en-US" sz="3200" dirty="0" smtClean="0">
                <a:latin typeface="SimSun" panose="02010600030101010101" pitchFamily="2" charset="-122"/>
                <a:ea typeface="SimSun" panose="02010600030101010101" pitchFamily="2" charset="-122"/>
              </a:rPr>
              <a:t>協</a:t>
            </a:r>
            <a:r>
              <a:rPr lang="zh-TW" altLang="en-US" sz="3200" dirty="0">
                <a:latin typeface="SimSun" panose="02010600030101010101" pitchFamily="2" charset="-122"/>
                <a:ea typeface="SimSun" panose="02010600030101010101" pitchFamily="2" charset="-122"/>
              </a:rPr>
              <a:t>助學校制</a:t>
            </a:r>
            <a:r>
              <a:rPr lang="zh-TW" altLang="en-US" sz="3200" dirty="0" smtClean="0">
                <a:latin typeface="SimSun" panose="02010600030101010101" pitchFamily="2" charset="-122"/>
                <a:ea typeface="SimSun" panose="02010600030101010101" pitchFamily="2" charset="-122"/>
              </a:rPr>
              <a:t>定我</a:t>
            </a:r>
            <a:r>
              <a:rPr lang="zh-TW" altLang="en-US" sz="3200" dirty="0">
                <a:latin typeface="SimSun" panose="02010600030101010101" pitchFamily="2" charset="-122"/>
                <a:ea typeface="SimSun" panose="02010600030101010101" pitchFamily="2" charset="-122"/>
              </a:rPr>
              <a:t>們學校所需的評估。</a:t>
            </a:r>
            <a:endParaRPr lang="en-US" altLang="en-US" sz="3200" dirty="0" smtClean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496647" indent="-449024"/>
            <a:r>
              <a:rPr lang="zh-TW" altLang="en-US" sz="3200" dirty="0" smtClean="0">
                <a:latin typeface="SimSun" panose="02010600030101010101" pitchFamily="2" charset="-122"/>
                <a:ea typeface="SimSun" panose="02010600030101010101" pitchFamily="2" charset="-122"/>
              </a:rPr>
              <a:t>選</a:t>
            </a:r>
            <a:r>
              <a:rPr lang="zh-TW" altLang="en-US" sz="3200" dirty="0">
                <a:latin typeface="SimSun" panose="02010600030101010101" pitchFamily="2" charset="-122"/>
                <a:ea typeface="SimSun" panose="02010600030101010101" pitchFamily="2" charset="-122"/>
              </a:rPr>
              <a:t>舉理事。</a:t>
            </a:r>
            <a:endParaRPr lang="en-US" altLang="en-US" sz="3200" dirty="0" smtClean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496647" indent="-449024"/>
            <a:r>
              <a:rPr lang="zh-TW" altLang="en-US" sz="3200" dirty="0" smtClean="0">
                <a:latin typeface="SimSun" panose="02010600030101010101" pitchFamily="2" charset="-122"/>
                <a:ea typeface="SimSun" panose="02010600030101010101" pitchFamily="2" charset="-122"/>
              </a:rPr>
              <a:t>發</a:t>
            </a:r>
            <a:r>
              <a:rPr lang="zh-TW" altLang="en-US" sz="3200" dirty="0">
                <a:latin typeface="SimSun" panose="02010600030101010101" pitchFamily="2" charset="-122"/>
                <a:ea typeface="SimSun" panose="02010600030101010101" pitchFamily="2" charset="-122"/>
              </a:rPr>
              <a:t>送和接收信息予</a:t>
            </a:r>
            <a:r>
              <a:rPr lang="en-US" altLang="zh-TW" sz="3200" dirty="0">
                <a:latin typeface="SimSun" panose="02010600030101010101" pitchFamily="2" charset="-122"/>
                <a:ea typeface="SimSun" panose="02010600030101010101" pitchFamily="2" charset="-122"/>
              </a:rPr>
              <a:t>/</a:t>
            </a:r>
            <a:r>
              <a:rPr lang="zh-TW" altLang="en-US" sz="3200" dirty="0">
                <a:latin typeface="SimSun" panose="02010600030101010101" pitchFamily="2" charset="-122"/>
                <a:ea typeface="SimSun" panose="02010600030101010101" pitchFamily="2" charset="-122"/>
              </a:rPr>
              <a:t>從</a:t>
            </a:r>
            <a:r>
              <a:rPr lang="en-US" altLang="zh-TW" sz="3200" dirty="0">
                <a:ea typeface="SimSun" panose="02010600030101010101" pitchFamily="2" charset="-122"/>
              </a:rPr>
              <a:t>DELAC </a:t>
            </a:r>
            <a:r>
              <a:rPr lang="zh-TW" altLang="en-US" sz="3200" dirty="0">
                <a:latin typeface="SimSun" panose="02010600030101010101" pitchFamily="2" charset="-122"/>
                <a:ea typeface="SimSun" panose="02010600030101010101" pitchFamily="2" charset="-122"/>
              </a:rPr>
              <a:t>。</a:t>
            </a:r>
            <a:endParaRPr lang="en-US" altLang="en-US" sz="3200" dirty="0" smtClean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496647" indent="-449024"/>
            <a:r>
              <a:rPr lang="zh-TW" altLang="en-US" sz="3200" dirty="0" smtClean="0">
                <a:latin typeface="SimSun" panose="02010600030101010101" pitchFamily="2" charset="-122"/>
                <a:ea typeface="SimSun" panose="02010600030101010101" pitchFamily="2" charset="-122"/>
              </a:rPr>
              <a:t>發</a:t>
            </a:r>
            <a:r>
              <a:rPr lang="zh-TW" altLang="en-US" sz="3200" dirty="0">
                <a:latin typeface="SimSun" panose="02010600030101010101" pitchFamily="2" charset="-122"/>
                <a:ea typeface="SimSun" panose="02010600030101010101" pitchFamily="2" charset="-122"/>
              </a:rPr>
              <a:t>送和接收信息予</a:t>
            </a:r>
            <a:r>
              <a:rPr lang="en-US" altLang="zh-TW" sz="3200" dirty="0">
                <a:latin typeface="SimSun" panose="02010600030101010101" pitchFamily="2" charset="-122"/>
                <a:ea typeface="SimSun" panose="02010600030101010101" pitchFamily="2" charset="-122"/>
              </a:rPr>
              <a:t>/</a:t>
            </a:r>
            <a:r>
              <a:rPr lang="zh-TW" altLang="en-US" sz="3200" dirty="0" smtClean="0">
                <a:latin typeface="SimSun" panose="02010600030101010101" pitchFamily="2" charset="-122"/>
                <a:ea typeface="SimSun" panose="02010600030101010101" pitchFamily="2" charset="-122"/>
              </a:rPr>
              <a:t>從</a:t>
            </a:r>
            <a:r>
              <a:rPr lang="en-US" altLang="zh-TW" sz="3200" dirty="0" smtClean="0">
                <a:ea typeface="SimSun" panose="02010600030101010101" pitchFamily="2" charset="-122"/>
              </a:rPr>
              <a:t>SCC</a:t>
            </a:r>
            <a:r>
              <a:rPr lang="en-US" altLang="zh-TW" sz="3200" dirty="0" smtClean="0">
                <a:latin typeface="SimSun" panose="02010600030101010101" pitchFamily="2" charset="-122"/>
                <a:ea typeface="SimSun" panose="02010600030101010101" pitchFamily="2" charset="-122"/>
              </a:rPr>
              <a:t> </a:t>
            </a:r>
            <a:r>
              <a:rPr lang="zh-TW" altLang="en-US" sz="3200" dirty="0" smtClean="0">
                <a:latin typeface="SimSun" panose="02010600030101010101" pitchFamily="2" charset="-122"/>
                <a:ea typeface="SimSun" panose="02010600030101010101" pitchFamily="2" charset="-122"/>
              </a:rPr>
              <a:t>學</a:t>
            </a:r>
            <a:r>
              <a:rPr lang="zh-TW" altLang="en-US" sz="3200" dirty="0">
                <a:latin typeface="SimSun" panose="02010600030101010101" pitchFamily="2" charset="-122"/>
                <a:ea typeface="SimSun" panose="02010600030101010101" pitchFamily="2" charset="-122"/>
              </a:rPr>
              <a:t>校理事</a:t>
            </a:r>
            <a:r>
              <a:rPr lang="zh-TW" altLang="en-US" sz="3200" dirty="0" smtClean="0">
                <a:latin typeface="SimSun" panose="02010600030101010101" pitchFamily="2" charset="-122"/>
                <a:ea typeface="SimSun" panose="02010600030101010101" pitchFamily="2" charset="-122"/>
              </a:rPr>
              <a:t>會。</a:t>
            </a:r>
            <a:endParaRPr lang="en-US" altLang="en-US" sz="3200" dirty="0" smtClean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496647" indent="-449024"/>
            <a:r>
              <a:rPr lang="zh-TW" altLang="en-US" sz="3200" dirty="0" smtClean="0">
                <a:latin typeface="SimSun" panose="02010600030101010101" pitchFamily="2" charset="-122"/>
                <a:ea typeface="SimSun" panose="02010600030101010101" pitchFamily="2" charset="-122"/>
              </a:rPr>
              <a:t>參</a:t>
            </a:r>
            <a:r>
              <a:rPr lang="zh-TW" altLang="en-US" sz="3200" dirty="0">
                <a:latin typeface="SimSun" panose="02010600030101010101" pitchFamily="2" charset="-122"/>
                <a:ea typeface="SimSun" panose="02010600030101010101" pitchFamily="2" charset="-122"/>
              </a:rPr>
              <a:t>加由學校和學區提供的培訓。</a:t>
            </a:r>
          </a:p>
          <a:p>
            <a:pPr marL="496647" indent="-449024"/>
            <a:endParaRPr lang="en-US" altLang="en-US" dirty="0" smtClean="0">
              <a:latin typeface="Garamond" pitchFamily="18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Chinese/ELAC Training PP 2015-16/AL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2306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47700" y="1087120"/>
            <a:ext cx="8191500" cy="5608320"/>
          </a:xfrm>
        </p:spPr>
        <p:txBody>
          <a:bodyPr/>
          <a:lstStyle/>
          <a:p>
            <a:pPr marL="47624" indent="0" algn="ctr">
              <a:buNone/>
            </a:pPr>
            <a:r>
              <a:rPr lang="en-US" altLang="en-US" sz="4800" b="1" dirty="0" smtClean="0">
                <a:solidFill>
                  <a:srgbClr val="00B050"/>
                </a:solidFill>
                <a:ea typeface="SimSun" panose="02010600030101010101" pitchFamily="2" charset="-122"/>
              </a:rPr>
              <a:t>ELAC</a:t>
            </a:r>
            <a:r>
              <a:rPr lang="zh-TW" altLang="en-US" sz="4800" b="1" dirty="0">
                <a:solidFill>
                  <a:srgbClr val="00B05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成分的要</a:t>
            </a:r>
            <a:r>
              <a:rPr lang="zh-TW" altLang="en-US" sz="4800" b="1" dirty="0" smtClean="0">
                <a:solidFill>
                  <a:srgbClr val="00B05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求</a:t>
            </a:r>
            <a:endParaRPr lang="en-US" altLang="zh-TW" sz="4800" b="1" dirty="0" smtClean="0">
              <a:solidFill>
                <a:srgbClr val="00B050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47624" indent="0" algn="ctr">
              <a:buNone/>
            </a:pPr>
            <a:endParaRPr lang="en-US" altLang="en-US" sz="800" b="1" dirty="0">
              <a:solidFill>
                <a:srgbClr val="00B050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47624" indent="0">
              <a:buFont typeface="Wingdings" pitchFamily="2" charset="2"/>
              <a:buChar char="§"/>
            </a:pPr>
            <a:r>
              <a:rPr lang="zh-TW" altLang="en-US" sz="3000" dirty="0" smtClean="0">
                <a:latin typeface="SimSun" panose="02010600030101010101" pitchFamily="2" charset="-122"/>
                <a:ea typeface="SimSun" panose="02010600030101010101" pitchFamily="2" charset="-122"/>
              </a:rPr>
              <a:t>英</a:t>
            </a:r>
            <a:r>
              <a:rPr lang="zh-TW" altLang="en-US" sz="3000" dirty="0">
                <a:latin typeface="SimSun" panose="02010600030101010101" pitchFamily="2" charset="-122"/>
                <a:ea typeface="SimSun" panose="02010600030101010101" pitchFamily="2" charset="-122"/>
              </a:rPr>
              <a:t>語學習者家長</a:t>
            </a:r>
            <a:r>
              <a:rPr lang="zh-TW" altLang="en-US" sz="3000" dirty="0" smtClean="0">
                <a:latin typeface="SimSun" panose="02010600030101010101" pitchFamily="2" charset="-122"/>
                <a:ea typeface="SimSun" panose="02010600030101010101" pitchFamily="2" charset="-122"/>
              </a:rPr>
              <a:t>委會</a:t>
            </a:r>
            <a:r>
              <a:rPr lang="zh-TW" altLang="en-US" sz="3000" dirty="0">
                <a:latin typeface="SimSun" panose="02010600030101010101" pitchFamily="2" charset="-122"/>
                <a:ea typeface="SimSun" panose="02010600030101010101" pitchFamily="2" charset="-122"/>
              </a:rPr>
              <a:t>的比例至少必須與學校的英語學習者的比例一樣。</a:t>
            </a:r>
            <a:endParaRPr lang="en-US" altLang="en-US" sz="3000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47624" indent="0">
              <a:buNone/>
            </a:pPr>
            <a:endParaRPr lang="en-US" altLang="en-US" sz="2600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47624" indent="0">
              <a:buNone/>
            </a:pPr>
            <a:r>
              <a:rPr lang="es-ES" altLang="en-US" sz="2600" dirty="0" smtClean="0">
                <a:latin typeface="SimSun" panose="02010600030101010101" pitchFamily="2" charset="-122"/>
                <a:ea typeface="SimSun" panose="02010600030101010101" pitchFamily="2" charset="-122"/>
              </a:rPr>
              <a:t>例如</a:t>
            </a:r>
            <a:r>
              <a:rPr lang="en-US" altLang="en-US" sz="2600" dirty="0" smtClean="0">
                <a:latin typeface="SimSun" panose="02010600030101010101" pitchFamily="2" charset="-122"/>
                <a:ea typeface="SimSun" panose="02010600030101010101" pitchFamily="2" charset="-122"/>
              </a:rPr>
              <a:t>:</a:t>
            </a:r>
            <a:endParaRPr lang="en-US" altLang="en-US" sz="2600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979688" lvl="1" indent="-367383">
              <a:buFont typeface="Wingdings" pitchFamily="2" charset="2"/>
              <a:buChar char="§"/>
            </a:pPr>
            <a:r>
              <a:rPr lang="en-US" altLang="en-US" sz="2400" dirty="0" smtClean="0">
                <a:ea typeface="SimSun" panose="02010600030101010101" pitchFamily="2" charset="-122"/>
              </a:rPr>
              <a:t>Barack Obama School </a:t>
            </a:r>
            <a:r>
              <a:rPr lang="en-US" altLang="en-US" sz="2400" dirty="0" smtClean="0">
                <a:ea typeface="SimSun" panose="02010600030101010101" pitchFamily="2" charset="-122"/>
              </a:rPr>
              <a:t>(</a:t>
            </a:r>
            <a:r>
              <a:rPr lang="en-US" altLang="en-US" sz="2400" dirty="0" smtClean="0">
                <a:ea typeface="SimSun" panose="02010600030101010101" pitchFamily="2" charset="-122"/>
              </a:rPr>
              <a:t>60% </a:t>
            </a:r>
            <a:r>
              <a:rPr lang="en-US" altLang="en-US" sz="2400" dirty="0" smtClean="0">
                <a:ea typeface="SimSun" panose="02010600030101010101" pitchFamily="2" charset="-122"/>
              </a:rPr>
              <a:t>EL</a:t>
            </a:r>
            <a:r>
              <a:rPr lang="zh-TW" altLang="en-US" sz="2400" dirty="0">
                <a:latin typeface="SimSun" panose="02010600030101010101" pitchFamily="2" charset="-122"/>
                <a:ea typeface="SimSun" panose="02010600030101010101" pitchFamily="2" charset="-122"/>
              </a:rPr>
              <a:t>學生</a:t>
            </a:r>
            <a:r>
              <a:rPr lang="en-US" altLang="en-US" sz="2400" dirty="0" smtClean="0">
                <a:latin typeface="SimSun" panose="02010600030101010101" pitchFamily="2" charset="-122"/>
                <a:ea typeface="SimSun" panose="02010600030101010101" pitchFamily="2" charset="-122"/>
              </a:rPr>
              <a:t>)</a:t>
            </a:r>
          </a:p>
          <a:p>
            <a:pPr marL="979688" lvl="2" indent="-367383">
              <a:buFont typeface="Wingdings" pitchFamily="2" charset="2"/>
              <a:buChar char="§"/>
            </a:pPr>
            <a:r>
              <a:rPr lang="en-US" altLang="zh-TW" sz="2400" dirty="0" smtClean="0">
                <a:ea typeface="SimSun" panose="02010600030101010101" pitchFamily="2" charset="-122"/>
              </a:rPr>
              <a:t>10</a:t>
            </a:r>
            <a:r>
              <a:rPr lang="en-US" altLang="zh-TW" sz="2400" dirty="0" smtClean="0">
                <a:ea typeface="SimSun" panose="02010600030101010101" pitchFamily="2" charset="-122"/>
              </a:rPr>
              <a:t> </a:t>
            </a:r>
            <a:r>
              <a:rPr lang="zh-TW" altLang="en-US" sz="2400" dirty="0" smtClean="0">
                <a:latin typeface="SimSun" panose="02010600030101010101" pitchFamily="2" charset="-122"/>
                <a:ea typeface="SimSun" panose="02010600030101010101" pitchFamily="2" charset="-122"/>
              </a:rPr>
              <a:t>位</a:t>
            </a:r>
            <a:r>
              <a:rPr lang="en-US" altLang="zh-TW" sz="2400" dirty="0" smtClean="0">
                <a:ea typeface="SimSun" panose="02010600030101010101" pitchFamily="2" charset="-122"/>
              </a:rPr>
              <a:t>ELAC</a:t>
            </a:r>
            <a:r>
              <a:rPr lang="zh-TW" altLang="en-US" sz="2400" dirty="0" smtClean="0">
                <a:latin typeface="SimSun" panose="02010600030101010101" pitchFamily="2" charset="-122"/>
                <a:ea typeface="SimSun" panose="02010600030101010101" pitchFamily="2" charset="-122"/>
              </a:rPr>
              <a:t>成</a:t>
            </a:r>
            <a:r>
              <a:rPr lang="zh-TW" altLang="en-US" sz="2400" dirty="0" smtClean="0">
                <a:latin typeface="SimSun" panose="02010600030101010101" pitchFamily="2" charset="-122"/>
                <a:ea typeface="SimSun" panose="02010600030101010101" pitchFamily="2" charset="-122"/>
              </a:rPr>
              <a:t>員</a:t>
            </a:r>
            <a:endParaRPr lang="en-US" altLang="en-US" sz="2400" dirty="0" smtClean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979688" lvl="2" indent="-367383">
              <a:buFont typeface="Wingdings" pitchFamily="2" charset="2"/>
              <a:buChar char="§"/>
            </a:pPr>
            <a:r>
              <a:rPr lang="zh-TW" altLang="en-US" sz="2400" dirty="0" smtClean="0">
                <a:latin typeface="SimSun" panose="02010600030101010101" pitchFamily="2" charset="-122"/>
                <a:ea typeface="SimSun" panose="02010600030101010101" pitchFamily="2" charset="-122"/>
              </a:rPr>
              <a:t>有</a:t>
            </a:r>
            <a:r>
              <a:rPr lang="en-US" altLang="zh-TW" sz="2400" dirty="0">
                <a:latin typeface="SimSun" panose="02010600030101010101" pitchFamily="2" charset="-122"/>
                <a:ea typeface="SimSun" panose="02010600030101010101" pitchFamily="2" charset="-122"/>
              </a:rPr>
              <a:t>6</a:t>
            </a:r>
            <a:r>
              <a:rPr lang="zh-TW" altLang="en-US" sz="2400" dirty="0" smtClean="0">
                <a:latin typeface="SimSun" panose="02010600030101010101" pitchFamily="2" charset="-122"/>
                <a:ea typeface="SimSun" panose="02010600030101010101" pitchFamily="2" charset="-122"/>
              </a:rPr>
              <a:t>名</a:t>
            </a:r>
            <a:r>
              <a:rPr lang="zh-TW" altLang="en-US" sz="2400" dirty="0">
                <a:latin typeface="SimSun" panose="02010600030101010101" pitchFamily="2" charset="-122"/>
                <a:ea typeface="SimSun" panose="02010600030101010101" pitchFamily="2" charset="-122"/>
              </a:rPr>
              <a:t>成員需要是</a:t>
            </a:r>
            <a:r>
              <a:rPr lang="en-US" altLang="zh-TW" sz="2400" dirty="0">
                <a:ea typeface="SimSun" panose="02010600030101010101" pitchFamily="2" charset="-122"/>
              </a:rPr>
              <a:t>EL</a:t>
            </a:r>
            <a:r>
              <a:rPr lang="zh-TW" altLang="en-US" sz="2400" dirty="0">
                <a:latin typeface="SimSun" panose="02010600030101010101" pitchFamily="2" charset="-122"/>
                <a:ea typeface="SimSun" panose="02010600030101010101" pitchFamily="2" charset="-122"/>
              </a:rPr>
              <a:t>家長。</a:t>
            </a:r>
            <a:r>
              <a:rPr lang="en-US" altLang="en-US" sz="1200" dirty="0">
                <a:latin typeface="SimSun" panose="02010600030101010101" pitchFamily="2" charset="-122"/>
                <a:ea typeface="SimSun" panose="02010600030101010101" pitchFamily="2" charset="-122"/>
              </a:rPr>
              <a:t>	</a:t>
            </a:r>
            <a:endParaRPr lang="en-US" altLang="en-US" sz="2600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979688" lvl="2" indent="-367383">
              <a:buNone/>
            </a:pPr>
            <a:endParaRPr lang="en-US" altLang="en-US" sz="1700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47624" indent="0">
              <a:lnSpc>
                <a:spcPct val="150000"/>
              </a:lnSpc>
            </a:pPr>
            <a:endParaRPr lang="en-US" altLang="en-US" sz="3000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4167" b="85556"/>
          <a:stretch/>
        </p:blipFill>
        <p:spPr>
          <a:xfrm>
            <a:off x="0" y="23776"/>
            <a:ext cx="3520441" cy="832105"/>
          </a:xfrm>
          <a:prstGeom prst="rect">
            <a:avLst/>
          </a:prstGeom>
        </p:spPr>
      </p:pic>
      <p:cxnSp>
        <p:nvCxnSpPr>
          <p:cNvPr id="5" name="Straight Connector 4"/>
          <p:cNvCxnSpPr/>
          <p:nvPr/>
        </p:nvCxnSpPr>
        <p:spPr>
          <a:xfrm>
            <a:off x="0" y="855881"/>
            <a:ext cx="9799519" cy="9526"/>
          </a:xfrm>
          <a:prstGeom prst="line">
            <a:avLst/>
          </a:prstGeom>
          <a:ln w="63500">
            <a:solidFill>
              <a:srgbClr val="3399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Chinese/ELAC Training PP 2015-16/AL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3164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5"/>
          <p:cNvSpPr txBox="1">
            <a:spLocks noGrp="1"/>
          </p:cNvSpPr>
          <p:nvPr/>
        </p:nvSpPr>
        <p:spPr bwMode="auto">
          <a:xfrm>
            <a:off x="4095750" y="6583680"/>
            <a:ext cx="1965960" cy="3894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7969" tIns="48984" rIns="97969" bIns="48984" anchor="ctr"/>
          <a:lstStyle>
            <a:lvl1pPr>
              <a:defRPr sz="2200">
                <a:solidFill>
                  <a:srgbClr val="404040"/>
                </a:solidFill>
                <a:latin typeface="Book Antiqua" pitchFamily="18" charset="0"/>
              </a:defRPr>
            </a:lvl1pPr>
            <a:lvl2pPr marL="742950" indent="-285750">
              <a:defRPr sz="2000">
                <a:solidFill>
                  <a:srgbClr val="404040"/>
                </a:solidFill>
                <a:latin typeface="Book Antiqua" pitchFamily="18" charset="0"/>
              </a:defRPr>
            </a:lvl2pPr>
            <a:lvl3pPr marL="1143000" indent="-228600">
              <a:defRPr>
                <a:solidFill>
                  <a:srgbClr val="404040"/>
                </a:solidFill>
                <a:latin typeface="Book Antiqua" pitchFamily="18" charset="0"/>
              </a:defRPr>
            </a:lvl3pPr>
            <a:lvl4pPr marL="1600200" indent="-228600">
              <a:defRPr sz="1600">
                <a:solidFill>
                  <a:srgbClr val="404040"/>
                </a:solidFill>
                <a:latin typeface="Book Antiqua" pitchFamily="18" charset="0"/>
              </a:defRPr>
            </a:lvl4pPr>
            <a:lvl5pPr marL="2057400" indent="-228600">
              <a:defRPr sz="1400">
                <a:solidFill>
                  <a:srgbClr val="404040"/>
                </a:solidFill>
                <a:latin typeface="Book Antiqua" pitchFamily="18" charset="0"/>
              </a:defRPr>
            </a:lvl5pPr>
            <a:lvl6pPr marL="2514600" indent="-228600" eaLnBrk="0" fontAlgn="base" hangingPunct="0">
              <a:buClr>
                <a:srgbClr val="644646"/>
              </a:buClr>
              <a:defRPr sz="1400">
                <a:solidFill>
                  <a:srgbClr val="404040"/>
                </a:solidFill>
                <a:latin typeface="Book Antiqua" pitchFamily="18" charset="0"/>
              </a:defRPr>
            </a:lvl6pPr>
            <a:lvl7pPr marL="2971800" indent="-228600" eaLnBrk="0" fontAlgn="base" hangingPunct="0">
              <a:buClr>
                <a:srgbClr val="644646"/>
              </a:buClr>
              <a:defRPr sz="1400">
                <a:solidFill>
                  <a:srgbClr val="404040"/>
                </a:solidFill>
                <a:latin typeface="Book Antiqua" pitchFamily="18" charset="0"/>
              </a:defRPr>
            </a:lvl7pPr>
            <a:lvl8pPr marL="3429000" indent="-228600" eaLnBrk="0" fontAlgn="base" hangingPunct="0">
              <a:buClr>
                <a:srgbClr val="644646"/>
              </a:buClr>
              <a:defRPr sz="1400">
                <a:solidFill>
                  <a:srgbClr val="404040"/>
                </a:solidFill>
                <a:latin typeface="Book Antiqua" pitchFamily="18" charset="0"/>
              </a:defRPr>
            </a:lvl8pPr>
            <a:lvl9pPr marL="3886200" indent="-228600" eaLnBrk="0" fontAlgn="base" hangingPunct="0">
              <a:buClr>
                <a:srgbClr val="644646"/>
              </a:buClr>
              <a:defRPr sz="1400">
                <a:solidFill>
                  <a:srgbClr val="404040"/>
                </a:solidFill>
                <a:latin typeface="Book Antiqua" pitchFamily="18" charset="0"/>
              </a:defRPr>
            </a:lvl9pPr>
          </a:lstStyle>
          <a:p>
            <a:pPr algn="ctr"/>
            <a:endParaRPr lang="en-US" altLang="en-US" sz="1500" b="1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45769" y="1088813"/>
            <a:ext cx="8907781" cy="5494867"/>
          </a:xfrm>
        </p:spPr>
        <p:txBody>
          <a:bodyPr>
            <a:normAutofit lnSpcReduction="10000"/>
          </a:bodyPr>
          <a:lstStyle/>
          <a:p>
            <a:pPr marL="47624" indent="0" algn="ctr">
              <a:buNone/>
            </a:pPr>
            <a:r>
              <a:rPr lang="zh-TW" altLang="en-US" sz="3200" b="1" dirty="0" smtClean="0">
                <a:solidFill>
                  <a:srgbClr val="00B05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理</a:t>
            </a:r>
            <a:r>
              <a:rPr lang="zh-TW" altLang="en-US" sz="3200" b="1" dirty="0">
                <a:solidFill>
                  <a:srgbClr val="00B05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事職員的角色</a:t>
            </a:r>
            <a:r>
              <a:rPr lang="en-US" altLang="en-US" sz="3200" b="1" dirty="0" smtClean="0">
                <a:solidFill>
                  <a:srgbClr val="00B05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?</a:t>
            </a:r>
            <a:endParaRPr lang="en-US" altLang="en-US" sz="3200" b="1" dirty="0">
              <a:solidFill>
                <a:srgbClr val="00B050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47624" indent="0">
              <a:buNone/>
            </a:pPr>
            <a:r>
              <a:rPr lang="zh-TW" altLang="en-US" sz="2400" b="1" dirty="0">
                <a:latin typeface="SimSun" panose="02010600030101010101" pitchFamily="2" charset="-122"/>
                <a:ea typeface="SimSun" panose="02010600030101010101" pitchFamily="2" charset="-122"/>
              </a:rPr>
              <a:t>主席</a:t>
            </a:r>
            <a:r>
              <a:rPr lang="en-US" altLang="en-US" sz="2400" b="1" dirty="0" smtClean="0">
                <a:latin typeface="SimSun" panose="02010600030101010101" pitchFamily="2" charset="-122"/>
                <a:ea typeface="SimSun" panose="02010600030101010101" pitchFamily="2" charset="-122"/>
              </a:rPr>
              <a:t>:</a:t>
            </a:r>
            <a:endParaRPr lang="en-US" altLang="en-US" sz="2400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795997" lvl="1" indent="-306153"/>
            <a:r>
              <a:rPr lang="zh-TW" altLang="en-US" sz="2400" dirty="0" smtClean="0">
                <a:latin typeface="SimSun" panose="02010600030101010101" pitchFamily="2" charset="-122"/>
                <a:ea typeface="SimSun" panose="02010600030101010101" pitchFamily="2" charset="-122"/>
              </a:rPr>
              <a:t>在</a:t>
            </a:r>
            <a:r>
              <a:rPr lang="zh-TW" altLang="en-US" sz="2400" dirty="0">
                <a:latin typeface="SimSun" panose="02010600030101010101" pitchFamily="2" charset="-122"/>
                <a:ea typeface="SimSun" panose="02010600030101010101" pitchFamily="2" charset="-122"/>
              </a:rPr>
              <a:t>校長幫助下設立議程。</a:t>
            </a:r>
            <a:endParaRPr lang="en-US" altLang="en-US" sz="2400" dirty="0" smtClean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795997" lvl="1" indent="-306153"/>
            <a:r>
              <a:rPr lang="zh-TW" altLang="en-US" sz="2400" dirty="0" smtClean="0">
                <a:latin typeface="SimSun" panose="02010600030101010101" pitchFamily="2" charset="-122"/>
                <a:ea typeface="SimSun" panose="02010600030101010101" pitchFamily="2" charset="-122"/>
              </a:rPr>
              <a:t>主</a:t>
            </a:r>
            <a:r>
              <a:rPr lang="zh-TW" altLang="en-US" sz="2400" dirty="0">
                <a:latin typeface="SimSun" panose="02010600030101010101" pitchFamily="2" charset="-122"/>
                <a:ea typeface="SimSun" panose="02010600030101010101" pitchFamily="2" charset="-122"/>
              </a:rPr>
              <a:t>持</a:t>
            </a:r>
            <a:r>
              <a:rPr lang="en-US" altLang="en-US" sz="2400" dirty="0">
                <a:ea typeface="SimSun" panose="02010600030101010101" pitchFamily="2" charset="-122"/>
              </a:rPr>
              <a:t>ELAC</a:t>
            </a:r>
            <a:r>
              <a:rPr lang="zh-TW" altLang="en-US" sz="2400" dirty="0">
                <a:latin typeface="SimSun" panose="02010600030101010101" pitchFamily="2" charset="-122"/>
                <a:ea typeface="SimSun" panose="02010600030101010101" pitchFamily="2" charset="-122"/>
              </a:rPr>
              <a:t>大會。</a:t>
            </a:r>
            <a:endParaRPr lang="en-US" altLang="en-US" sz="2400" dirty="0" smtClean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795997" lvl="1" indent="-306153"/>
            <a:r>
              <a:rPr lang="zh-TW" altLang="en-US" sz="2400" dirty="0" smtClean="0">
                <a:latin typeface="SimSun" panose="02010600030101010101" pitchFamily="2" charset="-122"/>
                <a:ea typeface="SimSun" panose="02010600030101010101" pitchFamily="2" charset="-122"/>
              </a:rPr>
              <a:t>按</a:t>
            </a:r>
            <a:r>
              <a:rPr lang="zh-TW" altLang="en-US" sz="2400" dirty="0">
                <a:latin typeface="SimSun" panose="02010600030101010101" pitchFamily="2" charset="-122"/>
                <a:ea typeface="SimSun" panose="02010600030101010101" pitchFamily="2" charset="-122"/>
              </a:rPr>
              <a:t>照當地內部章程的決定去履行職責。</a:t>
            </a:r>
            <a:endParaRPr lang="en-US" altLang="en-US" sz="24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47624" indent="0">
              <a:buNone/>
            </a:pPr>
            <a:r>
              <a:rPr lang="zh-TW" altLang="en-US" sz="2400" b="1" dirty="0">
                <a:latin typeface="SimSun" panose="02010600030101010101" pitchFamily="2" charset="-122"/>
                <a:ea typeface="SimSun" panose="02010600030101010101" pitchFamily="2" charset="-122"/>
              </a:rPr>
              <a:t>副主席</a:t>
            </a:r>
            <a:r>
              <a:rPr lang="en-US" altLang="en-US" sz="2400" b="1" dirty="0" smtClean="0">
                <a:latin typeface="SimSun" panose="02010600030101010101" pitchFamily="2" charset="-122"/>
                <a:ea typeface="SimSun" panose="02010600030101010101" pitchFamily="2" charset="-122"/>
              </a:rPr>
              <a:t>:</a:t>
            </a:r>
            <a:endParaRPr lang="en-US" altLang="en-US" sz="2400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795997" lvl="1" indent="-306153"/>
            <a:r>
              <a:rPr lang="zh-TW" altLang="en-US" sz="2400" dirty="0" smtClean="0">
                <a:latin typeface="SimSun" panose="02010600030101010101" pitchFamily="2" charset="-122"/>
                <a:ea typeface="SimSun" panose="02010600030101010101" pitchFamily="2" charset="-122"/>
              </a:rPr>
              <a:t>協</a:t>
            </a:r>
            <a:r>
              <a:rPr lang="zh-TW" altLang="en-US" sz="2400" dirty="0">
                <a:latin typeface="SimSun" panose="02010600030101010101" pitchFamily="2" charset="-122"/>
                <a:ea typeface="SimSun" panose="02010600030101010101" pitchFamily="2" charset="-122"/>
              </a:rPr>
              <a:t>助主席主持</a:t>
            </a:r>
            <a:r>
              <a:rPr lang="en-US" altLang="zh-TW" sz="2400" dirty="0">
                <a:ea typeface="SimSun" panose="02010600030101010101" pitchFamily="2" charset="-122"/>
              </a:rPr>
              <a:t>ELAC</a:t>
            </a:r>
            <a:r>
              <a:rPr lang="zh-TW" altLang="en-US" sz="2400" dirty="0">
                <a:latin typeface="SimSun" panose="02010600030101010101" pitchFamily="2" charset="-122"/>
                <a:ea typeface="SimSun" panose="02010600030101010101" pitchFamily="2" charset="-122"/>
              </a:rPr>
              <a:t>會議。</a:t>
            </a:r>
            <a:endParaRPr lang="en-US" altLang="en-US" sz="2400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795997" lvl="1" indent="-306153"/>
            <a:r>
              <a:rPr lang="zh-TW" altLang="en-US" sz="2400" dirty="0" smtClean="0">
                <a:latin typeface="SimSun" panose="02010600030101010101" pitchFamily="2" charset="-122"/>
                <a:ea typeface="SimSun" panose="02010600030101010101" pitchFamily="2" charset="-122"/>
              </a:rPr>
              <a:t>當</a:t>
            </a:r>
            <a:r>
              <a:rPr lang="zh-TW" altLang="en-US" sz="2400" dirty="0">
                <a:latin typeface="SimSun" panose="02010600030101010101" pitchFamily="2" charset="-122"/>
                <a:ea typeface="SimSun" panose="02010600030101010101" pitchFamily="2" charset="-122"/>
              </a:rPr>
              <a:t>主席缺席時</a:t>
            </a:r>
            <a:r>
              <a:rPr lang="en-US" altLang="zh-TW" sz="2400" dirty="0">
                <a:latin typeface="SimSun" panose="02010600030101010101" pitchFamily="2" charset="-122"/>
                <a:ea typeface="SimSun" panose="02010600030101010101" pitchFamily="2" charset="-122"/>
              </a:rPr>
              <a:t>, </a:t>
            </a:r>
            <a:r>
              <a:rPr lang="zh-TW" altLang="en-US" sz="2400" dirty="0">
                <a:latin typeface="SimSun" panose="02010600030101010101" pitchFamily="2" charset="-122"/>
                <a:ea typeface="SimSun" panose="02010600030101010101" pitchFamily="2" charset="-122"/>
              </a:rPr>
              <a:t>主持</a:t>
            </a:r>
            <a:r>
              <a:rPr lang="en-US" altLang="zh-TW" sz="2400" dirty="0">
                <a:ea typeface="SimSun" panose="02010600030101010101" pitchFamily="2" charset="-122"/>
              </a:rPr>
              <a:t>ELAC</a:t>
            </a:r>
            <a:r>
              <a:rPr lang="zh-TW" altLang="en-US" sz="2400" dirty="0">
                <a:latin typeface="SimSun" panose="02010600030101010101" pitchFamily="2" charset="-122"/>
                <a:ea typeface="SimSun" panose="02010600030101010101" pitchFamily="2" charset="-122"/>
              </a:rPr>
              <a:t>會議。</a:t>
            </a:r>
            <a:endParaRPr lang="en-US" altLang="en-US" sz="2400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795997" lvl="1" indent="-306153"/>
            <a:r>
              <a:rPr lang="zh-TW" altLang="en-US" sz="2400" dirty="0">
                <a:latin typeface="SimSun" panose="02010600030101010101" pitchFamily="2" charset="-122"/>
                <a:ea typeface="SimSun" panose="02010600030101010101" pitchFamily="2" charset="-122"/>
              </a:rPr>
              <a:t>按照當地內部章程的決定去履行職責</a:t>
            </a:r>
            <a:r>
              <a:rPr lang="zh-TW" altLang="en-US" sz="2400" dirty="0" smtClean="0">
                <a:latin typeface="SimSun" panose="02010600030101010101" pitchFamily="2" charset="-122"/>
                <a:ea typeface="SimSun" panose="02010600030101010101" pitchFamily="2" charset="-122"/>
              </a:rPr>
              <a:t>。</a:t>
            </a:r>
            <a:endParaRPr lang="en-US" altLang="en-US" sz="2400" dirty="0" smtClean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2149" indent="0">
              <a:buNone/>
            </a:pPr>
            <a:r>
              <a:rPr lang="zh-TW" altLang="en-US" sz="2827" b="1" dirty="0" smtClean="0">
                <a:latin typeface="SimSun" panose="02010600030101010101" pitchFamily="2" charset="-122"/>
                <a:ea typeface="SimSun" panose="02010600030101010101" pitchFamily="2" charset="-122"/>
              </a:rPr>
              <a:t>秘書</a:t>
            </a:r>
            <a:r>
              <a:rPr lang="en-US" altLang="en-US" sz="2827" b="1" dirty="0" smtClean="0">
                <a:latin typeface="SimSun" panose="02010600030101010101" pitchFamily="2" charset="-122"/>
                <a:ea typeface="SimSun" panose="02010600030101010101" pitchFamily="2" charset="-122"/>
              </a:rPr>
              <a:t>:</a:t>
            </a:r>
          </a:p>
          <a:p>
            <a:pPr marL="947044" lvl="1" indent="-457200"/>
            <a:r>
              <a:rPr lang="zh-TW" altLang="en-US" sz="2400" dirty="0" smtClean="0">
                <a:latin typeface="SimSun" panose="02010600030101010101" pitchFamily="2" charset="-122"/>
                <a:ea typeface="SimSun" panose="02010600030101010101" pitchFamily="2" charset="-122"/>
              </a:rPr>
              <a:t>寫</a:t>
            </a:r>
            <a:r>
              <a:rPr lang="zh-TW" altLang="en-US" sz="2400" dirty="0">
                <a:latin typeface="SimSun" panose="02010600030101010101" pitchFamily="2" charset="-122"/>
                <a:ea typeface="SimSun" panose="02010600030101010101" pitchFamily="2" charset="-122"/>
              </a:rPr>
              <a:t>會議記錄</a:t>
            </a:r>
            <a:endParaRPr lang="en-US" altLang="en-US" sz="2400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47624" indent="0">
              <a:buNone/>
            </a:pPr>
            <a:r>
              <a:rPr lang="en-US" altLang="en-US" sz="2400" b="1" dirty="0" smtClean="0">
                <a:ea typeface="SimSun" panose="02010600030101010101" pitchFamily="2" charset="-122"/>
              </a:rPr>
              <a:t>DELAC</a:t>
            </a:r>
            <a:r>
              <a:rPr lang="zh-TW" altLang="en-US" sz="2400" b="1" dirty="0">
                <a:latin typeface="SimSun" panose="02010600030101010101" pitchFamily="2" charset="-122"/>
                <a:ea typeface="SimSun" panose="02010600030101010101" pitchFamily="2" charset="-122"/>
              </a:rPr>
              <a:t>代表</a:t>
            </a:r>
            <a:r>
              <a:rPr lang="en-US" altLang="en-US" sz="2400" b="1" dirty="0" smtClean="0">
                <a:latin typeface="SimSun" panose="02010600030101010101" pitchFamily="2" charset="-122"/>
                <a:ea typeface="SimSun" panose="02010600030101010101" pitchFamily="2" charset="-122"/>
              </a:rPr>
              <a:t>:</a:t>
            </a:r>
            <a:endParaRPr lang="en-US" altLang="en-US" sz="2400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795997" lvl="1" indent="-306153"/>
            <a:r>
              <a:rPr lang="zh-TW" altLang="en-US" sz="2400" dirty="0" smtClean="0">
                <a:latin typeface="SimSun" panose="02010600030101010101" pitchFamily="2" charset="-122"/>
                <a:ea typeface="SimSun" panose="02010600030101010101" pitchFamily="2" charset="-122"/>
              </a:rPr>
              <a:t>出</a:t>
            </a:r>
            <a:r>
              <a:rPr lang="zh-TW" altLang="en-US" sz="2400" dirty="0">
                <a:latin typeface="SimSun" panose="02010600030101010101" pitchFamily="2" charset="-122"/>
                <a:ea typeface="SimSun" panose="02010600030101010101" pitchFamily="2" charset="-122"/>
              </a:rPr>
              <a:t>席</a:t>
            </a:r>
            <a:r>
              <a:rPr lang="en-US" altLang="en-US" sz="2400" dirty="0">
                <a:ea typeface="SimSun" panose="02010600030101010101" pitchFamily="2" charset="-122"/>
              </a:rPr>
              <a:t>DELAC</a:t>
            </a:r>
            <a:r>
              <a:rPr lang="zh-TW" altLang="en-US" sz="2400" dirty="0">
                <a:latin typeface="SimSun" panose="02010600030101010101" pitchFamily="2" charset="-122"/>
                <a:ea typeface="SimSun" panose="02010600030101010101" pitchFamily="2" charset="-122"/>
              </a:rPr>
              <a:t>會議。</a:t>
            </a:r>
            <a:endParaRPr lang="en-US" altLang="en-US" sz="2400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795997" lvl="1" indent="-306153"/>
            <a:r>
              <a:rPr lang="zh-TW" altLang="en-US" sz="2400" dirty="0" smtClean="0">
                <a:latin typeface="SimSun" panose="02010600030101010101" pitchFamily="2" charset="-122"/>
                <a:ea typeface="SimSun" panose="02010600030101010101" pitchFamily="2" charset="-122"/>
              </a:rPr>
              <a:t>作</a:t>
            </a:r>
            <a:r>
              <a:rPr lang="zh-TW" altLang="en-US" sz="2400" dirty="0">
                <a:latin typeface="SimSun" panose="02010600030101010101" pitchFamily="2" charset="-122"/>
                <a:ea typeface="SimSun" panose="02010600030101010101" pitchFamily="2" charset="-122"/>
              </a:rPr>
              <a:t>為</a:t>
            </a:r>
            <a:r>
              <a:rPr lang="en-US" altLang="zh-TW" sz="2400" dirty="0">
                <a:ea typeface="SimSun" panose="02010600030101010101" pitchFamily="2" charset="-122"/>
              </a:rPr>
              <a:t>ELAC </a:t>
            </a:r>
            <a:r>
              <a:rPr lang="zh-TW" altLang="en-US" sz="2400" dirty="0">
                <a:ea typeface="SimSun" panose="02010600030101010101" pitchFamily="2" charset="-122"/>
              </a:rPr>
              <a:t>＆ </a:t>
            </a:r>
            <a:r>
              <a:rPr lang="en-US" altLang="zh-TW" sz="2400" dirty="0">
                <a:ea typeface="SimSun" panose="02010600030101010101" pitchFamily="2" charset="-122"/>
              </a:rPr>
              <a:t>DELAC</a:t>
            </a:r>
            <a:r>
              <a:rPr lang="zh-TW" altLang="en-US" sz="2400" dirty="0">
                <a:latin typeface="SimSun" panose="02010600030101010101" pitchFamily="2" charset="-122"/>
                <a:ea typeface="SimSun" panose="02010600030101010101" pitchFamily="2" charset="-122"/>
              </a:rPr>
              <a:t>之間的聯絡人。</a:t>
            </a:r>
            <a:endParaRPr lang="en-US" altLang="en-US" sz="2400" dirty="0" smtClean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Chinese/ELAC Training PP 2015-16/AL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4635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36245" y="1063625"/>
            <a:ext cx="8191500" cy="5527040"/>
          </a:xfrm>
        </p:spPr>
        <p:txBody>
          <a:bodyPr/>
          <a:lstStyle/>
          <a:p>
            <a:pPr marL="496647" indent="-449024" algn="ctr">
              <a:buNone/>
            </a:pPr>
            <a:r>
              <a:rPr lang="zh-TW" altLang="en-US" sz="4400" b="1" dirty="0" smtClean="0">
                <a:solidFill>
                  <a:srgbClr val="00B05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什</a:t>
            </a:r>
            <a:r>
              <a:rPr lang="zh-TW" altLang="en-US" sz="4400" b="1" dirty="0">
                <a:solidFill>
                  <a:srgbClr val="00B05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麼是</a:t>
            </a:r>
            <a:r>
              <a:rPr lang="en-US" altLang="zh-TW" sz="4400" b="1" dirty="0">
                <a:solidFill>
                  <a:srgbClr val="00B050"/>
                </a:solidFill>
                <a:latin typeface="Garamond" pitchFamily="18" charset="0"/>
              </a:rPr>
              <a:t>ELAC</a:t>
            </a:r>
            <a:r>
              <a:rPr lang="zh-TW" altLang="en-US" sz="4400" b="1" dirty="0">
                <a:solidFill>
                  <a:srgbClr val="00B05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理</a:t>
            </a:r>
            <a:r>
              <a:rPr lang="zh-TW" altLang="en-US" sz="4400" b="1" dirty="0">
                <a:solidFill>
                  <a:srgbClr val="00B05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事的有效質素</a:t>
            </a:r>
            <a:r>
              <a:rPr lang="en-US" altLang="en-US" sz="4400" b="1" dirty="0" smtClean="0">
                <a:solidFill>
                  <a:srgbClr val="00B05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?</a:t>
            </a:r>
            <a:endParaRPr lang="en-US" altLang="en-US" sz="4400" b="1" dirty="0" smtClean="0">
              <a:solidFill>
                <a:srgbClr val="00B050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496647" indent="-449024" algn="ctr">
              <a:buNone/>
            </a:pPr>
            <a:endParaRPr lang="en-US" altLang="en-US" sz="800" b="1" dirty="0">
              <a:solidFill>
                <a:srgbClr val="00B050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496647" indent="-449024">
              <a:buFont typeface="Wingdings" pitchFamily="2" charset="2"/>
              <a:buChar char="§"/>
            </a:pPr>
            <a:r>
              <a:rPr lang="zh-TW" altLang="en-US" sz="3200" b="1" dirty="0" smtClean="0">
                <a:latin typeface="SimSun" panose="02010600030101010101" pitchFamily="2" charset="-122"/>
                <a:ea typeface="SimSun" panose="02010600030101010101" pitchFamily="2" charset="-122"/>
              </a:rPr>
              <a:t>對</a:t>
            </a:r>
            <a:r>
              <a:rPr lang="zh-TW" altLang="en-US" sz="3200" b="1" dirty="0">
                <a:latin typeface="SimSun" panose="02010600030101010101" pitchFamily="2" charset="-122"/>
                <a:ea typeface="SimSun" panose="02010600030101010101" pitchFamily="2" charset="-122"/>
              </a:rPr>
              <a:t>於每位理事的職位，寫出你認</a:t>
            </a:r>
            <a:r>
              <a:rPr lang="zh-TW" altLang="en-US" sz="3200" b="1" dirty="0" smtClean="0">
                <a:latin typeface="SimSun" panose="02010600030101010101" pitchFamily="2" charset="-122"/>
                <a:ea typeface="SimSun" panose="02010600030101010101" pitchFamily="2" charset="-122"/>
              </a:rPr>
              <a:t>為那</a:t>
            </a:r>
            <a:r>
              <a:rPr lang="zh-TW" altLang="en-US" sz="3200" b="1" dirty="0">
                <a:latin typeface="SimSun" panose="02010600030101010101" pitchFamily="2" charset="-122"/>
                <a:ea typeface="SimSun" panose="02010600030101010101" pitchFamily="2" charset="-122"/>
              </a:rPr>
              <a:t>個人的角色需要有什麼</a:t>
            </a:r>
            <a:r>
              <a:rPr lang="zh-TW" altLang="en-US" sz="3200" b="1" dirty="0">
                <a:latin typeface="SimSun" panose="02010600030101010101" pitchFamily="2" charset="-122"/>
                <a:ea typeface="SimSun" panose="02010600030101010101" pitchFamily="2" charset="-122"/>
              </a:rPr>
              <a:t>樣質素。</a:t>
            </a:r>
            <a:r>
              <a:rPr lang="zh-TW" altLang="en-US" sz="3200" b="1" dirty="0">
                <a:latin typeface="SimSun" panose="02010600030101010101" pitchFamily="2" charset="-122"/>
                <a:ea typeface="SimSun" panose="02010600030101010101" pitchFamily="2" charset="-122"/>
              </a:rPr>
              <a:t>討論為什麼。</a:t>
            </a:r>
            <a:endParaRPr lang="en-US" altLang="en-US" sz="32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831715" lvl="1" indent="-440520">
              <a:buNone/>
            </a:pPr>
            <a:endParaRPr lang="en-US" altLang="en-US" sz="2600" dirty="0">
              <a:latin typeface="Garamond" pitchFamily="18" charset="0"/>
            </a:endParaRPr>
          </a:p>
          <a:p>
            <a:pPr marL="831715" lvl="1" indent="-440520">
              <a:buNone/>
            </a:pPr>
            <a:endParaRPr lang="en-US" altLang="en-US" sz="1200" dirty="0"/>
          </a:p>
          <a:p>
            <a:pPr marL="831715" lvl="1" indent="-440520">
              <a:buNone/>
            </a:pPr>
            <a:endParaRPr lang="en-US" altLang="en-US" sz="4000" dirty="0"/>
          </a:p>
          <a:p>
            <a:pPr marL="831715" lvl="1" indent="-440520">
              <a:buNone/>
            </a:pPr>
            <a:endParaRPr lang="en-US" altLang="en-US" sz="1200" dirty="0"/>
          </a:p>
          <a:p>
            <a:pPr marL="831715" lvl="1" indent="-440520">
              <a:buNone/>
            </a:pPr>
            <a:endParaRPr lang="en-US" altLang="en-US" sz="1200" dirty="0"/>
          </a:p>
          <a:p>
            <a:pPr marL="831715" lvl="1" indent="-440520">
              <a:buNone/>
            </a:pPr>
            <a:r>
              <a:rPr lang="en-US" altLang="en-US" sz="2000" dirty="0" smtClean="0">
                <a:ea typeface="SimSun" panose="02010600030101010101" pitchFamily="2" charset="-122"/>
              </a:rPr>
              <a:t>**</a:t>
            </a:r>
            <a:r>
              <a:rPr lang="zh-TW" altLang="en-US" sz="2000" dirty="0">
                <a:latin typeface="SimSun" panose="02010600030101010101" pitchFamily="2" charset="-122"/>
                <a:ea typeface="SimSun" panose="02010600030101010101" pitchFamily="2" charset="-122"/>
              </a:rPr>
              <a:t>請帶這講義回你學校的</a:t>
            </a:r>
            <a:r>
              <a:rPr lang="en-US" altLang="zh-TW" sz="2000" dirty="0">
                <a:ea typeface="SimSun" panose="02010600030101010101" pitchFamily="2" charset="-122"/>
              </a:rPr>
              <a:t>ELAC</a:t>
            </a:r>
            <a:r>
              <a:rPr lang="zh-TW" altLang="en-US" sz="2000" dirty="0">
                <a:latin typeface="SimSun" panose="02010600030101010101" pitchFamily="2" charset="-122"/>
                <a:ea typeface="SimSun" panose="02010600030101010101" pitchFamily="2" charset="-122"/>
              </a:rPr>
              <a:t>去討</a:t>
            </a:r>
            <a:r>
              <a:rPr lang="zh-TW" altLang="en-US" sz="2000" dirty="0" smtClean="0">
                <a:latin typeface="SimSun" panose="02010600030101010101" pitchFamily="2" charset="-122"/>
                <a:ea typeface="SimSun" panose="02010600030101010101" pitchFamily="2" charset="-122"/>
              </a:rPr>
              <a:t>論</a:t>
            </a:r>
            <a:r>
              <a:rPr lang="en-US" altLang="en-US" sz="2000" dirty="0" smtClean="0">
                <a:latin typeface="SimSun" panose="02010600030101010101" pitchFamily="2" charset="-122"/>
                <a:ea typeface="SimSun" panose="02010600030101010101" pitchFamily="2" charset="-122"/>
              </a:rPr>
              <a:t>.</a:t>
            </a:r>
            <a:endParaRPr lang="en-US" altLang="en-US" sz="2000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4167" b="85556"/>
          <a:stretch/>
        </p:blipFill>
        <p:spPr>
          <a:xfrm>
            <a:off x="0" y="23776"/>
            <a:ext cx="3520441" cy="832105"/>
          </a:xfrm>
          <a:prstGeom prst="rect">
            <a:avLst/>
          </a:prstGeom>
        </p:spPr>
      </p:pic>
      <p:cxnSp>
        <p:nvCxnSpPr>
          <p:cNvPr id="5" name="Straight Connector 4"/>
          <p:cNvCxnSpPr/>
          <p:nvPr/>
        </p:nvCxnSpPr>
        <p:spPr>
          <a:xfrm>
            <a:off x="0" y="855881"/>
            <a:ext cx="9799519" cy="9526"/>
          </a:xfrm>
          <a:prstGeom prst="line">
            <a:avLst/>
          </a:prstGeom>
          <a:ln w="63500">
            <a:solidFill>
              <a:srgbClr val="3399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Chinese/ELAC Training PP 2015-16/AL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35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1027"/>
          <p:cNvSpPr>
            <a:spLocks noGrp="1" noChangeArrowheads="1"/>
          </p:cNvSpPr>
          <p:nvPr>
            <p:ph type="body" idx="4294967295"/>
          </p:nvPr>
        </p:nvSpPr>
        <p:spPr>
          <a:xfrm>
            <a:off x="832485" y="1206500"/>
            <a:ext cx="8519160" cy="5364480"/>
          </a:xfrm>
        </p:spPr>
        <p:txBody>
          <a:bodyPr/>
          <a:lstStyle/>
          <a:p>
            <a:pPr marL="47624" indent="0" algn="ctr">
              <a:buNone/>
            </a:pPr>
            <a:r>
              <a:rPr lang="zh-TW" altLang="en-US" sz="3200" b="1" dirty="0" smtClean="0">
                <a:solidFill>
                  <a:srgbClr val="00B05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內</a:t>
            </a:r>
            <a:r>
              <a:rPr lang="zh-TW" altLang="en-US" sz="3200" b="1" dirty="0">
                <a:solidFill>
                  <a:srgbClr val="00B05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部章程和法規</a:t>
            </a:r>
            <a:endParaRPr lang="en-US" altLang="en-US" sz="3200" b="1" dirty="0">
              <a:solidFill>
                <a:srgbClr val="00B050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47624" indent="0">
              <a:buNone/>
            </a:pPr>
            <a:r>
              <a:rPr lang="zh-TW" altLang="en-US" sz="2700" dirty="0" smtClean="0">
                <a:latin typeface="SimSun" panose="02010600030101010101" pitchFamily="2" charset="-122"/>
                <a:ea typeface="SimSun" panose="02010600030101010101" pitchFamily="2" charset="-122"/>
              </a:rPr>
              <a:t>雖</a:t>
            </a:r>
            <a:r>
              <a:rPr lang="zh-TW" altLang="en-US" sz="2700" dirty="0">
                <a:latin typeface="SimSun" panose="02010600030101010101" pitchFamily="2" charset="-122"/>
                <a:ea typeface="SimSun" panose="02010600030101010101" pitchFamily="2" charset="-122"/>
              </a:rPr>
              <a:t>然不</a:t>
            </a:r>
            <a:r>
              <a:rPr lang="zh-TW" altLang="en-US" sz="2700" dirty="0" smtClean="0">
                <a:latin typeface="SimSun" panose="02010600030101010101" pitchFamily="2" charset="-122"/>
                <a:ea typeface="SimSun" panose="02010600030101010101" pitchFamily="2" charset="-122"/>
              </a:rPr>
              <a:t>必要</a:t>
            </a:r>
            <a:r>
              <a:rPr lang="zh-TW" altLang="en-US" sz="2700" dirty="0">
                <a:latin typeface="SimSun" panose="02010600030101010101" pitchFamily="2" charset="-122"/>
                <a:ea typeface="SimSun" panose="02010600030101010101" pitchFamily="2" charset="-122"/>
              </a:rPr>
              <a:t>有內</a:t>
            </a:r>
            <a:r>
              <a:rPr lang="zh-TW" altLang="en-US" sz="2700" dirty="0">
                <a:latin typeface="SimSun" panose="02010600030101010101" pitchFamily="2" charset="-122"/>
                <a:ea typeface="SimSun" panose="02010600030101010101" pitchFamily="2" charset="-122"/>
              </a:rPr>
              <a:t>部章</a:t>
            </a:r>
            <a:r>
              <a:rPr lang="zh-TW" altLang="en-US" sz="2700" dirty="0" smtClean="0">
                <a:latin typeface="SimSun" panose="02010600030101010101" pitchFamily="2" charset="-122"/>
                <a:ea typeface="SimSun" panose="02010600030101010101" pitchFamily="2" charset="-122"/>
              </a:rPr>
              <a:t>程，但建</a:t>
            </a:r>
            <a:r>
              <a:rPr lang="zh-TW" altLang="en-US" sz="2700" dirty="0">
                <a:latin typeface="SimSun" panose="02010600030101010101" pitchFamily="2" charset="-122"/>
                <a:ea typeface="SimSun" panose="02010600030101010101" pitchFamily="2" charset="-122"/>
              </a:rPr>
              <a:t>議要制定內部章程。</a:t>
            </a:r>
            <a:endParaRPr lang="en-US" altLang="en-US" sz="2700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47624" indent="0">
              <a:buFont typeface="Wingdings" pitchFamily="2" charset="2"/>
              <a:buChar char="§"/>
            </a:pPr>
            <a:r>
              <a:rPr lang="zh-TW" altLang="en-US" sz="2700" dirty="0" smtClean="0">
                <a:latin typeface="SimSun" panose="02010600030101010101" pitchFamily="2" charset="-122"/>
                <a:ea typeface="SimSun" panose="02010600030101010101" pitchFamily="2" charset="-122"/>
              </a:rPr>
              <a:t>項</a:t>
            </a:r>
            <a:r>
              <a:rPr lang="zh-TW" altLang="en-US" sz="2700" dirty="0">
                <a:latin typeface="SimSun" panose="02010600030101010101" pitchFamily="2" charset="-122"/>
                <a:ea typeface="SimSun" panose="02010600030101010101" pitchFamily="2" charset="-122"/>
              </a:rPr>
              <a:t>目包括有</a:t>
            </a:r>
            <a:r>
              <a:rPr lang="en-US" altLang="en-US" sz="2700" dirty="0" smtClean="0">
                <a:latin typeface="SimSun" panose="02010600030101010101" pitchFamily="2" charset="-122"/>
                <a:ea typeface="SimSun" panose="02010600030101010101" pitchFamily="2" charset="-122"/>
              </a:rPr>
              <a:t>:</a:t>
            </a:r>
            <a:endParaRPr lang="en-US" altLang="en-US" sz="2700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979688" lvl="1" indent="-440520">
              <a:buFont typeface="Wingdings" pitchFamily="2" charset="2"/>
              <a:buChar char="§"/>
            </a:pPr>
            <a:r>
              <a:rPr lang="zh-TW" altLang="en-US" dirty="0" smtClean="0">
                <a:latin typeface="SimSun" panose="02010600030101010101" pitchFamily="2" charset="-122"/>
                <a:ea typeface="SimSun" panose="02010600030101010101" pitchFamily="2" charset="-122"/>
              </a:rPr>
              <a:t>會</a:t>
            </a:r>
            <a:r>
              <a:rPr lang="zh-TW" altLang="en-US" dirty="0">
                <a:latin typeface="SimSun" panose="02010600030101010101" pitchFamily="2" charset="-122"/>
                <a:ea typeface="SimSun" panose="02010600030101010101" pitchFamily="2" charset="-122"/>
              </a:rPr>
              <a:t>員的組</a:t>
            </a:r>
            <a:r>
              <a:rPr lang="zh-TW" altLang="en-US" dirty="0" smtClean="0">
                <a:latin typeface="SimSun" panose="02010600030101010101" pitchFamily="2" charset="-122"/>
                <a:ea typeface="SimSun" panose="02010600030101010101" pitchFamily="2" charset="-122"/>
              </a:rPr>
              <a:t>成</a:t>
            </a:r>
            <a:endParaRPr lang="en-US" altLang="en-US" dirty="0" smtClean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979688" lvl="1" indent="-440520">
              <a:buFont typeface="Wingdings" pitchFamily="2" charset="2"/>
              <a:buChar char="§"/>
            </a:pPr>
            <a:r>
              <a:rPr lang="zh-TW" altLang="en-US" dirty="0" smtClean="0">
                <a:latin typeface="SimSun" panose="02010600030101010101" pitchFamily="2" charset="-122"/>
                <a:ea typeface="SimSun" panose="02010600030101010101" pitchFamily="2" charset="-122"/>
              </a:rPr>
              <a:t>選</a:t>
            </a:r>
            <a:r>
              <a:rPr lang="zh-TW" altLang="en-US" dirty="0">
                <a:latin typeface="SimSun" panose="02010600030101010101" pitchFamily="2" charset="-122"/>
                <a:ea typeface="SimSun" panose="02010600030101010101" pitchFamily="2" charset="-122"/>
              </a:rPr>
              <a:t>舉程</a:t>
            </a:r>
            <a:r>
              <a:rPr lang="zh-TW" altLang="en-US" dirty="0" smtClean="0">
                <a:latin typeface="SimSun" panose="02010600030101010101" pitchFamily="2" charset="-122"/>
                <a:ea typeface="SimSun" panose="02010600030101010101" pitchFamily="2" charset="-122"/>
              </a:rPr>
              <a:t>序</a:t>
            </a:r>
            <a:r>
              <a:rPr lang="en-US" altLang="zh-TW" dirty="0" smtClean="0">
                <a:latin typeface="SimSun" panose="02010600030101010101" pitchFamily="2" charset="-122"/>
                <a:ea typeface="SimSun" panose="02010600030101010101" pitchFamily="2" charset="-122"/>
              </a:rPr>
              <a:t>, </a:t>
            </a:r>
            <a:r>
              <a:rPr lang="zh-TW" altLang="en-US" dirty="0">
                <a:latin typeface="SimSun" panose="02010600030101010101" pitchFamily="2" charset="-122"/>
                <a:ea typeface="SimSun" panose="02010600030101010101" pitchFamily="2" charset="-122"/>
              </a:rPr>
              <a:t>如果理事</a:t>
            </a:r>
            <a:r>
              <a:rPr lang="zh-TW" altLang="en-US" dirty="0" smtClean="0">
                <a:latin typeface="SimSun" panose="02010600030101010101" pitchFamily="2" charset="-122"/>
                <a:ea typeface="SimSun" panose="02010600030101010101" pitchFamily="2" charset="-122"/>
              </a:rPr>
              <a:t>人中</a:t>
            </a:r>
            <a:r>
              <a:rPr lang="zh-TW" altLang="en-US" dirty="0">
                <a:latin typeface="SimSun" panose="02010600030101010101" pitchFamily="2" charset="-122"/>
                <a:ea typeface="SimSun" panose="02010600030101010101" pitchFamily="2" charset="-122"/>
              </a:rPr>
              <a:t>期離職又怎辦</a:t>
            </a:r>
            <a:endParaRPr lang="en-US" altLang="en-US" dirty="0" smtClean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979688" lvl="1" indent="-440520">
              <a:buFont typeface="Wingdings" pitchFamily="2" charset="2"/>
              <a:buChar char="§"/>
            </a:pPr>
            <a:r>
              <a:rPr lang="zh-TW" altLang="en-US" dirty="0" smtClean="0">
                <a:latin typeface="SimSun" panose="02010600030101010101" pitchFamily="2" charset="-122"/>
                <a:ea typeface="SimSun" panose="02010600030101010101" pitchFamily="2" charset="-122"/>
              </a:rPr>
              <a:t>理</a:t>
            </a:r>
            <a:r>
              <a:rPr lang="zh-TW" altLang="en-US" dirty="0">
                <a:latin typeface="SimSun" panose="02010600030101010101" pitchFamily="2" charset="-122"/>
                <a:ea typeface="SimSun" panose="02010600030101010101" pitchFamily="2" charset="-122"/>
              </a:rPr>
              <a:t>事</a:t>
            </a:r>
            <a:r>
              <a:rPr lang="zh-TW" altLang="en-US" dirty="0" smtClean="0">
                <a:latin typeface="SimSun" panose="02010600030101010101" pitchFamily="2" charset="-122"/>
                <a:ea typeface="SimSun" panose="02010600030101010101" pitchFamily="2" charset="-122"/>
              </a:rPr>
              <a:t>人</a:t>
            </a:r>
            <a:endParaRPr lang="en-US" altLang="en-US" dirty="0" smtClean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979688" lvl="1" indent="-440520">
              <a:buFont typeface="Wingdings" pitchFamily="2" charset="2"/>
              <a:buChar char="§"/>
            </a:pPr>
            <a:r>
              <a:rPr lang="zh-TW" altLang="en-US" dirty="0" smtClean="0">
                <a:latin typeface="SimSun" panose="02010600030101010101" pitchFamily="2" charset="-122"/>
                <a:ea typeface="SimSun" panose="02010600030101010101" pitchFamily="2" charset="-122"/>
              </a:rPr>
              <a:t>會</a:t>
            </a:r>
            <a:r>
              <a:rPr lang="zh-TW" altLang="en-US" dirty="0">
                <a:latin typeface="SimSun" panose="02010600030101010101" pitchFamily="2" charset="-122"/>
                <a:ea typeface="SimSun" panose="02010600030101010101" pitchFamily="2" charset="-122"/>
              </a:rPr>
              <a:t>議次數</a:t>
            </a:r>
            <a:endParaRPr lang="en-US" altLang="en-US" dirty="0" smtClean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979688" lvl="1" indent="-440520">
              <a:buFont typeface="Wingdings" pitchFamily="2" charset="2"/>
              <a:buChar char="§"/>
            </a:pPr>
            <a:r>
              <a:rPr lang="zh-TW" altLang="en-US" dirty="0" smtClean="0">
                <a:latin typeface="SimSun" panose="02010600030101010101" pitchFamily="2" charset="-122"/>
                <a:ea typeface="SimSun" panose="02010600030101010101" pitchFamily="2" charset="-122"/>
              </a:rPr>
              <a:t>議</a:t>
            </a:r>
            <a:r>
              <a:rPr lang="zh-TW" altLang="en-US" dirty="0">
                <a:latin typeface="SimSun" panose="02010600030101010101" pitchFamily="2" charset="-122"/>
                <a:ea typeface="SimSun" panose="02010600030101010101" pitchFamily="2" charset="-122"/>
              </a:rPr>
              <a:t>會程序</a:t>
            </a:r>
            <a:endParaRPr lang="en-US" altLang="en-US" dirty="0" smtClean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979688" lvl="1" indent="-440520">
              <a:buFont typeface="Wingdings" pitchFamily="2" charset="2"/>
              <a:buChar char="§"/>
            </a:pPr>
            <a:r>
              <a:rPr lang="zh-TW" altLang="en-US" dirty="0">
                <a:latin typeface="SimSun" panose="02010600030101010101" pitchFamily="2" charset="-122"/>
                <a:ea typeface="SimSun" panose="02010600030101010101" pitchFamily="2" charset="-122"/>
              </a:rPr>
              <a:t>涵蓋</a:t>
            </a:r>
          </a:p>
          <a:p>
            <a:pPr marL="979688" lvl="1" indent="-440520">
              <a:buFont typeface="Wingdings" pitchFamily="2" charset="2"/>
              <a:buChar char="§"/>
            </a:pPr>
            <a:r>
              <a:rPr lang="zh-TW" altLang="en-US" dirty="0" smtClean="0">
                <a:latin typeface="SimSun" panose="02010600030101010101" pitchFamily="2" charset="-122"/>
                <a:ea typeface="SimSun" panose="02010600030101010101" pitchFamily="2" charset="-122"/>
              </a:rPr>
              <a:t>主題</a:t>
            </a:r>
            <a:endParaRPr lang="en-US" altLang="zh-TW" dirty="0" smtClean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539168" lvl="1" indent="0">
              <a:buNone/>
            </a:pPr>
            <a:endParaRPr lang="en-US" altLang="zh-TW" sz="800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0" lvl="1" indent="0">
              <a:buNone/>
            </a:pPr>
            <a:r>
              <a:rPr lang="en-US" altLang="en-US" sz="2700" dirty="0" smtClean="0"/>
              <a:t>**</a:t>
            </a:r>
            <a:r>
              <a:rPr lang="zh-TW" altLang="en-US" sz="2100" dirty="0">
                <a:latin typeface="SimSun" panose="02010600030101010101" pitchFamily="2" charset="-122"/>
                <a:ea typeface="SimSun" panose="02010600030101010101" pitchFamily="2" charset="-122"/>
              </a:rPr>
              <a:t>樣</a:t>
            </a:r>
            <a:r>
              <a:rPr lang="zh-TW" altLang="en-US" sz="2100" dirty="0" smtClean="0">
                <a:latin typeface="SimSun" panose="02010600030101010101" pitchFamily="2" charset="-122"/>
                <a:ea typeface="SimSun" panose="02010600030101010101" pitchFamily="2" charset="-122"/>
              </a:rPr>
              <a:t>版在</a:t>
            </a:r>
            <a:r>
              <a:rPr lang="en-US" altLang="zh-TW" sz="2100" dirty="0"/>
              <a:t>ELAC</a:t>
            </a:r>
            <a:r>
              <a:rPr lang="zh-TW" altLang="en-US" sz="2100" dirty="0">
                <a:latin typeface="SimSun" panose="02010600030101010101" pitchFamily="2" charset="-122"/>
                <a:ea typeface="SimSun" panose="02010600030101010101" pitchFamily="2" charset="-122"/>
              </a:rPr>
              <a:t>手冊第</a:t>
            </a:r>
            <a:r>
              <a:rPr lang="en-US" altLang="zh-TW" sz="2100" dirty="0"/>
              <a:t>16</a:t>
            </a:r>
            <a:r>
              <a:rPr lang="zh-TW" altLang="en-US" sz="2100" dirty="0">
                <a:latin typeface="SimSun" panose="02010600030101010101" pitchFamily="2" charset="-122"/>
                <a:ea typeface="SimSun" panose="02010600030101010101" pitchFamily="2" charset="-122"/>
              </a:rPr>
              <a:t>頁上</a:t>
            </a:r>
            <a:endParaRPr lang="en-US" altLang="en-US" sz="2100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47624" indent="0"/>
            <a:endParaRPr lang="en-US" altLang="en-US" sz="2100" dirty="0"/>
          </a:p>
          <a:p>
            <a:pPr marL="47624" indent="0"/>
            <a:endParaRPr lang="en-US" altLang="en-US" sz="19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4167" b="85556"/>
          <a:stretch/>
        </p:blipFill>
        <p:spPr>
          <a:xfrm>
            <a:off x="0" y="23776"/>
            <a:ext cx="3520441" cy="832105"/>
          </a:xfrm>
          <a:prstGeom prst="rect">
            <a:avLst/>
          </a:prstGeom>
        </p:spPr>
      </p:pic>
      <p:cxnSp>
        <p:nvCxnSpPr>
          <p:cNvPr id="5" name="Straight Connector 4"/>
          <p:cNvCxnSpPr/>
          <p:nvPr/>
        </p:nvCxnSpPr>
        <p:spPr>
          <a:xfrm>
            <a:off x="0" y="855881"/>
            <a:ext cx="9799519" cy="9526"/>
          </a:xfrm>
          <a:prstGeom prst="line">
            <a:avLst/>
          </a:prstGeom>
          <a:ln w="63500">
            <a:solidFill>
              <a:srgbClr val="3399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Chinese/ELAC Training PP 2015-16/AL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0152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7" dur="500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2" dur="500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7" dur="500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22" dur="500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27" dur="500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32" dur="500"/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37" dur="500"/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42" dur="500"/>
                                        <p:tgtEl>
                                          <p:spTgt spid="266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47" dur="500"/>
                                        <p:tgtEl>
                                          <p:spTgt spid="266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52" dur="500"/>
                                        <p:tgtEl>
                                          <p:spTgt spid="266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57" dur="500"/>
                                        <p:tgtEl>
                                          <p:spTgt spid="2662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7" grpId="0" build="p" bldLvl="2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1027"/>
          <p:cNvSpPr>
            <a:spLocks noGrp="1" noChangeArrowheads="1"/>
          </p:cNvSpPr>
          <p:nvPr>
            <p:ph type="body" idx="4294967295"/>
          </p:nvPr>
        </p:nvSpPr>
        <p:spPr>
          <a:xfrm>
            <a:off x="819150" y="1219200"/>
            <a:ext cx="8519160" cy="5364480"/>
          </a:xfrm>
        </p:spPr>
        <p:txBody>
          <a:bodyPr/>
          <a:lstStyle/>
          <a:p>
            <a:pPr marL="47624" indent="0" algn="ctr">
              <a:buNone/>
            </a:pPr>
            <a:r>
              <a:rPr lang="zh-TW" altLang="en-US" sz="4000" b="1" dirty="0" smtClean="0">
                <a:solidFill>
                  <a:srgbClr val="00B05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保</a:t>
            </a:r>
            <a:r>
              <a:rPr lang="zh-TW" altLang="en-US" sz="4000" b="1" dirty="0">
                <a:solidFill>
                  <a:srgbClr val="00B05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存會</a:t>
            </a:r>
            <a:r>
              <a:rPr lang="zh-TW" altLang="en-US" sz="4000" b="1" dirty="0">
                <a:solidFill>
                  <a:srgbClr val="00B05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議紀</a:t>
            </a:r>
            <a:r>
              <a:rPr lang="zh-TW" altLang="en-US" sz="4000" b="1" dirty="0" smtClean="0">
                <a:solidFill>
                  <a:srgbClr val="00B05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要</a:t>
            </a:r>
            <a:endParaRPr lang="en-US" altLang="zh-TW" sz="4000" b="1" dirty="0" smtClean="0">
              <a:solidFill>
                <a:srgbClr val="00B050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47624" indent="0" algn="ctr">
              <a:buNone/>
            </a:pPr>
            <a:endParaRPr lang="en-US" altLang="en-US" sz="800" b="1" dirty="0">
              <a:solidFill>
                <a:srgbClr val="00B050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47624" indent="0">
              <a:buNone/>
            </a:pPr>
            <a:r>
              <a:rPr lang="zh-TW" altLang="en-US" sz="3200" dirty="0" smtClean="0">
                <a:latin typeface="SimSun" panose="02010600030101010101" pitchFamily="2" charset="-122"/>
                <a:ea typeface="SimSun" panose="02010600030101010101" pitchFamily="2" charset="-122"/>
              </a:rPr>
              <a:t>學</a:t>
            </a:r>
            <a:r>
              <a:rPr lang="zh-TW" altLang="en-US" sz="3200" dirty="0">
                <a:latin typeface="SimSun" panose="02010600030101010101" pitchFamily="2" charset="-122"/>
                <a:ea typeface="SimSun" panose="02010600030101010101" pitchFamily="2" charset="-122"/>
              </a:rPr>
              <a:t>校及學區必須</a:t>
            </a:r>
            <a:r>
              <a:rPr lang="zh-TW" altLang="en-US" sz="3200" dirty="0">
                <a:latin typeface="SimSun" panose="02010600030101010101" pitchFamily="2" charset="-122"/>
                <a:ea typeface="SimSun" panose="02010600030101010101" pitchFamily="2" charset="-122"/>
              </a:rPr>
              <a:t>保存每</a:t>
            </a:r>
            <a:r>
              <a:rPr lang="zh-TW" altLang="en-US" sz="3200" dirty="0">
                <a:latin typeface="SimSun" panose="02010600030101010101" pitchFamily="2" charset="-122"/>
                <a:ea typeface="SimSun" panose="02010600030101010101" pitchFamily="2" charset="-122"/>
              </a:rPr>
              <a:t>次</a:t>
            </a:r>
            <a:r>
              <a:rPr lang="en-US" altLang="zh-TW" sz="3200" dirty="0">
                <a:ea typeface="SimSun" panose="02010600030101010101" pitchFamily="2" charset="-122"/>
              </a:rPr>
              <a:t>ELAC</a:t>
            </a:r>
            <a:r>
              <a:rPr lang="zh-TW" altLang="en-US" sz="3200" dirty="0">
                <a:latin typeface="SimSun" panose="02010600030101010101" pitchFamily="2" charset="-122"/>
                <a:ea typeface="SimSun" panose="02010600030101010101" pitchFamily="2" charset="-122"/>
              </a:rPr>
              <a:t>會議</a:t>
            </a:r>
            <a:r>
              <a:rPr lang="zh-TW" altLang="en-US" sz="3200" dirty="0">
                <a:latin typeface="SimSun" panose="02010600030101010101" pitchFamily="2" charset="-122"/>
                <a:ea typeface="SimSun" panose="02010600030101010101" pitchFamily="2" charset="-122"/>
              </a:rPr>
              <a:t>的紀要。</a:t>
            </a:r>
            <a:endParaRPr lang="en-US" altLang="zh-TW" sz="3200" dirty="0" smtClean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47624" indent="0">
              <a:buNone/>
            </a:pPr>
            <a:endParaRPr lang="en-US" altLang="en-US" sz="800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979688" lvl="1" indent="-440520">
              <a:buFont typeface="Wingdings" pitchFamily="2" charset="2"/>
              <a:buChar char="§"/>
            </a:pPr>
            <a:r>
              <a:rPr lang="zh-TW" altLang="en-US" sz="2600" dirty="0" smtClean="0">
                <a:latin typeface="SimSun" panose="02010600030101010101" pitchFamily="2" charset="-122"/>
                <a:ea typeface="SimSun" panose="02010600030101010101" pitchFamily="2" charset="-122"/>
              </a:rPr>
              <a:t>簽</a:t>
            </a:r>
            <a:r>
              <a:rPr lang="zh-TW" altLang="en-US" sz="2600" dirty="0">
                <a:latin typeface="SimSun" panose="02010600030101010101" pitchFamily="2" charset="-122"/>
                <a:ea typeface="SimSun" panose="02010600030101010101" pitchFamily="2" charset="-122"/>
              </a:rPr>
              <a:t>到表</a:t>
            </a:r>
            <a:endParaRPr lang="en-US" altLang="en-US" sz="2600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979688" lvl="1" indent="-440520">
              <a:buFont typeface="Wingdings" pitchFamily="2" charset="2"/>
              <a:buChar char="§"/>
            </a:pPr>
            <a:r>
              <a:rPr lang="zh-TW" altLang="en-US" sz="2600" dirty="0" smtClean="0">
                <a:latin typeface="SimSun" panose="02010600030101010101" pitchFamily="2" charset="-122"/>
                <a:ea typeface="SimSun" panose="02010600030101010101" pitchFamily="2" charset="-122"/>
              </a:rPr>
              <a:t>議</a:t>
            </a:r>
            <a:r>
              <a:rPr lang="zh-TW" altLang="en-US" sz="2600" dirty="0">
                <a:latin typeface="SimSun" panose="02010600030101010101" pitchFamily="2" charset="-122"/>
                <a:ea typeface="SimSun" panose="02010600030101010101" pitchFamily="2" charset="-122"/>
              </a:rPr>
              <a:t>程</a:t>
            </a:r>
            <a:endParaRPr lang="en-US" altLang="en-US" sz="2600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979688" lvl="1" indent="-440520">
              <a:buFont typeface="Wingdings" pitchFamily="2" charset="2"/>
              <a:buChar char="§"/>
            </a:pPr>
            <a:r>
              <a:rPr lang="zh-TW" altLang="en-US" sz="2600" dirty="0" smtClean="0">
                <a:latin typeface="SimSun" panose="02010600030101010101" pitchFamily="2" charset="-122"/>
                <a:ea typeface="SimSun" panose="02010600030101010101" pitchFamily="2" charset="-122"/>
              </a:rPr>
              <a:t>會</a:t>
            </a:r>
            <a:r>
              <a:rPr lang="zh-TW" altLang="en-US" sz="2600" dirty="0">
                <a:latin typeface="SimSun" panose="02010600030101010101" pitchFamily="2" charset="-122"/>
                <a:ea typeface="SimSun" panose="02010600030101010101" pitchFamily="2" charset="-122"/>
              </a:rPr>
              <a:t>議紀要</a:t>
            </a:r>
            <a:endParaRPr lang="en-US" altLang="en-US" sz="2600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47624" indent="0"/>
            <a:endParaRPr lang="en-US" altLang="en-US" dirty="0" smtClean="0"/>
          </a:p>
          <a:p>
            <a:pPr marL="47624" indent="0"/>
            <a:endParaRPr lang="en-US" altLang="en-US" sz="21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Chinese/ELAC Training PP 2015-16/AL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7093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7" dur="500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2" dur="500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7" dur="500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22" dur="500"/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27" dur="500"/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7" grpId="0" build="p" bldLvl="2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79120" y="1130300"/>
            <a:ext cx="8191500" cy="5608320"/>
          </a:xfrm>
        </p:spPr>
        <p:txBody>
          <a:bodyPr>
            <a:normAutofit/>
          </a:bodyPr>
          <a:lstStyle/>
          <a:p>
            <a:pPr marL="47624" indent="0" algn="ctr">
              <a:buNone/>
            </a:pPr>
            <a:r>
              <a:rPr lang="en-US" altLang="en-US" sz="4000" b="1" dirty="0" smtClean="0">
                <a:solidFill>
                  <a:srgbClr val="00B050"/>
                </a:solidFill>
                <a:latin typeface="Garamond" pitchFamily="18" charset="0"/>
              </a:rPr>
              <a:t>Agendas</a:t>
            </a:r>
            <a:r>
              <a:rPr lang="zh-TW" altLang="en-US" sz="4000" b="1" dirty="0">
                <a:solidFill>
                  <a:srgbClr val="00B050"/>
                </a:solidFill>
                <a:latin typeface="Garamond" pitchFamily="18" charset="0"/>
              </a:rPr>
              <a:t>議</a:t>
            </a:r>
            <a:r>
              <a:rPr lang="zh-TW" altLang="en-US" sz="4000" b="1" dirty="0" smtClean="0">
                <a:solidFill>
                  <a:srgbClr val="00B050"/>
                </a:solidFill>
                <a:latin typeface="Garamond" pitchFamily="18" charset="0"/>
              </a:rPr>
              <a:t>程</a:t>
            </a:r>
            <a:endParaRPr lang="en-US" altLang="zh-TW" sz="4000" b="1" dirty="0" smtClean="0">
              <a:solidFill>
                <a:srgbClr val="00B050"/>
              </a:solidFill>
              <a:latin typeface="Garamond" pitchFamily="18" charset="0"/>
            </a:endParaRPr>
          </a:p>
          <a:p>
            <a:pPr marL="47624" indent="0" algn="ctr">
              <a:buNone/>
            </a:pPr>
            <a:endParaRPr lang="en-US" altLang="en-US" sz="800" b="1" dirty="0">
              <a:solidFill>
                <a:srgbClr val="00B050"/>
              </a:solidFill>
              <a:latin typeface="Garamond" pitchFamily="18" charset="0"/>
            </a:endParaRPr>
          </a:p>
          <a:p>
            <a:pPr marL="47624" indent="0">
              <a:buFont typeface="Wingdings" pitchFamily="2" charset="2"/>
              <a:buChar char="§"/>
            </a:pPr>
            <a:r>
              <a:rPr lang="zh-TW" altLang="en-US" sz="3200" dirty="0" smtClean="0">
                <a:latin typeface="SimSun" panose="02010600030101010101" pitchFamily="2" charset="-122"/>
                <a:ea typeface="SimSun" panose="02010600030101010101" pitchFamily="2" charset="-122"/>
              </a:rPr>
              <a:t>理</a:t>
            </a:r>
            <a:r>
              <a:rPr lang="zh-TW" altLang="en-US" sz="3200" dirty="0">
                <a:latin typeface="SimSun" panose="02010600030101010101" pitchFamily="2" charset="-122"/>
                <a:ea typeface="SimSun" panose="02010600030101010101" pitchFamily="2" charset="-122"/>
              </a:rPr>
              <a:t>事或普通會員必須協助制定議程。</a:t>
            </a:r>
            <a:endParaRPr lang="en-US" altLang="en-US" sz="3200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47624" indent="0">
              <a:buFont typeface="Wingdings" pitchFamily="2" charset="2"/>
              <a:buChar char="§"/>
            </a:pPr>
            <a:r>
              <a:rPr lang="zh-TW" altLang="en-US" sz="3200" dirty="0" smtClean="0">
                <a:latin typeface="SimSun" panose="02010600030101010101" pitchFamily="2" charset="-122"/>
                <a:ea typeface="SimSun" panose="02010600030101010101" pitchFamily="2" charset="-122"/>
              </a:rPr>
              <a:t>每</a:t>
            </a:r>
            <a:r>
              <a:rPr lang="zh-TW" altLang="en-US" sz="3200" dirty="0">
                <a:latin typeface="SimSun" panose="02010600030101010101" pitchFamily="2" charset="-122"/>
                <a:ea typeface="SimSun" panose="02010600030101010101" pitchFamily="2" charset="-122"/>
              </a:rPr>
              <a:t>個會議的議程必須按照三個來源而制</a:t>
            </a:r>
            <a:r>
              <a:rPr lang="zh-TW" altLang="en-US" sz="3200" dirty="0" smtClean="0">
                <a:latin typeface="SimSun" panose="02010600030101010101" pitchFamily="2" charset="-122"/>
                <a:ea typeface="SimSun" panose="02010600030101010101" pitchFamily="2" charset="-122"/>
              </a:rPr>
              <a:t>定</a:t>
            </a:r>
            <a:r>
              <a:rPr lang="en-US" altLang="zh-TW" sz="3200" dirty="0" smtClean="0">
                <a:latin typeface="SimSun" panose="02010600030101010101" pitchFamily="2" charset="-122"/>
                <a:ea typeface="SimSun" panose="02010600030101010101" pitchFamily="2" charset="-122"/>
              </a:rPr>
              <a:t>:</a:t>
            </a:r>
            <a:endParaRPr lang="en-US" altLang="en-US" sz="3200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979688" lvl="1" indent="-440520">
              <a:buFont typeface="Wingdings" pitchFamily="2" charset="2"/>
              <a:buChar char="§"/>
            </a:pPr>
            <a:r>
              <a:rPr lang="en-US" altLang="zh-TW" sz="3200" dirty="0" smtClean="0">
                <a:ea typeface="SimSun" panose="02010600030101010101" pitchFamily="2" charset="-122"/>
              </a:rPr>
              <a:t>ELAC</a:t>
            </a:r>
            <a:r>
              <a:rPr lang="zh-TW" altLang="en-US" sz="3200" dirty="0">
                <a:latin typeface="SimSun" panose="02010600030101010101" pitchFamily="2" charset="-122"/>
                <a:ea typeface="SimSun" panose="02010600030101010101" pitchFamily="2" charset="-122"/>
              </a:rPr>
              <a:t>成員選定的項目</a:t>
            </a:r>
            <a:endParaRPr lang="en-US" altLang="en-US" sz="3200" dirty="0" smtClean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979688" lvl="1" indent="-440520">
              <a:buFont typeface="Wingdings" pitchFamily="2" charset="2"/>
              <a:buChar char="§"/>
            </a:pPr>
            <a:r>
              <a:rPr lang="zh-TW" altLang="en-US" sz="3200" dirty="0" smtClean="0">
                <a:latin typeface="SimSun" panose="02010600030101010101" pitchFamily="2" charset="-122"/>
                <a:ea typeface="SimSun" panose="02010600030101010101" pitchFamily="2" charset="-122"/>
              </a:rPr>
              <a:t>學</a:t>
            </a:r>
            <a:r>
              <a:rPr lang="zh-TW" altLang="en-US" sz="3200" dirty="0">
                <a:latin typeface="SimSun" panose="02010600030101010101" pitchFamily="2" charset="-122"/>
                <a:ea typeface="SimSun" panose="02010600030101010101" pitchFamily="2" charset="-122"/>
              </a:rPr>
              <a:t>校工作人員和學區選定的項目</a:t>
            </a:r>
            <a:endParaRPr lang="en-US" altLang="en-US" sz="3200" dirty="0" smtClean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979688" lvl="1" indent="-440520">
              <a:buFont typeface="Wingdings" pitchFamily="2" charset="2"/>
              <a:buChar char="§"/>
            </a:pPr>
            <a:r>
              <a:rPr lang="zh-TW" altLang="en-US" sz="3200" dirty="0" smtClean="0">
                <a:latin typeface="SimSun" panose="02010600030101010101" pitchFamily="2" charset="-122"/>
                <a:ea typeface="SimSun" panose="02010600030101010101" pitchFamily="2" charset="-122"/>
              </a:rPr>
              <a:t>加</a:t>
            </a:r>
            <a:r>
              <a:rPr lang="zh-TW" altLang="en-US" sz="3200" dirty="0">
                <a:latin typeface="SimSun" panose="02010600030101010101" pitchFamily="2" charset="-122"/>
                <a:ea typeface="SimSun" panose="02010600030101010101" pitchFamily="2" charset="-122"/>
              </a:rPr>
              <a:t>州所需的項目</a:t>
            </a:r>
            <a:endParaRPr lang="en-US" altLang="en-US" sz="3200" dirty="0" smtClean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47624" indent="0">
              <a:buFont typeface="Wingdings" pitchFamily="2" charset="2"/>
              <a:buChar char="§"/>
            </a:pPr>
            <a:r>
              <a:rPr lang="zh-TW" altLang="en-US" sz="3200" dirty="0" smtClean="0">
                <a:latin typeface="SimSun" panose="02010600030101010101" pitchFamily="2" charset="-122"/>
                <a:ea typeface="SimSun" panose="02010600030101010101" pitchFamily="2" charset="-122"/>
              </a:rPr>
              <a:t>議</a:t>
            </a:r>
            <a:r>
              <a:rPr lang="zh-TW" altLang="en-US" sz="3200" dirty="0">
                <a:latin typeface="SimSun" panose="02010600030101010101" pitchFamily="2" charset="-122"/>
                <a:ea typeface="SimSun" panose="02010600030101010101" pitchFamily="2" charset="-122"/>
              </a:rPr>
              <a:t>程必須註明選舉，培訓和完成</a:t>
            </a:r>
            <a:r>
              <a:rPr lang="en-US" altLang="zh-TW" sz="3200" dirty="0">
                <a:ea typeface="SimSun" panose="02010600030101010101" pitchFamily="2" charset="-122"/>
              </a:rPr>
              <a:t>ELAC</a:t>
            </a:r>
            <a:r>
              <a:rPr lang="zh-TW" altLang="en-US" sz="3200" dirty="0">
                <a:latin typeface="SimSun" panose="02010600030101010101" pitchFamily="2" charset="-122"/>
                <a:ea typeface="SimSun" panose="02010600030101010101" pitchFamily="2" charset="-122"/>
              </a:rPr>
              <a:t>所需的職責。</a:t>
            </a:r>
            <a:endParaRPr lang="en-US" altLang="en-US" sz="3200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979688" lvl="1" indent="-440520">
              <a:buFont typeface="Wingdings" pitchFamily="2" charset="2"/>
              <a:buChar char="§"/>
            </a:pPr>
            <a:endParaRPr lang="en-US" altLang="en-US" sz="800" dirty="0">
              <a:latin typeface="Garamond" pitchFamily="18" charset="0"/>
            </a:endParaRPr>
          </a:p>
          <a:p>
            <a:pPr marL="47624" indent="0">
              <a:buNone/>
            </a:pPr>
            <a:r>
              <a:rPr lang="en-US" altLang="en-US" sz="2400" dirty="0" smtClean="0"/>
              <a:t>**</a:t>
            </a:r>
            <a:r>
              <a:rPr lang="zh-TW" altLang="en-US" sz="2400" dirty="0" smtClean="0"/>
              <a:t>樣版</a:t>
            </a:r>
            <a:r>
              <a:rPr lang="zh-TW" altLang="en-US" sz="2400" dirty="0"/>
              <a:t>在</a:t>
            </a:r>
            <a:r>
              <a:rPr lang="en-US" altLang="zh-TW" sz="2400" dirty="0"/>
              <a:t>ELAC</a:t>
            </a:r>
            <a:r>
              <a:rPr lang="zh-TW" altLang="en-US" sz="2400" dirty="0"/>
              <a:t>手冊第</a:t>
            </a:r>
            <a:r>
              <a:rPr lang="en-US" altLang="zh-TW" sz="2400" dirty="0"/>
              <a:t>12-15</a:t>
            </a:r>
            <a:r>
              <a:rPr lang="zh-TW" altLang="en-US" sz="2400" dirty="0"/>
              <a:t>頁</a:t>
            </a:r>
            <a:endParaRPr lang="en-US" altLang="en-US" sz="2400" dirty="0"/>
          </a:p>
          <a:p>
            <a:pPr marL="47624" indent="0"/>
            <a:endParaRPr lang="en-US" altLang="en-US" sz="2600" dirty="0"/>
          </a:p>
          <a:p>
            <a:pPr marL="47624" indent="0"/>
            <a:endParaRPr lang="en-US" altLang="en-US" sz="2800" dirty="0"/>
          </a:p>
          <a:p>
            <a:pPr marL="979688" lvl="1" indent="-440520"/>
            <a:endParaRPr lang="en-US" altLang="en-US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4167" b="85556"/>
          <a:stretch/>
        </p:blipFill>
        <p:spPr>
          <a:xfrm>
            <a:off x="0" y="23776"/>
            <a:ext cx="3520441" cy="832105"/>
          </a:xfrm>
          <a:prstGeom prst="rect">
            <a:avLst/>
          </a:prstGeom>
        </p:spPr>
      </p:pic>
      <p:cxnSp>
        <p:nvCxnSpPr>
          <p:cNvPr id="5" name="Straight Connector 4"/>
          <p:cNvCxnSpPr/>
          <p:nvPr/>
        </p:nvCxnSpPr>
        <p:spPr>
          <a:xfrm>
            <a:off x="0" y="855881"/>
            <a:ext cx="9799519" cy="9526"/>
          </a:xfrm>
          <a:prstGeom prst="line">
            <a:avLst/>
          </a:prstGeom>
          <a:ln w="63500">
            <a:solidFill>
              <a:srgbClr val="3399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Chinese/ELAC Training PP 2015-16/AL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0180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12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 bldLvl="2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36270" y="1078230"/>
            <a:ext cx="8191500" cy="5527040"/>
          </a:xfrm>
        </p:spPr>
        <p:txBody>
          <a:bodyPr/>
          <a:lstStyle/>
          <a:p>
            <a:pPr marL="47624" indent="0" algn="ctr">
              <a:buNone/>
            </a:pPr>
            <a:r>
              <a:rPr lang="zh-TW" altLang="en-US" sz="4000" b="1" dirty="0" smtClean="0">
                <a:solidFill>
                  <a:srgbClr val="00B05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會</a:t>
            </a:r>
            <a:r>
              <a:rPr lang="zh-TW" altLang="en-US" sz="4000" b="1" dirty="0">
                <a:solidFill>
                  <a:srgbClr val="00B05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議的紀</a:t>
            </a:r>
            <a:r>
              <a:rPr lang="zh-TW" altLang="en-US" sz="4000" b="1" dirty="0" smtClean="0">
                <a:solidFill>
                  <a:srgbClr val="00B05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要</a:t>
            </a:r>
            <a:endParaRPr lang="en-US" altLang="zh-TW" sz="4000" b="1" dirty="0" smtClean="0">
              <a:solidFill>
                <a:srgbClr val="00B050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47624" indent="0" algn="ctr">
              <a:buNone/>
            </a:pPr>
            <a:endParaRPr lang="en-US" altLang="en-US" sz="800" b="1" dirty="0">
              <a:solidFill>
                <a:srgbClr val="00B050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47624" indent="0">
              <a:buFont typeface="Wingdings" pitchFamily="2" charset="2"/>
              <a:buChar char="§"/>
            </a:pPr>
            <a:r>
              <a:rPr lang="zh-TW" altLang="en-US" sz="2600" dirty="0" smtClean="0">
                <a:latin typeface="SimSun" panose="02010600030101010101" pitchFamily="2" charset="-122"/>
                <a:ea typeface="SimSun" panose="02010600030101010101" pitchFamily="2" charset="-122"/>
              </a:rPr>
              <a:t>必</a:t>
            </a:r>
            <a:r>
              <a:rPr lang="zh-TW" altLang="en-US" sz="2600" dirty="0">
                <a:latin typeface="SimSun" panose="02010600030101010101" pitchFamily="2" charset="-122"/>
                <a:ea typeface="SimSun" panose="02010600030101010101" pitchFamily="2" charset="-122"/>
              </a:rPr>
              <a:t>須要記</a:t>
            </a:r>
            <a:r>
              <a:rPr lang="zh-TW" altLang="en-US" sz="2600" dirty="0" smtClean="0">
                <a:latin typeface="SimSun" panose="02010600030101010101" pitchFamily="2" charset="-122"/>
                <a:ea typeface="SimSun" panose="02010600030101010101" pitchFamily="2" charset="-122"/>
              </a:rPr>
              <a:t>錄</a:t>
            </a:r>
            <a:r>
              <a:rPr lang="zh-TW" altLang="en-US" sz="2600" dirty="0">
                <a:latin typeface="SimSun" panose="02010600030101010101" pitchFamily="2" charset="-122"/>
                <a:ea typeface="SimSun" panose="02010600030101010101" pitchFamily="2" charset="-122"/>
              </a:rPr>
              <a:t>每次會議的紀</a:t>
            </a:r>
            <a:r>
              <a:rPr lang="zh-TW" altLang="en-US" sz="2600" dirty="0" smtClean="0">
                <a:latin typeface="SimSun" panose="02010600030101010101" pitchFamily="2" charset="-122"/>
                <a:ea typeface="SimSun" panose="02010600030101010101" pitchFamily="2" charset="-122"/>
              </a:rPr>
              <a:t>要</a:t>
            </a:r>
            <a:r>
              <a:rPr lang="en-US" altLang="zh-TW" sz="2600" dirty="0" smtClean="0">
                <a:ea typeface="SimSun" panose="02010600030101010101" pitchFamily="2" charset="-122"/>
              </a:rPr>
              <a:t>(ELAC</a:t>
            </a:r>
            <a:r>
              <a:rPr lang="zh-TW" altLang="en-US" sz="2600" dirty="0">
                <a:latin typeface="SimSun" panose="02010600030101010101" pitchFamily="2" charset="-122"/>
                <a:ea typeface="SimSun" panose="02010600030101010101" pitchFamily="2" charset="-122"/>
              </a:rPr>
              <a:t>秘書通常會這樣</a:t>
            </a:r>
            <a:r>
              <a:rPr lang="zh-TW" altLang="en-US" sz="2600" dirty="0" smtClean="0">
                <a:latin typeface="SimSun" panose="02010600030101010101" pitchFamily="2" charset="-122"/>
                <a:ea typeface="SimSun" panose="02010600030101010101" pitchFamily="2" charset="-122"/>
              </a:rPr>
              <a:t>做</a:t>
            </a:r>
            <a:r>
              <a:rPr lang="en-US" altLang="zh-TW" sz="2600" dirty="0" smtClean="0">
                <a:ea typeface="SimSun" panose="02010600030101010101" pitchFamily="2" charset="-122"/>
              </a:rPr>
              <a:t>)</a:t>
            </a:r>
            <a:r>
              <a:rPr lang="zh-TW" altLang="en-US" sz="2600" dirty="0" smtClean="0">
                <a:latin typeface="SimSun" panose="02010600030101010101" pitchFamily="2" charset="-122"/>
                <a:ea typeface="SimSun" panose="02010600030101010101" pitchFamily="2" charset="-122"/>
              </a:rPr>
              <a:t>。</a:t>
            </a:r>
            <a:endParaRPr lang="en-US" altLang="en-US" sz="1200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47624" indent="0">
              <a:buFont typeface="Wingdings" pitchFamily="2" charset="2"/>
              <a:buChar char="§"/>
            </a:pPr>
            <a:endParaRPr lang="en-US" altLang="en-US" sz="1100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47624" indent="0">
              <a:buFont typeface="Wingdings" pitchFamily="2" charset="2"/>
              <a:buChar char="§"/>
            </a:pPr>
            <a:r>
              <a:rPr lang="zh-TW" altLang="en-US" sz="3000" dirty="0" smtClean="0">
                <a:latin typeface="SimSun" panose="02010600030101010101" pitchFamily="2" charset="-122"/>
                <a:ea typeface="SimSun" panose="02010600030101010101" pitchFamily="2" charset="-122"/>
              </a:rPr>
              <a:t>學</a:t>
            </a:r>
            <a:r>
              <a:rPr lang="zh-TW" altLang="en-US" sz="3000" dirty="0">
                <a:latin typeface="SimSun" panose="02010600030101010101" pitchFamily="2" charset="-122"/>
                <a:ea typeface="SimSun" panose="02010600030101010101" pitchFamily="2" charset="-122"/>
              </a:rPr>
              <a:t>校負責翻譯成不</a:t>
            </a:r>
            <a:r>
              <a:rPr lang="zh-TW" altLang="en-US" sz="3000" dirty="0">
                <a:latin typeface="SimSun" panose="02010600030101010101" pitchFamily="2" charset="-122"/>
                <a:ea typeface="SimSun" panose="02010600030101010101" pitchFamily="2" charset="-122"/>
              </a:rPr>
              <a:t>同的有</a:t>
            </a:r>
            <a:r>
              <a:rPr lang="zh-TW" altLang="en-US" sz="3000" dirty="0">
                <a:latin typeface="SimSun" panose="02010600030101010101" pitchFamily="2" charset="-122"/>
                <a:ea typeface="SimSun" panose="02010600030101010101" pitchFamily="2" charset="-122"/>
              </a:rPr>
              <a:t>代表</a:t>
            </a:r>
            <a:r>
              <a:rPr lang="zh-TW" altLang="en-US" sz="3000" dirty="0" smtClean="0">
                <a:latin typeface="SimSun" panose="02010600030101010101" pitchFamily="2" charset="-122"/>
                <a:ea typeface="SimSun" panose="02010600030101010101" pitchFamily="2" charset="-122"/>
              </a:rPr>
              <a:t>性語</a:t>
            </a:r>
            <a:r>
              <a:rPr lang="zh-TW" altLang="en-US" sz="3000" dirty="0">
                <a:latin typeface="SimSun" panose="02010600030101010101" pitchFamily="2" charset="-122"/>
                <a:ea typeface="SimSun" panose="02010600030101010101" pitchFamily="2" charset="-122"/>
              </a:rPr>
              <a:t>言。</a:t>
            </a:r>
            <a:endParaRPr lang="en-US" altLang="en-US" sz="1200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47624" indent="0">
              <a:buFont typeface="Wingdings" pitchFamily="2" charset="2"/>
              <a:buChar char="§"/>
            </a:pPr>
            <a:endParaRPr lang="en-US" altLang="en-US" sz="1100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47624" indent="0">
              <a:buFont typeface="Wingdings" pitchFamily="2" charset="2"/>
              <a:buChar char="§"/>
            </a:pPr>
            <a:r>
              <a:rPr lang="zh-TW" altLang="en-US" sz="3000" dirty="0" smtClean="0">
                <a:latin typeface="SimSun" panose="02010600030101010101" pitchFamily="2" charset="-122"/>
                <a:ea typeface="SimSun" panose="02010600030101010101" pitchFamily="2" charset="-122"/>
              </a:rPr>
              <a:t>會</a:t>
            </a:r>
            <a:r>
              <a:rPr lang="zh-TW" altLang="en-US" sz="3000" dirty="0">
                <a:latin typeface="SimSun" panose="02010600030101010101" pitchFamily="2" charset="-122"/>
                <a:ea typeface="SimSun" panose="02010600030101010101" pitchFamily="2" charset="-122"/>
              </a:rPr>
              <a:t>議紀</a:t>
            </a:r>
            <a:r>
              <a:rPr lang="zh-TW" altLang="en-US" sz="3000" dirty="0" smtClean="0">
                <a:latin typeface="SimSun" panose="02010600030101010101" pitchFamily="2" charset="-122"/>
                <a:ea typeface="SimSun" panose="02010600030101010101" pitchFamily="2" charset="-122"/>
              </a:rPr>
              <a:t>要</a:t>
            </a:r>
            <a:r>
              <a:rPr lang="zh-TW" altLang="en-US" sz="3000" dirty="0" smtClean="0">
                <a:latin typeface="SimSun" panose="02010600030101010101" pitchFamily="2" charset="-122"/>
                <a:ea typeface="SimSun" panose="02010600030101010101" pitchFamily="2" charset="-122"/>
              </a:rPr>
              <a:t>必</a:t>
            </a:r>
            <a:r>
              <a:rPr lang="zh-TW" altLang="en-US" sz="3000" dirty="0">
                <a:latin typeface="SimSun" panose="02010600030101010101" pitchFamily="2" charset="-122"/>
                <a:ea typeface="SimSun" panose="02010600030101010101" pitchFamily="2" charset="-122"/>
              </a:rPr>
              <a:t>須註明選舉，培訓和完成</a:t>
            </a:r>
            <a:r>
              <a:rPr lang="en-US" altLang="zh-TW" sz="3000" dirty="0">
                <a:ea typeface="SimSun" panose="02010600030101010101" pitchFamily="2" charset="-122"/>
              </a:rPr>
              <a:t>ELAC</a:t>
            </a:r>
            <a:r>
              <a:rPr lang="zh-TW" altLang="en-US" sz="3000" dirty="0">
                <a:latin typeface="SimSun" panose="02010600030101010101" pitchFamily="2" charset="-122"/>
                <a:ea typeface="SimSun" panose="02010600030101010101" pitchFamily="2" charset="-122"/>
              </a:rPr>
              <a:t>所需的職責。</a:t>
            </a:r>
            <a:endParaRPr lang="en-US" altLang="en-US" sz="3000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47624" indent="0">
              <a:buNone/>
            </a:pPr>
            <a:endParaRPr lang="en-US" altLang="en-US" sz="3000" dirty="0">
              <a:latin typeface="Garamond" pitchFamily="18" charset="0"/>
            </a:endParaRPr>
          </a:p>
          <a:p>
            <a:pPr marL="47624" indent="0">
              <a:buNone/>
            </a:pPr>
            <a:r>
              <a:rPr lang="en-US" altLang="en-US" sz="2400" dirty="0" smtClean="0"/>
              <a:t>**</a:t>
            </a:r>
            <a:r>
              <a:rPr lang="zh-TW" altLang="en-US" sz="2400" dirty="0" smtClean="0"/>
              <a:t>樣</a:t>
            </a:r>
            <a:r>
              <a:rPr lang="zh-TW" altLang="en-US" sz="2400" dirty="0"/>
              <a:t>品在</a:t>
            </a:r>
            <a:r>
              <a:rPr lang="en-US" altLang="zh-TW" sz="2400" dirty="0"/>
              <a:t>ELAC</a:t>
            </a:r>
            <a:r>
              <a:rPr lang="zh-TW" altLang="en-US" sz="2400" dirty="0"/>
              <a:t>手冊第</a:t>
            </a:r>
            <a:r>
              <a:rPr lang="en-US" altLang="zh-TW" sz="2400" dirty="0"/>
              <a:t>17-18</a:t>
            </a:r>
            <a:r>
              <a:rPr lang="zh-TW" altLang="en-US" sz="2400" dirty="0"/>
              <a:t>頁</a:t>
            </a:r>
            <a:endParaRPr lang="en-US" altLang="en-US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4167" b="85556"/>
          <a:stretch/>
        </p:blipFill>
        <p:spPr>
          <a:xfrm>
            <a:off x="0" y="23776"/>
            <a:ext cx="3520441" cy="832105"/>
          </a:xfrm>
          <a:prstGeom prst="rect">
            <a:avLst/>
          </a:prstGeom>
        </p:spPr>
      </p:pic>
      <p:cxnSp>
        <p:nvCxnSpPr>
          <p:cNvPr id="5" name="Straight Connector 4"/>
          <p:cNvCxnSpPr/>
          <p:nvPr/>
        </p:nvCxnSpPr>
        <p:spPr>
          <a:xfrm>
            <a:off x="0" y="855881"/>
            <a:ext cx="9799519" cy="9526"/>
          </a:xfrm>
          <a:prstGeom prst="line">
            <a:avLst/>
          </a:prstGeom>
          <a:ln w="63500">
            <a:solidFill>
              <a:srgbClr val="3399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Chinese/ELAC Training PP 2015-16/AL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19442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122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1027"/>
          <p:cNvSpPr>
            <a:spLocks noGrp="1" noChangeArrowheads="1"/>
          </p:cNvSpPr>
          <p:nvPr>
            <p:ph type="body" idx="4294967295"/>
          </p:nvPr>
        </p:nvSpPr>
        <p:spPr>
          <a:xfrm>
            <a:off x="674370" y="1087755"/>
            <a:ext cx="8191500" cy="5283200"/>
          </a:xfrm>
        </p:spPr>
        <p:txBody>
          <a:bodyPr>
            <a:normAutofit/>
          </a:bodyPr>
          <a:lstStyle/>
          <a:p>
            <a:pPr marL="47624" indent="0" algn="ctr">
              <a:buNone/>
            </a:pPr>
            <a:r>
              <a:rPr lang="en-US" altLang="en-US" sz="3600" b="1" dirty="0" smtClean="0">
                <a:solidFill>
                  <a:srgbClr val="00B050"/>
                </a:solidFill>
                <a:ea typeface="SimSun" panose="02010600030101010101" pitchFamily="2" charset="-122"/>
              </a:rPr>
              <a:t>DELAC</a:t>
            </a:r>
            <a:r>
              <a:rPr lang="zh-TW" altLang="en-US" sz="3600" b="1" dirty="0">
                <a:solidFill>
                  <a:srgbClr val="00B05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職</a:t>
            </a:r>
            <a:r>
              <a:rPr lang="zh-TW" altLang="en-US" sz="3600" b="1" dirty="0" smtClean="0">
                <a:solidFill>
                  <a:srgbClr val="00B05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責</a:t>
            </a:r>
            <a:endParaRPr lang="en-US" altLang="zh-TW" sz="3600" b="1" dirty="0" smtClean="0">
              <a:solidFill>
                <a:srgbClr val="00B050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47624" indent="0" algn="ctr">
              <a:buNone/>
            </a:pPr>
            <a:endParaRPr lang="en-US" altLang="en-US" sz="800" b="1" dirty="0">
              <a:solidFill>
                <a:srgbClr val="00B050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47624" indent="0">
              <a:buFont typeface="Wingdings" pitchFamily="2" charset="2"/>
              <a:buChar char="§"/>
            </a:pPr>
            <a:r>
              <a:rPr lang="en-US" altLang="zh-TW" sz="2800" dirty="0" smtClean="0">
                <a:ea typeface="SimSun" panose="02010600030101010101" pitchFamily="2" charset="-122"/>
              </a:rPr>
              <a:t>DELAC</a:t>
            </a:r>
            <a:r>
              <a:rPr lang="zh-TW" altLang="en-US" sz="2800" dirty="0">
                <a:latin typeface="SimSun" panose="02010600030101010101" pitchFamily="2" charset="-122"/>
                <a:ea typeface="SimSun" panose="02010600030101010101" pitchFamily="2" charset="-122"/>
              </a:rPr>
              <a:t>必須向理事會有效地建議至少以下各項</a:t>
            </a:r>
            <a:r>
              <a:rPr lang="en-US" altLang="en-US" sz="2800" dirty="0" smtClean="0">
                <a:latin typeface="SimSun" panose="02010600030101010101" pitchFamily="2" charset="-122"/>
                <a:ea typeface="SimSun" panose="02010600030101010101" pitchFamily="2" charset="-122"/>
              </a:rPr>
              <a:t>:</a:t>
            </a:r>
            <a:endParaRPr lang="en-US" altLang="en-US" sz="2800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979688" lvl="1" indent="-440520">
              <a:buFont typeface="Wingdings" pitchFamily="2" charset="2"/>
              <a:buChar char="§"/>
            </a:pPr>
            <a:r>
              <a:rPr lang="zh-TW" altLang="en-US" sz="2800" dirty="0" smtClean="0">
                <a:latin typeface="SimSun" panose="02010600030101010101" pitchFamily="2" charset="-122"/>
                <a:ea typeface="SimSun" panose="02010600030101010101" pitchFamily="2" charset="-122"/>
              </a:rPr>
              <a:t>學</a:t>
            </a:r>
            <a:r>
              <a:rPr lang="zh-TW" altLang="en-US" sz="2800" dirty="0">
                <a:latin typeface="SimSun" panose="02010600030101010101" pitchFamily="2" charset="-122"/>
                <a:ea typeface="SimSun" panose="02010600030101010101" pitchFamily="2" charset="-122"/>
              </a:rPr>
              <a:t>區對英語學習者的規劃</a:t>
            </a:r>
            <a:endParaRPr lang="en-US" altLang="en-US" sz="2800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979688" lvl="1" indent="-440520">
              <a:buFont typeface="Wingdings" pitchFamily="2" charset="2"/>
              <a:buChar char="§"/>
            </a:pPr>
            <a:r>
              <a:rPr lang="zh-TW" altLang="en-US" sz="2800" dirty="0" smtClean="0">
                <a:latin typeface="SimSun" panose="02010600030101010101" pitchFamily="2" charset="-122"/>
                <a:ea typeface="SimSun" panose="02010600030101010101" pitchFamily="2" charset="-122"/>
              </a:rPr>
              <a:t>為</a:t>
            </a:r>
            <a:r>
              <a:rPr lang="zh-TW" altLang="en-US" sz="2800" dirty="0">
                <a:latin typeface="SimSun" panose="02010600030101010101" pitchFamily="2" charset="-122"/>
                <a:ea typeface="SimSun" panose="02010600030101010101" pitchFamily="2" charset="-122"/>
              </a:rPr>
              <a:t>英語學習者制</a:t>
            </a:r>
            <a:r>
              <a:rPr lang="zh-TW" altLang="en-US" sz="2800" dirty="0">
                <a:latin typeface="SimSun" panose="02010600030101010101" pitchFamily="2" charset="-122"/>
                <a:ea typeface="SimSun" panose="02010600030101010101" pitchFamily="2" charset="-122"/>
              </a:rPr>
              <a:t>定學區的教</a:t>
            </a:r>
            <a:r>
              <a:rPr lang="zh-TW" altLang="en-US" sz="2800" dirty="0">
                <a:latin typeface="SimSun" panose="02010600030101010101" pitchFamily="2" charset="-122"/>
                <a:ea typeface="SimSun" panose="02010600030101010101" pitchFamily="2" charset="-122"/>
              </a:rPr>
              <a:t>育目標</a:t>
            </a:r>
            <a:endParaRPr lang="en-US" altLang="en-US" sz="2800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979688" lvl="1" indent="-440520">
              <a:buFont typeface="Wingdings" pitchFamily="2" charset="2"/>
              <a:buChar char="§"/>
            </a:pPr>
            <a:r>
              <a:rPr lang="zh-TW" altLang="en-US" sz="2800" dirty="0" smtClean="0">
                <a:latin typeface="SimSun" panose="02010600030101010101" pitchFamily="2" charset="-122"/>
                <a:ea typeface="SimSun" panose="02010600030101010101" pitchFamily="2" charset="-122"/>
              </a:rPr>
              <a:t>學</a:t>
            </a:r>
            <a:r>
              <a:rPr lang="zh-TW" altLang="en-US" sz="2800" dirty="0">
                <a:latin typeface="SimSun" panose="02010600030101010101" pitchFamily="2" charset="-122"/>
                <a:ea typeface="SimSun" panose="02010600030101010101" pitchFamily="2" charset="-122"/>
              </a:rPr>
              <a:t>區計劃，</a:t>
            </a:r>
            <a:r>
              <a:rPr lang="zh-TW" altLang="en-US" sz="2800" dirty="0">
                <a:latin typeface="SimSun" panose="02010600030101010101" pitchFamily="2" charset="-122"/>
                <a:ea typeface="SimSun" panose="02010600030101010101" pitchFamily="2" charset="-122"/>
              </a:rPr>
              <a:t>以達到教</a:t>
            </a:r>
            <a:r>
              <a:rPr lang="zh-TW" altLang="en-US" sz="2800" dirty="0">
                <a:latin typeface="SimSun" panose="02010600030101010101" pitchFamily="2" charset="-122"/>
                <a:ea typeface="SimSun" panose="02010600030101010101" pitchFamily="2" charset="-122"/>
              </a:rPr>
              <a:t>師和助教的要求</a:t>
            </a:r>
            <a:endParaRPr lang="en-US" altLang="en-US" sz="2800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979688" lvl="1" indent="-440520">
              <a:buFont typeface="Wingdings" pitchFamily="2" charset="2"/>
              <a:buChar char="§"/>
            </a:pPr>
            <a:r>
              <a:rPr lang="zh-TW" altLang="en-US" sz="2800" dirty="0" smtClean="0">
                <a:latin typeface="SimSun" panose="02010600030101010101" pitchFamily="2" charset="-122"/>
                <a:ea typeface="SimSun" panose="02010600030101010101" pitchFamily="2" charset="-122"/>
              </a:rPr>
              <a:t>語</a:t>
            </a:r>
            <a:r>
              <a:rPr lang="zh-TW" altLang="en-US" sz="2800" dirty="0">
                <a:latin typeface="SimSun" panose="02010600030101010101" pitchFamily="2" charset="-122"/>
                <a:ea typeface="SimSun" panose="02010600030101010101" pitchFamily="2" charset="-122"/>
              </a:rPr>
              <a:t>言普查</a:t>
            </a:r>
            <a:endParaRPr lang="en-US" altLang="en-US" sz="2800" dirty="0" smtClean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979688" lvl="1" indent="-440520">
              <a:buFont typeface="Wingdings" pitchFamily="2" charset="2"/>
              <a:buChar char="§"/>
            </a:pPr>
            <a:r>
              <a:rPr lang="zh-TW" altLang="en-US" sz="2800" dirty="0">
                <a:latin typeface="SimSun" panose="02010600030101010101" pitchFamily="2" charset="-122"/>
                <a:ea typeface="SimSun" panose="02010600030101010101" pitchFamily="2" charset="-122"/>
              </a:rPr>
              <a:t>初</a:t>
            </a:r>
            <a:r>
              <a:rPr lang="zh-TW" altLang="en-US" sz="2800" dirty="0" smtClean="0">
                <a:latin typeface="SimSun" panose="02010600030101010101" pitchFamily="2" charset="-122"/>
                <a:ea typeface="SimSun" panose="02010600030101010101" pitchFamily="2" charset="-122"/>
              </a:rPr>
              <a:t>次報</a:t>
            </a:r>
            <a:r>
              <a:rPr lang="zh-TW" altLang="en-US" sz="2800" dirty="0">
                <a:latin typeface="SimSun" panose="02010600030101010101" pitchFamily="2" charset="-122"/>
                <a:ea typeface="SimSun" panose="02010600030101010101" pitchFamily="2" charset="-122"/>
              </a:rPr>
              <a:t>名讀</a:t>
            </a:r>
            <a:r>
              <a:rPr lang="zh-TW" altLang="en-US" sz="2800" dirty="0" smtClean="0">
                <a:latin typeface="SimSun" panose="02010600030101010101" pitchFamily="2" charset="-122"/>
                <a:ea typeface="SimSun" panose="02010600030101010101" pitchFamily="2" charset="-122"/>
              </a:rPr>
              <a:t>書的</a:t>
            </a:r>
            <a:r>
              <a:rPr lang="zh-TW" altLang="en-US" sz="2800" dirty="0">
                <a:latin typeface="SimSun" panose="02010600030101010101" pitchFamily="2" charset="-122"/>
                <a:ea typeface="SimSun" panose="02010600030101010101" pitchFamily="2" charset="-122"/>
              </a:rPr>
              <a:t>家長通知書</a:t>
            </a:r>
            <a:endParaRPr lang="en-US" altLang="en-US" sz="2800" dirty="0" smtClean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979688" lvl="1" indent="-440520">
              <a:buFont typeface="Wingdings" pitchFamily="2" charset="2"/>
              <a:buChar char="§"/>
            </a:pPr>
            <a:r>
              <a:rPr lang="zh-TW" altLang="en-US" sz="2800" dirty="0" smtClean="0">
                <a:latin typeface="SimSun" panose="02010600030101010101" pitchFamily="2" charset="-122"/>
                <a:ea typeface="SimSun" panose="02010600030101010101" pitchFamily="2" charset="-122"/>
              </a:rPr>
              <a:t>學</a:t>
            </a:r>
            <a:r>
              <a:rPr lang="zh-TW" altLang="en-US" sz="2800" dirty="0" smtClean="0">
                <a:latin typeface="SimSun" panose="02010600030101010101" pitchFamily="2" charset="-122"/>
                <a:ea typeface="SimSun" panose="02010600030101010101" pitchFamily="2" charset="-122"/>
              </a:rPr>
              <a:t>區重</a:t>
            </a:r>
            <a:r>
              <a:rPr lang="zh-TW" altLang="en-US" sz="2800" dirty="0">
                <a:latin typeface="SimSun" panose="02010600030101010101" pitchFamily="2" charset="-122"/>
                <a:ea typeface="SimSun" panose="02010600030101010101" pitchFamily="2" charset="-122"/>
              </a:rPr>
              <a:t>新分</a:t>
            </a:r>
            <a:r>
              <a:rPr lang="zh-TW" altLang="en-US" sz="2800" dirty="0">
                <a:latin typeface="SimSun" panose="02010600030101010101" pitchFamily="2" charset="-122"/>
                <a:ea typeface="SimSun" panose="02010600030101010101" pitchFamily="2" charset="-122"/>
              </a:rPr>
              <a:t>類的程</a:t>
            </a:r>
            <a:r>
              <a:rPr lang="zh-TW" altLang="en-US" sz="2800" dirty="0">
                <a:latin typeface="SimSun" panose="02010600030101010101" pitchFamily="2" charset="-122"/>
                <a:ea typeface="SimSun" panose="02010600030101010101" pitchFamily="2" charset="-122"/>
              </a:rPr>
              <a:t>序</a:t>
            </a:r>
            <a:endParaRPr lang="en-US" altLang="en-US" sz="2800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979688" lvl="1" indent="-440520">
              <a:buFont typeface="Wingdings" pitchFamily="2" charset="2"/>
              <a:buChar char="§"/>
            </a:pPr>
            <a:r>
              <a:rPr lang="zh-TW" altLang="en-US" sz="2800" dirty="0" smtClean="0">
                <a:latin typeface="SimSun" panose="02010600030101010101" pitchFamily="2" charset="-122"/>
                <a:ea typeface="SimSun" panose="02010600030101010101" pitchFamily="2" charset="-122"/>
              </a:rPr>
              <a:t>家</a:t>
            </a:r>
            <a:r>
              <a:rPr lang="zh-TW" altLang="en-US" sz="2800" dirty="0">
                <a:latin typeface="SimSun" panose="02010600030101010101" pitchFamily="2" charset="-122"/>
                <a:ea typeface="SimSun" panose="02010600030101010101" pitchFamily="2" charset="-122"/>
              </a:rPr>
              <a:t>長</a:t>
            </a:r>
            <a:r>
              <a:rPr lang="en-US" altLang="zh-TW" sz="2800" dirty="0">
                <a:latin typeface="SimSun" panose="02010600030101010101" pitchFamily="2" charset="-122"/>
                <a:ea typeface="SimSun" panose="02010600030101010101" pitchFamily="2" charset="-122"/>
              </a:rPr>
              <a:t>/</a:t>
            </a:r>
            <a:r>
              <a:rPr lang="zh-TW" altLang="en-US" sz="2800" dirty="0">
                <a:latin typeface="SimSun" panose="02010600030101010101" pitchFamily="2" charset="-122"/>
                <a:ea typeface="SimSun" panose="02010600030101010101" pitchFamily="2" charset="-122"/>
              </a:rPr>
              <a:t>監護</a:t>
            </a:r>
            <a:r>
              <a:rPr lang="zh-TW" altLang="en-US" sz="2800" dirty="0">
                <a:latin typeface="SimSun" panose="02010600030101010101" pitchFamily="2" charset="-122"/>
                <a:ea typeface="SimSun" panose="02010600030101010101" pitchFamily="2" charset="-122"/>
              </a:rPr>
              <a:t>人的書</a:t>
            </a:r>
            <a:r>
              <a:rPr lang="zh-TW" altLang="en-US" sz="2800" dirty="0">
                <a:latin typeface="SimSun" panose="02010600030101010101" pitchFamily="2" charset="-122"/>
                <a:ea typeface="SimSun" panose="02010600030101010101" pitchFamily="2" charset="-122"/>
              </a:rPr>
              <a:t>面通知</a:t>
            </a:r>
            <a:r>
              <a:rPr lang="zh-TW" altLang="en-US" sz="2800" dirty="0" smtClean="0">
                <a:latin typeface="SimSun" panose="02010600030101010101" pitchFamily="2" charset="-122"/>
                <a:ea typeface="SimSun" panose="02010600030101010101" pitchFamily="2" charset="-122"/>
              </a:rPr>
              <a:t>書</a:t>
            </a:r>
            <a:endParaRPr lang="zh-TW" altLang="en-US" sz="2800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4167" b="85556"/>
          <a:stretch/>
        </p:blipFill>
        <p:spPr>
          <a:xfrm>
            <a:off x="0" y="23776"/>
            <a:ext cx="3520441" cy="832105"/>
          </a:xfrm>
          <a:prstGeom prst="rect">
            <a:avLst/>
          </a:prstGeom>
        </p:spPr>
      </p:pic>
      <p:cxnSp>
        <p:nvCxnSpPr>
          <p:cNvPr id="5" name="Straight Connector 4"/>
          <p:cNvCxnSpPr/>
          <p:nvPr/>
        </p:nvCxnSpPr>
        <p:spPr>
          <a:xfrm>
            <a:off x="0" y="855881"/>
            <a:ext cx="9799519" cy="9526"/>
          </a:xfrm>
          <a:prstGeom prst="line">
            <a:avLst/>
          </a:prstGeom>
          <a:ln w="63500">
            <a:solidFill>
              <a:srgbClr val="3399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Chinese/ELAC Training PP 2015-16/AL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61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5" grpId="0" build="p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804009" y="1254125"/>
            <a:ext cx="8191500" cy="5120640"/>
          </a:xfrm>
        </p:spPr>
        <p:txBody>
          <a:bodyPr>
            <a:normAutofit/>
          </a:bodyPr>
          <a:lstStyle/>
          <a:p>
            <a:pPr marL="47624" indent="0" algn="ctr">
              <a:lnSpc>
                <a:spcPct val="70000"/>
              </a:lnSpc>
              <a:buNone/>
            </a:pPr>
            <a:r>
              <a:rPr lang="zh-TW" altLang="en-US" sz="3600" b="1" dirty="0">
                <a:solidFill>
                  <a:srgbClr val="00B05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與其他委員會關係</a:t>
            </a:r>
            <a:endParaRPr lang="en-US" altLang="en-US" sz="3600" b="1" dirty="0">
              <a:solidFill>
                <a:srgbClr val="00B050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47624" indent="0">
              <a:lnSpc>
                <a:spcPct val="110000"/>
              </a:lnSpc>
              <a:buFont typeface="Wingdings" pitchFamily="2" charset="2"/>
              <a:buChar char="§"/>
            </a:pPr>
            <a:r>
              <a:rPr lang="en-US" altLang="zh-TW" sz="2400" dirty="0" smtClean="0">
                <a:ea typeface="SimSun" panose="02010600030101010101" pitchFamily="2" charset="-122"/>
              </a:rPr>
              <a:t>DELAC</a:t>
            </a:r>
            <a:r>
              <a:rPr lang="zh-TW" altLang="en-US" sz="2400" dirty="0">
                <a:latin typeface="SimSun" panose="02010600030101010101" pitchFamily="2" charset="-122"/>
                <a:ea typeface="SimSun" panose="02010600030101010101" pitchFamily="2" charset="-122"/>
              </a:rPr>
              <a:t>代表是作為學校和學區之間的聯繫。</a:t>
            </a:r>
            <a:endParaRPr lang="en-US" altLang="en-US" sz="2400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47624" indent="0">
              <a:lnSpc>
                <a:spcPct val="110000"/>
              </a:lnSpc>
              <a:buFont typeface="Wingdings" pitchFamily="2" charset="2"/>
              <a:buChar char="§"/>
            </a:pPr>
            <a:r>
              <a:rPr lang="zh-TW" altLang="en-US" sz="2400" dirty="0" smtClean="0">
                <a:latin typeface="SimSun" panose="02010600030101010101" pitchFamily="2" charset="-122"/>
                <a:ea typeface="SimSun" panose="02010600030101010101" pitchFamily="2" charset="-122"/>
              </a:rPr>
              <a:t>建</a:t>
            </a:r>
            <a:r>
              <a:rPr lang="zh-TW" altLang="en-US" sz="2400" dirty="0">
                <a:latin typeface="SimSun" panose="02010600030101010101" pitchFamily="2" charset="-122"/>
                <a:ea typeface="SimSun" panose="02010600030101010101" pitchFamily="2" charset="-122"/>
              </a:rPr>
              <a:t>議學校理事會</a:t>
            </a:r>
            <a:r>
              <a:rPr lang="zh-TW" altLang="en-US" sz="2400" dirty="0">
                <a:ea typeface="SimSun" panose="02010600030101010101" pitchFamily="2" charset="-122"/>
              </a:rPr>
              <a:t>（</a:t>
            </a:r>
            <a:r>
              <a:rPr lang="en-US" altLang="zh-TW" sz="2400" dirty="0">
                <a:ea typeface="SimSun" panose="02010600030101010101" pitchFamily="2" charset="-122"/>
              </a:rPr>
              <a:t>SSC</a:t>
            </a:r>
            <a:r>
              <a:rPr lang="zh-TW" altLang="en-US" sz="2400" dirty="0">
                <a:ea typeface="SimSun" panose="02010600030101010101" pitchFamily="2" charset="-122"/>
              </a:rPr>
              <a:t>）</a:t>
            </a:r>
            <a:r>
              <a:rPr lang="zh-TW" altLang="en-US" sz="2400" dirty="0">
                <a:latin typeface="SimSun" panose="02010600030101010101" pitchFamily="2" charset="-122"/>
                <a:ea typeface="SimSun" panose="02010600030101010101" pitchFamily="2" charset="-122"/>
              </a:rPr>
              <a:t>要有英語學習者的家長成員。</a:t>
            </a:r>
            <a:endParaRPr lang="en-US" altLang="en-US" sz="2400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47624" indent="0">
              <a:lnSpc>
                <a:spcPct val="110000"/>
              </a:lnSpc>
              <a:buFont typeface="Wingdings" pitchFamily="2" charset="2"/>
              <a:buChar char="§"/>
            </a:pPr>
            <a:r>
              <a:rPr lang="en-US" altLang="zh-TW" sz="2400" dirty="0" smtClean="0">
                <a:ea typeface="SimSun" panose="02010600030101010101" pitchFamily="2" charset="-122"/>
              </a:rPr>
              <a:t>SSC</a:t>
            </a:r>
            <a:r>
              <a:rPr lang="zh-TW" altLang="en-US" sz="2400" dirty="0">
                <a:latin typeface="SimSun" panose="02010600030101010101" pitchFamily="2" charset="-122"/>
                <a:ea typeface="SimSun" panose="02010600030101010101" pitchFamily="2" charset="-122"/>
              </a:rPr>
              <a:t>需</a:t>
            </a:r>
            <a:r>
              <a:rPr lang="zh-TW" altLang="en-US" sz="2400" dirty="0">
                <a:latin typeface="SimSun" panose="02010600030101010101" pitchFamily="2" charset="-122"/>
                <a:ea typeface="SimSun" panose="02010600030101010101" pitchFamily="2" charset="-122"/>
              </a:rPr>
              <a:t>要尋求</a:t>
            </a:r>
            <a:r>
              <a:rPr lang="en-US" altLang="zh-TW" sz="2400" dirty="0" smtClean="0">
                <a:ea typeface="SimSun" panose="02010600030101010101" pitchFamily="2" charset="-122"/>
              </a:rPr>
              <a:t>ELAC</a:t>
            </a:r>
            <a:r>
              <a:rPr lang="ja-JP" altLang="en-US" sz="2400" dirty="0">
                <a:ea typeface="SimSun" panose="02010600030101010101" pitchFamily="2" charset="-122"/>
              </a:rPr>
              <a:t>的</a:t>
            </a:r>
            <a:r>
              <a:rPr lang="ja-JP" altLang="en-US" sz="2400" dirty="0" smtClean="0">
                <a:ea typeface="SimSun" panose="02010600030101010101" pitchFamily="2" charset="-122"/>
              </a:rPr>
              <a:t>意見</a:t>
            </a:r>
            <a:r>
              <a:rPr lang="en-US" altLang="zh-TW" sz="2400" dirty="0" smtClean="0">
                <a:latin typeface="SimSun" panose="02010600030101010101" pitchFamily="2" charset="-122"/>
                <a:ea typeface="SimSun" panose="02010600030101010101" pitchFamily="2" charset="-122"/>
              </a:rPr>
              <a:t>,</a:t>
            </a:r>
            <a:r>
              <a:rPr lang="zh-TW" altLang="en-US" sz="2400" dirty="0" smtClean="0">
                <a:latin typeface="SimSun" panose="02010600030101010101" pitchFamily="2" charset="-122"/>
                <a:ea typeface="SimSun" panose="02010600030101010101" pitchFamily="2" charset="-122"/>
              </a:rPr>
              <a:t>有</a:t>
            </a:r>
            <a:r>
              <a:rPr lang="zh-TW" altLang="en-US" sz="2400" dirty="0">
                <a:latin typeface="SimSun" panose="02010600030101010101" pitchFamily="2" charset="-122"/>
                <a:ea typeface="SimSun" panose="02010600030101010101" pitchFamily="2" charset="-122"/>
              </a:rPr>
              <a:t>關</a:t>
            </a:r>
            <a:r>
              <a:rPr lang="en-US" altLang="zh-TW" sz="2400" dirty="0" smtClean="0">
                <a:ea typeface="SimSun" panose="02010600030101010101" pitchFamily="2" charset="-122"/>
              </a:rPr>
              <a:t>LCFF</a:t>
            </a:r>
            <a:r>
              <a:rPr lang="zh-TW" altLang="en-US" sz="2400" dirty="0" smtClean="0">
                <a:latin typeface="SimSun" panose="02010600030101010101" pitchFamily="2" charset="-122"/>
                <a:ea typeface="SimSun" panose="02010600030101010101" pitchFamily="2" charset="-122"/>
              </a:rPr>
              <a:t>資</a:t>
            </a:r>
            <a:r>
              <a:rPr lang="zh-TW" altLang="en-US" sz="2400" dirty="0">
                <a:latin typeface="SimSun" panose="02010600030101010101" pitchFamily="2" charset="-122"/>
                <a:ea typeface="SimSun" panose="02010600030101010101" pitchFamily="2" charset="-122"/>
              </a:rPr>
              <a:t>助</a:t>
            </a:r>
            <a:r>
              <a:rPr lang="en-US" altLang="zh-TW" sz="2400" dirty="0">
                <a:ea typeface="SimSun" panose="02010600030101010101" pitchFamily="2" charset="-122"/>
              </a:rPr>
              <a:t>EL</a:t>
            </a:r>
            <a:r>
              <a:rPr lang="zh-TW" altLang="en-US" sz="2400" dirty="0">
                <a:latin typeface="SimSun" panose="02010600030101010101" pitchFamily="2" charset="-122"/>
                <a:ea typeface="SimSun" panose="02010600030101010101" pitchFamily="2" charset="-122"/>
              </a:rPr>
              <a:t>學生的課程</a:t>
            </a:r>
            <a:r>
              <a:rPr lang="en-US" altLang="zh-TW" sz="2400" dirty="0">
                <a:latin typeface="SimSun" panose="02010600030101010101" pitchFamily="2" charset="-122"/>
                <a:ea typeface="SimSun" panose="02010600030101010101" pitchFamily="2" charset="-122"/>
              </a:rPr>
              <a:t>/</a:t>
            </a:r>
            <a:r>
              <a:rPr lang="zh-TW" altLang="en-US" sz="2400" dirty="0">
                <a:latin typeface="SimSun" panose="02010600030101010101" pitchFamily="2" charset="-122"/>
                <a:ea typeface="SimSun" panose="02010600030101010101" pitchFamily="2" charset="-122"/>
              </a:rPr>
              <a:t>服</a:t>
            </a:r>
            <a:r>
              <a:rPr lang="zh-TW" altLang="en-US" sz="2400" dirty="0">
                <a:latin typeface="SimSun" panose="02010600030101010101" pitchFamily="2" charset="-122"/>
                <a:ea typeface="SimSun" panose="02010600030101010101" pitchFamily="2" charset="-122"/>
              </a:rPr>
              <a:t>務的意見</a:t>
            </a:r>
            <a:r>
              <a:rPr lang="en-US" altLang="zh-TW" sz="2400" dirty="0" smtClean="0">
                <a:latin typeface="SimSun" panose="02010600030101010101" pitchFamily="2" charset="-122"/>
                <a:ea typeface="SimSun" panose="02010600030101010101" pitchFamily="2" charset="-122"/>
              </a:rPr>
              <a:t>, </a:t>
            </a:r>
            <a:r>
              <a:rPr lang="zh-TW" altLang="en-US" sz="2400" dirty="0" smtClean="0">
                <a:latin typeface="SimSun" panose="02010600030101010101" pitchFamily="2" charset="-122"/>
                <a:ea typeface="SimSun" panose="02010600030101010101" pitchFamily="2" charset="-122"/>
              </a:rPr>
              <a:t>根</a:t>
            </a:r>
            <a:r>
              <a:rPr lang="zh-TW" altLang="en-US" sz="2400" dirty="0">
                <a:latin typeface="SimSun" panose="02010600030101010101" pitchFamily="2" charset="-122"/>
                <a:ea typeface="SimSun" panose="02010600030101010101" pitchFamily="2" charset="-122"/>
              </a:rPr>
              <a:t>據學</a:t>
            </a:r>
            <a:r>
              <a:rPr lang="zh-TW" altLang="en-US" sz="2400" dirty="0">
                <a:latin typeface="SimSun" panose="02010600030101010101" pitchFamily="2" charset="-122"/>
                <a:ea typeface="SimSun" panose="02010600030101010101" pitchFamily="2" charset="-122"/>
              </a:rPr>
              <a:t>生成</a:t>
            </a:r>
            <a:r>
              <a:rPr lang="zh-TW" altLang="en-US" sz="2400" dirty="0" smtClean="0">
                <a:latin typeface="SimSun" panose="02010600030101010101" pitchFamily="2" charset="-122"/>
                <a:ea typeface="SimSun" panose="02010600030101010101" pitchFamily="2" charset="-122"/>
              </a:rPr>
              <a:t>績 </a:t>
            </a:r>
            <a:r>
              <a:rPr lang="en-US" altLang="zh-TW" sz="2400" dirty="0" smtClean="0">
                <a:ea typeface="SimSun" panose="02010600030101010101" pitchFamily="2" charset="-122"/>
              </a:rPr>
              <a:t>(SPSA)</a:t>
            </a:r>
            <a:r>
              <a:rPr lang="zh-TW" altLang="en-US" sz="2400" dirty="0" smtClean="0">
                <a:latin typeface="SimSun" panose="02010600030101010101" pitchFamily="2" charset="-122"/>
                <a:ea typeface="SimSun" panose="02010600030101010101" pitchFamily="2" charset="-122"/>
              </a:rPr>
              <a:t>中</a:t>
            </a:r>
            <a:r>
              <a:rPr lang="zh-TW" altLang="en-US" sz="2400" dirty="0">
                <a:latin typeface="SimSun" panose="02010600030101010101" pitchFamily="2" charset="-122"/>
                <a:ea typeface="SimSun" panose="02010600030101010101" pitchFamily="2" charset="-122"/>
              </a:rPr>
              <a:t>所概述</a:t>
            </a:r>
            <a:r>
              <a:rPr lang="zh-TW" altLang="en-US" sz="2400" dirty="0">
                <a:latin typeface="SimSun" panose="02010600030101010101" pitchFamily="2" charset="-122"/>
                <a:ea typeface="SimSun" panose="02010600030101010101" pitchFamily="2" charset="-122"/>
              </a:rPr>
              <a:t>的個別計劃 。</a:t>
            </a:r>
            <a:endParaRPr lang="en-US" altLang="en-US" sz="2400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47624" indent="0">
              <a:lnSpc>
                <a:spcPct val="110000"/>
              </a:lnSpc>
              <a:buFont typeface="Wingdings" pitchFamily="2" charset="2"/>
              <a:buChar char="§"/>
            </a:pPr>
            <a:r>
              <a:rPr lang="en-US" altLang="zh-TW" sz="2400" dirty="0" smtClean="0">
                <a:ea typeface="SimSun" panose="02010600030101010101" pitchFamily="2" charset="-122"/>
              </a:rPr>
              <a:t>ELAC</a:t>
            </a:r>
            <a:r>
              <a:rPr lang="zh-TW" altLang="en-US" sz="2400" dirty="0">
                <a:latin typeface="SimSun" panose="02010600030101010101" pitchFamily="2" charset="-122"/>
                <a:ea typeface="SimSun" panose="02010600030101010101" pitchFamily="2" charset="-122"/>
              </a:rPr>
              <a:t>在形成和接受權利和責任的培訓後才可委</a:t>
            </a:r>
            <a:r>
              <a:rPr lang="zh-TW" altLang="en-US" sz="2400" dirty="0">
                <a:latin typeface="SimSun" panose="02010600030101010101" pitchFamily="2" charset="-122"/>
                <a:ea typeface="SimSun" panose="02010600030101010101" pitchFamily="2" charset="-122"/>
              </a:rPr>
              <a:t>派職責予</a:t>
            </a:r>
            <a:r>
              <a:rPr lang="en-US" altLang="zh-TW" sz="2400" dirty="0" smtClean="0">
                <a:ea typeface="SimSun" panose="02010600030101010101" pitchFamily="2" charset="-122"/>
              </a:rPr>
              <a:t>SSC</a:t>
            </a:r>
            <a:r>
              <a:rPr lang="zh-TW" altLang="en-US" sz="2400" dirty="0" smtClean="0">
                <a:latin typeface="SimSun" panose="02010600030101010101" pitchFamily="2" charset="-122"/>
                <a:ea typeface="SimSun" panose="02010600030101010101" pitchFamily="2" charset="-122"/>
              </a:rPr>
              <a:t>。</a:t>
            </a:r>
            <a:r>
              <a:rPr lang="en-US" altLang="zh-TW" sz="2400" dirty="0">
                <a:ea typeface="SimSun" panose="02010600030101010101" pitchFamily="2" charset="-122"/>
              </a:rPr>
              <a:t>SSC</a:t>
            </a:r>
            <a:r>
              <a:rPr lang="zh-TW" altLang="en-US" sz="2400" dirty="0">
                <a:latin typeface="SimSun" panose="02010600030101010101" pitchFamily="2" charset="-122"/>
                <a:ea typeface="SimSun" panose="02010600030101010101" pitchFamily="2" charset="-122"/>
              </a:rPr>
              <a:t>必須接</a:t>
            </a:r>
            <a:r>
              <a:rPr lang="zh-TW" altLang="en-US" sz="2400" dirty="0">
                <a:latin typeface="SimSun" panose="02010600030101010101" pitchFamily="2" charset="-122"/>
                <a:ea typeface="SimSun" panose="02010600030101010101" pitchFamily="2" charset="-122"/>
              </a:rPr>
              <a:t>受，獲培</a:t>
            </a:r>
            <a:r>
              <a:rPr lang="zh-TW" altLang="en-US" sz="2400" dirty="0" smtClean="0">
                <a:latin typeface="SimSun" panose="02010600030101010101" pitchFamily="2" charset="-122"/>
                <a:ea typeface="SimSun" panose="02010600030101010101" pitchFamily="2" charset="-122"/>
              </a:rPr>
              <a:t>訓</a:t>
            </a:r>
            <a:r>
              <a:rPr lang="zh-TW" altLang="en-US" sz="2400" dirty="0">
                <a:latin typeface="SimSun" panose="02010600030101010101" pitchFamily="2" charset="-122"/>
                <a:ea typeface="SimSun" panose="02010600030101010101" pitchFamily="2" charset="-122"/>
              </a:rPr>
              <a:t>後再執行</a:t>
            </a:r>
            <a:r>
              <a:rPr lang="en-US" altLang="zh-TW" sz="2400" dirty="0" smtClean="0">
                <a:ea typeface="SimSun" panose="02010600030101010101" pitchFamily="2" charset="-122"/>
              </a:rPr>
              <a:t>ELAC</a:t>
            </a:r>
            <a:r>
              <a:rPr lang="zh-TW" altLang="en-US" sz="2400" dirty="0">
                <a:latin typeface="SimSun" panose="02010600030101010101" pitchFamily="2" charset="-122"/>
                <a:ea typeface="SimSun" panose="02010600030101010101" pitchFamily="2" charset="-122"/>
              </a:rPr>
              <a:t>職責。</a:t>
            </a:r>
            <a:endParaRPr lang="en-US" altLang="en-US" sz="2400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47624" indent="0">
              <a:lnSpc>
                <a:spcPct val="110000"/>
              </a:lnSpc>
              <a:buFont typeface="Wingdings" pitchFamily="2" charset="2"/>
              <a:buChar char="§"/>
            </a:pPr>
            <a:r>
              <a:rPr lang="zh-TW" altLang="en-US" sz="2400" dirty="0" smtClean="0">
                <a:latin typeface="SimSun" panose="02010600030101010101" pitchFamily="2" charset="-122"/>
                <a:ea typeface="SimSun" panose="02010600030101010101" pitchFamily="2" charset="-122"/>
              </a:rPr>
              <a:t>學</a:t>
            </a:r>
            <a:r>
              <a:rPr lang="zh-TW" altLang="en-US" sz="2400" dirty="0">
                <a:latin typeface="SimSun" panose="02010600030101010101" pitchFamily="2" charset="-122"/>
                <a:ea typeface="SimSun" panose="02010600030101010101" pitchFamily="2" charset="-122"/>
              </a:rPr>
              <a:t>校促進</a:t>
            </a:r>
            <a:r>
              <a:rPr lang="zh-TW" altLang="en-US" sz="2400" dirty="0" smtClean="0">
                <a:latin typeface="SimSun" panose="02010600030101010101" pitchFamily="2" charset="-122"/>
                <a:ea typeface="SimSun" panose="02010600030101010101" pitchFamily="2" charset="-122"/>
              </a:rPr>
              <a:t>委會間</a:t>
            </a:r>
            <a:r>
              <a:rPr lang="zh-TW" altLang="en-US" sz="2400" dirty="0">
                <a:latin typeface="SimSun" panose="02010600030101010101" pitchFamily="2" charset="-122"/>
                <a:ea typeface="SimSun" panose="02010600030101010101" pitchFamily="2" charset="-122"/>
              </a:rPr>
              <a:t>的互動或溝通。</a:t>
            </a:r>
            <a:endParaRPr lang="en-US" altLang="en-US" sz="2400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4167" b="85556"/>
          <a:stretch/>
        </p:blipFill>
        <p:spPr>
          <a:xfrm>
            <a:off x="0" y="23776"/>
            <a:ext cx="3520441" cy="832105"/>
          </a:xfrm>
          <a:prstGeom prst="rect">
            <a:avLst/>
          </a:prstGeom>
        </p:spPr>
      </p:pic>
      <p:cxnSp>
        <p:nvCxnSpPr>
          <p:cNvPr id="5" name="Straight Connector 4"/>
          <p:cNvCxnSpPr/>
          <p:nvPr/>
        </p:nvCxnSpPr>
        <p:spPr>
          <a:xfrm>
            <a:off x="0" y="855881"/>
            <a:ext cx="9799519" cy="9526"/>
          </a:xfrm>
          <a:prstGeom prst="line">
            <a:avLst/>
          </a:prstGeom>
          <a:ln w="63500">
            <a:solidFill>
              <a:srgbClr val="3399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Chinese/ELAC Training PP 2015-16/AL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2249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2" dur="500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7" dur="500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2" dur="500"/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7" dur="500"/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2" dur="500"/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914400" y="1562100"/>
            <a:ext cx="7620000" cy="1143000"/>
          </a:xfrm>
          <a:prstGeom prst="rect">
            <a:avLst/>
          </a:prstGeom>
        </p:spPr>
        <p:txBody>
          <a:bodyPr/>
          <a:lstStyle>
            <a:lvl1pPr algn="l" defTabSz="97539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69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4400" b="1" dirty="0" smtClean="0">
                <a:solidFill>
                  <a:srgbClr val="00B05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什</a:t>
            </a:r>
            <a:r>
              <a:rPr lang="zh-TW" altLang="en-US" sz="4400" b="1" dirty="0">
                <a:solidFill>
                  <a:srgbClr val="00B05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麼是英語學習者</a:t>
            </a:r>
            <a:r>
              <a:rPr lang="en-US" sz="4400" b="1" dirty="0" smtClean="0">
                <a:solidFill>
                  <a:srgbClr val="00B05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?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914400" y="2857500"/>
            <a:ext cx="7772400" cy="3430178"/>
          </a:xfrm>
          <a:prstGeom prst="rect">
            <a:avLst/>
          </a:prstGeom>
        </p:spPr>
        <p:txBody>
          <a:bodyPr/>
          <a:lstStyle>
            <a:lvl1pPr marL="243848" indent="-243848" algn="l" defTabSz="975390" rtl="0" eaLnBrk="1" latinLnBrk="0" hangingPunct="1">
              <a:lnSpc>
                <a:spcPct val="90000"/>
              </a:lnSpc>
              <a:spcBef>
                <a:spcPts val="1067"/>
              </a:spcBef>
              <a:buFont typeface="Arial" panose="020B0604020202020204" pitchFamily="34" charset="0"/>
              <a:buChar char="•"/>
              <a:defRPr sz="298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31543" indent="-243848" algn="l" defTabSz="975390" rtl="0" eaLnBrk="1" latinLnBrk="0" hangingPunct="1">
              <a:lnSpc>
                <a:spcPct val="90000"/>
              </a:lnSpc>
              <a:spcBef>
                <a:spcPts val="533"/>
              </a:spcBef>
              <a:buFont typeface="Arial" panose="020B0604020202020204" pitchFamily="34" charset="0"/>
              <a:buChar char="•"/>
              <a:defRPr sz="2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238" indent="-243848" algn="l" defTabSz="975390" rtl="0" eaLnBrk="1" latinLnBrk="0" hangingPunct="1">
              <a:lnSpc>
                <a:spcPct val="90000"/>
              </a:lnSpc>
              <a:spcBef>
                <a:spcPts val="533"/>
              </a:spcBef>
              <a:buFont typeface="Arial" panose="020B0604020202020204" pitchFamily="34" charset="0"/>
              <a:buChar char="•"/>
              <a:defRPr sz="21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06933" indent="-243848" algn="l" defTabSz="975390" rtl="0" eaLnBrk="1" latinLnBrk="0" hangingPunct="1">
              <a:lnSpc>
                <a:spcPct val="90000"/>
              </a:lnSpc>
              <a:spcBef>
                <a:spcPts val="533"/>
              </a:spcBef>
              <a:buFont typeface="Arial" panose="020B0604020202020204" pitchFamily="34" charset="0"/>
              <a:buChar char="•"/>
              <a:defRPr sz="19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94629" indent="-243848" algn="l" defTabSz="975390" rtl="0" eaLnBrk="1" latinLnBrk="0" hangingPunct="1">
              <a:lnSpc>
                <a:spcPct val="90000"/>
              </a:lnSpc>
              <a:spcBef>
                <a:spcPts val="533"/>
              </a:spcBef>
              <a:buFont typeface="Arial" panose="020B0604020202020204" pitchFamily="34" charset="0"/>
              <a:buChar char="•"/>
              <a:defRPr sz="19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82324" indent="-243848" algn="l" defTabSz="975390" rtl="0" eaLnBrk="1" latinLnBrk="0" hangingPunct="1">
              <a:lnSpc>
                <a:spcPct val="90000"/>
              </a:lnSpc>
              <a:spcBef>
                <a:spcPts val="533"/>
              </a:spcBef>
              <a:buFont typeface="Arial" panose="020B0604020202020204" pitchFamily="34" charset="0"/>
              <a:buChar char="•"/>
              <a:defRPr sz="19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70019" indent="-243848" algn="l" defTabSz="975390" rtl="0" eaLnBrk="1" latinLnBrk="0" hangingPunct="1">
              <a:lnSpc>
                <a:spcPct val="90000"/>
              </a:lnSpc>
              <a:spcBef>
                <a:spcPts val="533"/>
              </a:spcBef>
              <a:buFont typeface="Arial" panose="020B0604020202020204" pitchFamily="34" charset="0"/>
              <a:buChar char="•"/>
              <a:defRPr sz="19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57714" indent="-243848" algn="l" defTabSz="975390" rtl="0" eaLnBrk="1" latinLnBrk="0" hangingPunct="1">
              <a:lnSpc>
                <a:spcPct val="90000"/>
              </a:lnSpc>
              <a:spcBef>
                <a:spcPts val="533"/>
              </a:spcBef>
              <a:buFont typeface="Arial" panose="020B0604020202020204" pitchFamily="34" charset="0"/>
              <a:buChar char="•"/>
              <a:defRPr sz="19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45410" indent="-243848" algn="l" defTabSz="975390" rtl="0" eaLnBrk="1" latinLnBrk="0" hangingPunct="1">
              <a:lnSpc>
                <a:spcPct val="90000"/>
              </a:lnSpc>
              <a:spcBef>
                <a:spcPts val="533"/>
              </a:spcBef>
              <a:buFont typeface="Arial" panose="020B0604020202020204" pitchFamily="34" charset="0"/>
              <a:buChar char="•"/>
              <a:defRPr sz="19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zh-TW" altLang="en-US" sz="2800" dirty="0" smtClean="0">
                <a:latin typeface="SimSun" panose="02010600030101010101" pitchFamily="2" charset="-122"/>
                <a:ea typeface="SimSun" panose="02010600030101010101" pitchFamily="2" charset="-122"/>
              </a:rPr>
              <a:t>其主</a:t>
            </a:r>
            <a:r>
              <a:rPr lang="zh-TW" altLang="en-US" sz="2800" dirty="0">
                <a:latin typeface="SimSun" panose="02010600030101010101" pitchFamily="2" charset="-122"/>
                <a:ea typeface="SimSun" panose="02010600030101010101" pitchFamily="2" charset="-122"/>
              </a:rPr>
              <a:t>要語言不是英語的學生便是英語學習者，並且仍在發展英語技能。</a:t>
            </a:r>
            <a:endParaRPr lang="en-US" sz="2800" dirty="0" smtClean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algn="just"/>
            <a:r>
              <a:rPr lang="zh-TW" altLang="en-US" sz="2800" dirty="0" smtClean="0">
                <a:latin typeface="SimSun" panose="02010600030101010101" pitchFamily="2" charset="-122"/>
                <a:ea typeface="SimSun" panose="02010600030101010101" pitchFamily="2" charset="-122"/>
              </a:rPr>
              <a:t>其</a:t>
            </a:r>
            <a:r>
              <a:rPr lang="zh-TW" altLang="en-US" sz="2800" dirty="0">
                <a:latin typeface="SimSun" panose="02010600030101010101" pitchFamily="2" charset="-122"/>
                <a:ea typeface="SimSun" panose="02010600030101010101" pitchFamily="2" charset="-122"/>
              </a:rPr>
              <a:t>他用來形容英語學習者</a:t>
            </a:r>
            <a:r>
              <a:rPr lang="zh-TW" altLang="en-US" sz="2800" dirty="0" smtClean="0">
                <a:latin typeface="SimSun" panose="02010600030101010101" pitchFamily="2" charset="-122"/>
                <a:ea typeface="SimSun" panose="02010600030101010101" pitchFamily="2" charset="-122"/>
              </a:rPr>
              <a:t>的</a:t>
            </a:r>
            <a:r>
              <a:rPr lang="zh-TW" altLang="en-US" sz="2800" dirty="0">
                <a:latin typeface="SimSun" panose="02010600030101010101" pitchFamily="2" charset="-122"/>
                <a:ea typeface="SimSun" panose="02010600030101010101" pitchFamily="2" charset="-122"/>
              </a:rPr>
              <a:t>術語有：英語學習者學</a:t>
            </a:r>
            <a:r>
              <a:rPr lang="zh-TW" altLang="en-US" sz="2800" dirty="0" smtClean="0">
                <a:latin typeface="SimSun" panose="02010600030101010101" pitchFamily="2" charset="-122"/>
                <a:ea typeface="SimSun" panose="02010600030101010101" pitchFamily="2" charset="-122"/>
              </a:rPr>
              <a:t>生</a:t>
            </a:r>
            <a:r>
              <a:rPr lang="en-US" altLang="zh-TW" sz="2800" dirty="0" smtClean="0">
                <a:ea typeface="SimSun" panose="02010600030101010101" pitchFamily="2" charset="-122"/>
              </a:rPr>
              <a:t>(</a:t>
            </a:r>
            <a:r>
              <a:rPr lang="en-US" altLang="zh-TW" sz="2800" dirty="0">
                <a:ea typeface="SimSun" panose="02010600030101010101" pitchFamily="2" charset="-122"/>
              </a:rPr>
              <a:t>EL</a:t>
            </a:r>
            <a:r>
              <a:rPr lang="en-US" altLang="zh-TW" sz="2800" dirty="0" smtClean="0">
                <a:ea typeface="SimSun" panose="02010600030101010101" pitchFamily="2" charset="-122"/>
              </a:rPr>
              <a:t>)</a:t>
            </a:r>
            <a:r>
              <a:rPr lang="zh-TW" altLang="en-US" sz="2800" dirty="0" smtClean="0">
                <a:latin typeface="SimSun" panose="02010600030101010101" pitchFamily="2" charset="-122"/>
                <a:ea typeface="SimSun" panose="02010600030101010101" pitchFamily="2" charset="-122"/>
              </a:rPr>
              <a:t>，</a:t>
            </a:r>
            <a:r>
              <a:rPr lang="zh-TW" altLang="en-US" sz="2800" dirty="0">
                <a:latin typeface="SimSun" panose="02010600030101010101" pitchFamily="2" charset="-122"/>
                <a:ea typeface="SimSun" panose="02010600030101010101" pitchFamily="2" charset="-122"/>
              </a:rPr>
              <a:t>英語能力有限學</a:t>
            </a:r>
            <a:r>
              <a:rPr lang="zh-TW" altLang="en-US" sz="2800" dirty="0" smtClean="0">
                <a:latin typeface="SimSun" panose="02010600030101010101" pitchFamily="2" charset="-122"/>
                <a:ea typeface="SimSun" panose="02010600030101010101" pitchFamily="2" charset="-122"/>
              </a:rPr>
              <a:t>生</a:t>
            </a:r>
            <a:r>
              <a:rPr lang="en-US" altLang="zh-TW" sz="2800" dirty="0" smtClean="0">
                <a:ea typeface="SimSun" panose="02010600030101010101" pitchFamily="2" charset="-122"/>
              </a:rPr>
              <a:t>(</a:t>
            </a:r>
            <a:r>
              <a:rPr lang="en-US" altLang="zh-TW" sz="2800" dirty="0">
                <a:ea typeface="SimSun" panose="02010600030101010101" pitchFamily="2" charset="-122"/>
              </a:rPr>
              <a:t>LEP</a:t>
            </a:r>
            <a:r>
              <a:rPr lang="en-US" altLang="zh-TW" sz="2800" dirty="0" smtClean="0">
                <a:ea typeface="SimSun" panose="02010600030101010101" pitchFamily="2" charset="-122"/>
              </a:rPr>
              <a:t>)</a:t>
            </a:r>
            <a:r>
              <a:rPr lang="zh-TW" altLang="en-US" sz="2800" dirty="0" smtClean="0">
                <a:latin typeface="SimSun" panose="02010600030101010101" pitchFamily="2" charset="-122"/>
                <a:ea typeface="SimSun" panose="02010600030101010101" pitchFamily="2" charset="-122"/>
              </a:rPr>
              <a:t>，</a:t>
            </a:r>
            <a:r>
              <a:rPr lang="en-US" altLang="zh-TW" sz="2800" dirty="0">
                <a:ea typeface="SimSun" panose="02010600030101010101" pitchFamily="2" charset="-122"/>
              </a:rPr>
              <a:t>ESL/ELD</a:t>
            </a:r>
            <a:r>
              <a:rPr lang="zh-TW" altLang="en-US" sz="2800" dirty="0">
                <a:latin typeface="SimSun" panose="02010600030101010101" pitchFamily="2" charset="-122"/>
                <a:ea typeface="SimSun" panose="02010600030101010101" pitchFamily="2" charset="-122"/>
              </a:rPr>
              <a:t>同學，英語學習者</a:t>
            </a:r>
            <a:r>
              <a:rPr lang="en-US" altLang="zh-TW" sz="2800" dirty="0">
                <a:ea typeface="SimSun" panose="02010600030101010101" pitchFamily="2" charset="-122"/>
              </a:rPr>
              <a:t>(ELs)</a:t>
            </a:r>
            <a:r>
              <a:rPr lang="zh-TW" altLang="en-US" sz="2800" dirty="0">
                <a:latin typeface="SimSun" panose="02010600030101010101" pitchFamily="2" charset="-122"/>
                <a:ea typeface="SimSun" panose="02010600030101010101" pitchFamily="2" charset="-122"/>
              </a:rPr>
              <a:t>。</a:t>
            </a:r>
            <a:endParaRPr lang="en-US" sz="2800" dirty="0" smtClean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algn="just"/>
            <a:r>
              <a:rPr lang="zh-TW" altLang="en-US" sz="2800" dirty="0" smtClean="0">
                <a:latin typeface="SimSun" panose="02010600030101010101" pitchFamily="2" charset="-122"/>
                <a:ea typeface="SimSun" panose="02010600030101010101" pitchFamily="2" charset="-122"/>
              </a:rPr>
              <a:t>當</a:t>
            </a:r>
            <a:r>
              <a:rPr lang="zh-TW" altLang="en-US" sz="2800" dirty="0">
                <a:latin typeface="SimSun" panose="02010600030101010101" pitchFamily="2" charset="-122"/>
                <a:ea typeface="SimSun" panose="02010600030101010101" pitchFamily="2" charset="-122"/>
              </a:rPr>
              <a:t>英語學習者獲測試後達到重新分類的標準，他</a:t>
            </a:r>
            <a:r>
              <a:rPr lang="en-US" altLang="zh-TW" sz="2800" dirty="0">
                <a:latin typeface="SimSun" panose="02010600030101010101" pitchFamily="2" charset="-122"/>
                <a:ea typeface="SimSun" panose="02010600030101010101" pitchFamily="2" charset="-122"/>
              </a:rPr>
              <a:t>/</a:t>
            </a:r>
            <a:r>
              <a:rPr lang="zh-TW" altLang="en-US" sz="2800" dirty="0">
                <a:latin typeface="SimSun" panose="02010600030101010101" pitchFamily="2" charset="-122"/>
                <a:ea typeface="SimSun" panose="02010600030101010101" pitchFamily="2" charset="-122"/>
              </a:rPr>
              <a:t>她將被分</a:t>
            </a:r>
            <a:r>
              <a:rPr lang="zh-TW" altLang="en-US" sz="2800" dirty="0" smtClean="0">
                <a:latin typeface="SimSun" panose="02010600030101010101" pitchFamily="2" charset="-122"/>
                <a:ea typeface="SimSun" panose="02010600030101010101" pitchFamily="2" charset="-122"/>
              </a:rPr>
              <a:t>類為流</a:t>
            </a:r>
            <a:r>
              <a:rPr lang="zh-TW" altLang="en-US" sz="2800" dirty="0">
                <a:latin typeface="SimSun" panose="02010600030101010101" pitchFamily="2" charset="-122"/>
                <a:ea typeface="SimSun" panose="02010600030101010101" pitchFamily="2" charset="-122"/>
              </a:rPr>
              <a:t>利精通英語者。</a:t>
            </a:r>
            <a:endParaRPr lang="en-US" sz="2800" dirty="0" smtClean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Chinese/ELAC Training PP 2015-16/AL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2681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12470" y="1115695"/>
            <a:ext cx="8191500" cy="5608320"/>
          </a:xfrm>
        </p:spPr>
        <p:txBody>
          <a:bodyPr/>
          <a:lstStyle/>
          <a:p>
            <a:pPr marL="47624" indent="0" algn="ctr">
              <a:buNone/>
            </a:pPr>
            <a:r>
              <a:rPr lang="zh-TW" altLang="en-US" sz="4000" b="1" dirty="0" smtClean="0">
                <a:solidFill>
                  <a:srgbClr val="00B050"/>
                </a:solidFill>
                <a:latin typeface="Garamond" pitchFamily="18" charset="0"/>
              </a:rPr>
              <a:t>法</a:t>
            </a:r>
            <a:r>
              <a:rPr lang="zh-TW" altLang="en-US" sz="4000" b="1" dirty="0">
                <a:solidFill>
                  <a:srgbClr val="00B050"/>
                </a:solidFill>
                <a:latin typeface="Garamond" pitchFamily="18" charset="0"/>
              </a:rPr>
              <a:t>律參考</a:t>
            </a:r>
            <a:endParaRPr lang="en-US" altLang="en-US" sz="4000" b="1" dirty="0">
              <a:solidFill>
                <a:srgbClr val="00B050"/>
              </a:solidFill>
              <a:latin typeface="Garamond" pitchFamily="18" charset="0"/>
            </a:endParaRPr>
          </a:p>
          <a:p>
            <a:pPr marL="47624" indent="0" algn="ctr">
              <a:buNone/>
            </a:pPr>
            <a:endParaRPr lang="en-US" altLang="en-US" sz="1300" b="1" dirty="0">
              <a:solidFill>
                <a:srgbClr val="00B050"/>
              </a:solidFill>
              <a:latin typeface="Garamond" pitchFamily="18" charset="0"/>
            </a:endParaRPr>
          </a:p>
          <a:p>
            <a:pPr marL="47624" indent="0">
              <a:buFont typeface="Wingdings" pitchFamily="2" charset="2"/>
              <a:buChar char="§"/>
            </a:pPr>
            <a:r>
              <a:rPr lang="en-US" altLang="zh-TW" sz="3000" dirty="0">
                <a:latin typeface="Garamond" pitchFamily="18" charset="0"/>
              </a:rPr>
              <a:t>California Education Code, sections 35147(c), 52176(b), 62002.5, and 64001(a</a:t>
            </a:r>
            <a:r>
              <a:rPr lang="en-US" altLang="zh-TW" sz="3000" dirty="0" smtClean="0">
                <a:latin typeface="Garamond" pitchFamily="18" charset="0"/>
              </a:rPr>
              <a:t>)</a:t>
            </a:r>
          </a:p>
          <a:p>
            <a:pPr marL="47624" indent="0">
              <a:buNone/>
            </a:pPr>
            <a:r>
              <a:rPr lang="zh-TW" altLang="en-US" sz="1800" dirty="0" smtClean="0">
                <a:latin typeface="Garamond" pitchFamily="18" charset="0"/>
              </a:rPr>
              <a:t>   加</a:t>
            </a:r>
            <a:r>
              <a:rPr lang="zh-TW" altLang="en-US" sz="1800" dirty="0">
                <a:latin typeface="Garamond" pitchFamily="18" charset="0"/>
              </a:rPr>
              <a:t>州教育法第</a:t>
            </a:r>
            <a:r>
              <a:rPr lang="en-US" altLang="en-US" sz="1800" dirty="0" smtClean="0">
                <a:latin typeface="Garamond" pitchFamily="18" charset="0"/>
              </a:rPr>
              <a:t>35147</a:t>
            </a:r>
            <a:r>
              <a:rPr lang="zh-TW" altLang="en-US" sz="1800" dirty="0" smtClean="0">
                <a:latin typeface="Garamond" pitchFamily="18" charset="0"/>
              </a:rPr>
              <a:t>章</a:t>
            </a:r>
            <a:r>
              <a:rPr lang="en-US" altLang="en-US" sz="1800" dirty="0" smtClean="0">
                <a:latin typeface="Garamond" pitchFamily="18" charset="0"/>
              </a:rPr>
              <a:t>(c)</a:t>
            </a:r>
            <a:r>
              <a:rPr lang="zh-TW" altLang="en-US" sz="1800" dirty="0">
                <a:latin typeface="Garamond" pitchFamily="18" charset="0"/>
              </a:rPr>
              <a:t> 條</a:t>
            </a:r>
            <a:r>
              <a:rPr lang="zh-TW" altLang="en-US" sz="1800" dirty="0" smtClean="0">
                <a:latin typeface="Garamond" pitchFamily="18" charset="0"/>
              </a:rPr>
              <a:t> </a:t>
            </a:r>
            <a:r>
              <a:rPr lang="en-US" altLang="en-US" sz="1800" dirty="0" smtClean="0">
                <a:latin typeface="Garamond" pitchFamily="18" charset="0"/>
              </a:rPr>
              <a:t>, </a:t>
            </a:r>
            <a:r>
              <a:rPr lang="zh-TW" altLang="en-US" sz="1800" dirty="0">
                <a:latin typeface="Garamond" pitchFamily="18" charset="0"/>
              </a:rPr>
              <a:t>第</a:t>
            </a:r>
            <a:r>
              <a:rPr lang="en-US" altLang="en-US" sz="1800" dirty="0" smtClean="0">
                <a:latin typeface="Garamond" pitchFamily="18" charset="0"/>
              </a:rPr>
              <a:t>52176</a:t>
            </a:r>
            <a:r>
              <a:rPr lang="zh-TW" altLang="en-US" sz="1800" dirty="0" smtClean="0">
                <a:latin typeface="Garamond" pitchFamily="18" charset="0"/>
              </a:rPr>
              <a:t>章</a:t>
            </a:r>
            <a:r>
              <a:rPr lang="en-US" altLang="en-US" sz="1800" dirty="0" smtClean="0">
                <a:latin typeface="Garamond" pitchFamily="18" charset="0"/>
              </a:rPr>
              <a:t>(b)</a:t>
            </a:r>
            <a:r>
              <a:rPr lang="zh-TW" altLang="en-US" sz="1800" dirty="0" smtClean="0">
                <a:latin typeface="Garamond" pitchFamily="18" charset="0"/>
              </a:rPr>
              <a:t> </a:t>
            </a:r>
            <a:r>
              <a:rPr lang="zh-TW" altLang="en-US" sz="1800" dirty="0">
                <a:latin typeface="Garamond" pitchFamily="18" charset="0"/>
              </a:rPr>
              <a:t>條</a:t>
            </a:r>
            <a:r>
              <a:rPr lang="zh-TW" altLang="en-US" sz="1800" dirty="0" smtClean="0">
                <a:latin typeface="Garamond" pitchFamily="18" charset="0"/>
              </a:rPr>
              <a:t> </a:t>
            </a:r>
            <a:r>
              <a:rPr lang="en-US" altLang="en-US" sz="1800" dirty="0" smtClean="0">
                <a:latin typeface="Garamond" pitchFamily="18" charset="0"/>
              </a:rPr>
              <a:t>, </a:t>
            </a:r>
            <a:r>
              <a:rPr lang="zh-TW" altLang="en-US" sz="1800" dirty="0">
                <a:latin typeface="Garamond" pitchFamily="18" charset="0"/>
              </a:rPr>
              <a:t>第</a:t>
            </a:r>
            <a:r>
              <a:rPr lang="en-US" altLang="en-US" sz="1800" dirty="0" smtClean="0">
                <a:latin typeface="Garamond" pitchFamily="18" charset="0"/>
              </a:rPr>
              <a:t>62002.5</a:t>
            </a:r>
            <a:r>
              <a:rPr lang="zh-TW" altLang="en-US" sz="1800" dirty="0">
                <a:latin typeface="Garamond" pitchFamily="18" charset="0"/>
              </a:rPr>
              <a:t>章</a:t>
            </a:r>
            <a:r>
              <a:rPr lang="en-US" altLang="en-US" sz="1800" dirty="0" smtClean="0">
                <a:latin typeface="Garamond" pitchFamily="18" charset="0"/>
              </a:rPr>
              <a:t>, </a:t>
            </a:r>
            <a:r>
              <a:rPr lang="zh-TW" altLang="en-US" sz="1800" dirty="0" smtClean="0">
                <a:latin typeface="Garamond" pitchFamily="18" charset="0"/>
              </a:rPr>
              <a:t>和第</a:t>
            </a:r>
            <a:r>
              <a:rPr lang="en-US" altLang="en-US" sz="1800" dirty="0" smtClean="0">
                <a:latin typeface="Garamond" pitchFamily="18" charset="0"/>
              </a:rPr>
              <a:t>64001</a:t>
            </a:r>
            <a:r>
              <a:rPr lang="zh-TW" altLang="en-US" sz="1800" dirty="0" smtClean="0">
                <a:latin typeface="Garamond" pitchFamily="18" charset="0"/>
              </a:rPr>
              <a:t>章</a:t>
            </a:r>
            <a:r>
              <a:rPr lang="en-US" altLang="en-US" sz="1800" dirty="0" smtClean="0">
                <a:latin typeface="Garamond" pitchFamily="18" charset="0"/>
              </a:rPr>
              <a:t>(a)</a:t>
            </a:r>
            <a:r>
              <a:rPr lang="zh-TW" altLang="en-US" sz="1800" dirty="0">
                <a:latin typeface="Garamond" pitchFamily="18" charset="0"/>
              </a:rPr>
              <a:t> </a:t>
            </a:r>
            <a:r>
              <a:rPr lang="zh-TW" altLang="en-US" sz="1800" dirty="0" smtClean="0">
                <a:latin typeface="Garamond" pitchFamily="18" charset="0"/>
              </a:rPr>
              <a:t>條</a:t>
            </a:r>
            <a:endParaRPr lang="en-US" altLang="zh-TW" sz="1800" dirty="0" smtClean="0">
              <a:latin typeface="Garamond" pitchFamily="18" charset="0"/>
            </a:endParaRPr>
          </a:p>
          <a:p>
            <a:pPr marL="47624" indent="0">
              <a:buNone/>
            </a:pPr>
            <a:endParaRPr lang="en-US" altLang="en-US" sz="800" dirty="0">
              <a:latin typeface="Garamond" pitchFamily="18" charset="0"/>
            </a:endParaRPr>
          </a:p>
          <a:p>
            <a:pPr marL="47624" indent="0">
              <a:lnSpc>
                <a:spcPct val="100000"/>
              </a:lnSpc>
              <a:spcBef>
                <a:spcPts val="0"/>
              </a:spcBef>
              <a:buFont typeface="Wingdings" pitchFamily="2" charset="2"/>
              <a:buChar char="§"/>
            </a:pPr>
            <a:r>
              <a:rPr lang="en-US" altLang="en-US" sz="3000" i="1" dirty="0">
                <a:latin typeface="Garamond" pitchFamily="18" charset="0"/>
              </a:rPr>
              <a:t>California Code of Regulations</a:t>
            </a:r>
            <a:r>
              <a:rPr lang="en-US" altLang="en-US" sz="3000" dirty="0">
                <a:latin typeface="Garamond" pitchFamily="18" charset="0"/>
              </a:rPr>
              <a:t>, Title 5, Section 11308 (b) and (d) </a:t>
            </a:r>
          </a:p>
          <a:p>
            <a:pPr marL="47624" indent="0">
              <a:spcBef>
                <a:spcPts val="0"/>
              </a:spcBef>
              <a:buNone/>
            </a:pPr>
            <a:r>
              <a:rPr lang="en-US" altLang="zh-TW" sz="3000" dirty="0" smtClean="0">
                <a:latin typeface="Garamond" pitchFamily="18" charset="0"/>
              </a:rPr>
              <a:t>   </a:t>
            </a:r>
            <a:r>
              <a:rPr lang="zh-TW" altLang="en-US" sz="1800" dirty="0" smtClean="0">
                <a:latin typeface="Garamond" pitchFamily="18" charset="0"/>
              </a:rPr>
              <a:t>加州法</a:t>
            </a:r>
            <a:r>
              <a:rPr lang="zh-TW" altLang="en-US" sz="1800" dirty="0">
                <a:latin typeface="Garamond" pitchFamily="18" charset="0"/>
              </a:rPr>
              <a:t>規，第</a:t>
            </a:r>
            <a:r>
              <a:rPr lang="en-US" altLang="zh-TW" sz="1800" dirty="0" smtClean="0">
                <a:latin typeface="Garamond" pitchFamily="18" charset="0"/>
              </a:rPr>
              <a:t>5</a:t>
            </a:r>
            <a:r>
              <a:rPr lang="zh-TW" altLang="en-US" sz="1800" dirty="0" smtClean="0">
                <a:latin typeface="Garamond" pitchFamily="18" charset="0"/>
              </a:rPr>
              <a:t>標題，第</a:t>
            </a:r>
            <a:r>
              <a:rPr lang="en-US" altLang="zh-TW" sz="1800" dirty="0" smtClean="0">
                <a:latin typeface="Garamond" pitchFamily="18" charset="0"/>
              </a:rPr>
              <a:t>11308</a:t>
            </a:r>
            <a:r>
              <a:rPr lang="zh-TW" altLang="en-US" sz="1800" dirty="0" smtClean="0">
                <a:latin typeface="Garamond" pitchFamily="18" charset="0"/>
              </a:rPr>
              <a:t>章（</a:t>
            </a:r>
            <a:r>
              <a:rPr lang="en-US" altLang="zh-TW" sz="1800" dirty="0" smtClean="0">
                <a:latin typeface="Garamond" pitchFamily="18" charset="0"/>
              </a:rPr>
              <a:t>b</a:t>
            </a:r>
            <a:r>
              <a:rPr lang="zh-TW" altLang="en-US" sz="1800" dirty="0" smtClean="0">
                <a:latin typeface="Garamond" pitchFamily="18" charset="0"/>
              </a:rPr>
              <a:t>）及（</a:t>
            </a:r>
            <a:r>
              <a:rPr lang="en-US" altLang="zh-TW" sz="1800" dirty="0" smtClean="0">
                <a:latin typeface="Garamond" pitchFamily="18" charset="0"/>
              </a:rPr>
              <a:t>d</a:t>
            </a:r>
            <a:r>
              <a:rPr lang="zh-TW" altLang="en-US" sz="1800" dirty="0" smtClean="0">
                <a:latin typeface="Garamond" pitchFamily="18" charset="0"/>
              </a:rPr>
              <a:t>）條</a:t>
            </a:r>
            <a:endParaRPr lang="en-US" altLang="zh-TW" sz="1800" dirty="0" smtClean="0">
              <a:latin typeface="Garamond" pitchFamily="18" charset="0"/>
            </a:endParaRPr>
          </a:p>
          <a:p>
            <a:pPr marL="47624" indent="0">
              <a:spcBef>
                <a:spcPts val="0"/>
              </a:spcBef>
              <a:buNone/>
            </a:pPr>
            <a:endParaRPr lang="en-US" altLang="en-US" sz="800" dirty="0" smtClean="0">
              <a:latin typeface="Garamond" pitchFamily="18" charset="0"/>
            </a:endParaRPr>
          </a:p>
          <a:p>
            <a:pPr marL="47624" indent="0">
              <a:lnSpc>
                <a:spcPct val="100000"/>
              </a:lnSpc>
              <a:spcBef>
                <a:spcPts val="0"/>
              </a:spcBef>
              <a:buFont typeface="Wingdings" pitchFamily="2" charset="2"/>
              <a:buChar char="§"/>
            </a:pPr>
            <a:r>
              <a:rPr lang="en-US" altLang="en-US" sz="3000" dirty="0" smtClean="0">
                <a:latin typeface="Garamond" pitchFamily="18" charset="0"/>
              </a:rPr>
              <a:t>20 </a:t>
            </a:r>
            <a:r>
              <a:rPr lang="en-US" altLang="en-US" sz="3000" i="1" dirty="0">
                <a:latin typeface="Garamond" pitchFamily="18" charset="0"/>
              </a:rPr>
              <a:t>United States Code</a:t>
            </a:r>
            <a:r>
              <a:rPr lang="en-US" altLang="en-US" sz="3000" dirty="0">
                <a:latin typeface="Garamond" pitchFamily="18" charset="0"/>
              </a:rPr>
              <a:t> Section 6312(g)(4) </a:t>
            </a:r>
            <a:endParaRPr lang="en-US" altLang="en-US" sz="3000" dirty="0" smtClean="0">
              <a:latin typeface="Garamond" pitchFamily="18" charset="0"/>
            </a:endParaRPr>
          </a:p>
          <a:p>
            <a:pPr marL="47624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en-US" sz="3000" dirty="0">
                <a:latin typeface="Garamond" pitchFamily="18" charset="0"/>
              </a:rPr>
              <a:t> </a:t>
            </a:r>
            <a:r>
              <a:rPr lang="en-US" altLang="en-US" sz="3000" dirty="0" smtClean="0">
                <a:latin typeface="Garamond" pitchFamily="18" charset="0"/>
              </a:rPr>
              <a:t> </a:t>
            </a:r>
            <a:r>
              <a:rPr lang="zh-TW" altLang="en-US" sz="1800" dirty="0">
                <a:latin typeface="Garamond" pitchFamily="18" charset="0"/>
              </a:rPr>
              <a:t>美國法典第</a:t>
            </a:r>
            <a:r>
              <a:rPr lang="en-US" altLang="zh-TW" sz="1800" dirty="0">
                <a:latin typeface="Garamond" pitchFamily="18" charset="0"/>
              </a:rPr>
              <a:t>6312 </a:t>
            </a:r>
            <a:r>
              <a:rPr lang="zh-TW" altLang="en-US" sz="1800" dirty="0">
                <a:latin typeface="Garamond" pitchFamily="18" charset="0"/>
              </a:rPr>
              <a:t>章 </a:t>
            </a:r>
            <a:r>
              <a:rPr lang="en-US" altLang="zh-TW" sz="1800" dirty="0" smtClean="0">
                <a:latin typeface="Garamond" pitchFamily="18" charset="0"/>
              </a:rPr>
              <a:t>(</a:t>
            </a:r>
            <a:r>
              <a:rPr lang="en-US" altLang="zh-TW" sz="1800" dirty="0">
                <a:latin typeface="Garamond" pitchFamily="18" charset="0"/>
              </a:rPr>
              <a:t>G)(4)</a:t>
            </a:r>
            <a:r>
              <a:rPr lang="zh-TW" altLang="en-US" sz="1800" dirty="0">
                <a:latin typeface="Garamond" pitchFamily="18" charset="0"/>
              </a:rPr>
              <a:t>條</a:t>
            </a:r>
            <a:endParaRPr lang="en-US" altLang="en-US" sz="1800" dirty="0">
              <a:latin typeface="Garamond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4167" b="85556"/>
          <a:stretch/>
        </p:blipFill>
        <p:spPr>
          <a:xfrm>
            <a:off x="0" y="23776"/>
            <a:ext cx="3520441" cy="832105"/>
          </a:xfrm>
          <a:prstGeom prst="rect">
            <a:avLst/>
          </a:prstGeom>
        </p:spPr>
      </p:pic>
      <p:cxnSp>
        <p:nvCxnSpPr>
          <p:cNvPr id="5" name="Straight Connector 4"/>
          <p:cNvCxnSpPr/>
          <p:nvPr/>
        </p:nvCxnSpPr>
        <p:spPr>
          <a:xfrm>
            <a:off x="0" y="855881"/>
            <a:ext cx="9799519" cy="9526"/>
          </a:xfrm>
          <a:prstGeom prst="line">
            <a:avLst/>
          </a:prstGeom>
          <a:ln w="63500">
            <a:solidFill>
              <a:srgbClr val="3399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Chinese/ELAC Training PP 2015-16/AL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665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95325" y="1451610"/>
            <a:ext cx="8027670" cy="3495040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en-US" altLang="zh-TW" sz="800" b="1" dirty="0" smtClean="0">
              <a:solidFill>
                <a:srgbClr val="00B050"/>
              </a:solidFill>
              <a:latin typeface="Garamond" pitchFamily="18" charset="0"/>
            </a:endParaRPr>
          </a:p>
          <a:p>
            <a:pPr algn="ctr">
              <a:buNone/>
            </a:pPr>
            <a:r>
              <a:rPr lang="zh-TW" altLang="en-US" sz="5800" b="1" dirty="0" smtClean="0">
                <a:solidFill>
                  <a:srgbClr val="00B05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各</a:t>
            </a:r>
            <a:r>
              <a:rPr lang="zh-TW" altLang="en-US" sz="5800" b="1" dirty="0">
                <a:solidFill>
                  <a:srgbClr val="00B05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位有問</a:t>
            </a:r>
            <a:r>
              <a:rPr lang="zh-TW" altLang="en-US" sz="5800" b="1" dirty="0" smtClean="0">
                <a:solidFill>
                  <a:srgbClr val="00B05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題</a:t>
            </a:r>
            <a:endParaRPr lang="en-US" altLang="zh-TW" sz="5800" b="1" dirty="0" smtClean="0">
              <a:solidFill>
                <a:srgbClr val="00B050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algn="ctr">
              <a:buNone/>
            </a:pPr>
            <a:r>
              <a:rPr lang="zh-TW" altLang="en-US" sz="5800" b="1" dirty="0" smtClean="0">
                <a:solidFill>
                  <a:srgbClr val="00B05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或</a:t>
            </a:r>
            <a:r>
              <a:rPr lang="zh-TW" altLang="en-US" sz="5800" b="1" dirty="0">
                <a:solidFill>
                  <a:srgbClr val="00B05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意見嗎</a:t>
            </a:r>
            <a:r>
              <a:rPr lang="zh-TW" altLang="en-US" sz="5800" b="1" dirty="0" smtClean="0">
                <a:solidFill>
                  <a:srgbClr val="00B05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？</a:t>
            </a:r>
            <a:endParaRPr lang="en-US" altLang="en-US" sz="5800" b="1" dirty="0">
              <a:solidFill>
                <a:srgbClr val="00B050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4167" b="85556"/>
          <a:stretch/>
        </p:blipFill>
        <p:spPr>
          <a:xfrm>
            <a:off x="0" y="23776"/>
            <a:ext cx="3520441" cy="832105"/>
          </a:xfrm>
          <a:prstGeom prst="rect">
            <a:avLst/>
          </a:prstGeom>
        </p:spPr>
      </p:pic>
      <p:cxnSp>
        <p:nvCxnSpPr>
          <p:cNvPr id="5" name="Straight Connector 4"/>
          <p:cNvCxnSpPr/>
          <p:nvPr/>
        </p:nvCxnSpPr>
        <p:spPr>
          <a:xfrm>
            <a:off x="0" y="855881"/>
            <a:ext cx="9799519" cy="9526"/>
          </a:xfrm>
          <a:prstGeom prst="line">
            <a:avLst/>
          </a:prstGeom>
          <a:ln w="63500">
            <a:solidFill>
              <a:srgbClr val="3399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Chinese/ELAC Training PP 2015-16/AL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4396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804008" y="1339850"/>
            <a:ext cx="8481394" cy="5364480"/>
          </a:xfrm>
        </p:spPr>
        <p:txBody>
          <a:bodyPr>
            <a:normAutofit/>
          </a:bodyPr>
          <a:lstStyle/>
          <a:p>
            <a:pPr marL="47624" indent="0" algn="ctr">
              <a:lnSpc>
                <a:spcPct val="80000"/>
              </a:lnSpc>
              <a:buNone/>
            </a:pPr>
            <a:r>
              <a:rPr lang="zh-TW" altLang="en-US" sz="4000" b="1" dirty="0">
                <a:solidFill>
                  <a:srgbClr val="00B05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什麼</a:t>
            </a:r>
            <a:r>
              <a:rPr lang="zh-TW" altLang="en-US" sz="4000" b="1" dirty="0" smtClean="0">
                <a:solidFill>
                  <a:srgbClr val="00B05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是 </a:t>
            </a:r>
            <a:r>
              <a:rPr lang="en-US" altLang="en-US" sz="4000" b="1" dirty="0" smtClean="0">
                <a:solidFill>
                  <a:srgbClr val="00B050"/>
                </a:solidFill>
                <a:ea typeface="SimSun" panose="02010600030101010101" pitchFamily="2" charset="-122"/>
              </a:rPr>
              <a:t>ELAC</a:t>
            </a:r>
            <a:r>
              <a:rPr lang="en-US" altLang="en-US" sz="4000" b="1" dirty="0">
                <a:solidFill>
                  <a:srgbClr val="00B050"/>
                </a:solidFill>
                <a:ea typeface="SimSun" panose="02010600030101010101" pitchFamily="2" charset="-122"/>
              </a:rPr>
              <a:t>?</a:t>
            </a:r>
          </a:p>
          <a:p>
            <a:pPr marL="47624" indent="0" algn="ctr">
              <a:lnSpc>
                <a:spcPct val="80000"/>
              </a:lnSpc>
              <a:buNone/>
            </a:pPr>
            <a:endParaRPr lang="en-US" altLang="en-US" sz="15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47624" indent="0">
              <a:lnSpc>
                <a:spcPct val="80000"/>
              </a:lnSpc>
              <a:buFont typeface="Wingdings" pitchFamily="2" charset="2"/>
              <a:buChar char="§"/>
            </a:pPr>
            <a:r>
              <a:rPr lang="zh-TW" altLang="en-US" sz="2800" dirty="0">
                <a:latin typeface="SimSun" panose="02010600030101010101" pitchFamily="2" charset="-122"/>
                <a:ea typeface="SimSun" panose="02010600030101010101" pitchFamily="2" charset="-122"/>
              </a:rPr>
              <a:t>英語學習者諮詢</a:t>
            </a:r>
            <a:r>
              <a:rPr lang="zh-TW" altLang="en-US" sz="2800" dirty="0" smtClean="0">
                <a:latin typeface="SimSun" panose="02010600030101010101" pitchFamily="2" charset="-122"/>
                <a:ea typeface="SimSun" panose="02010600030101010101" pitchFamily="2" charset="-122"/>
              </a:rPr>
              <a:t>委會。</a:t>
            </a:r>
            <a:endParaRPr lang="en-US" altLang="zh-TW" sz="2800" dirty="0" smtClean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47624" indent="0">
              <a:lnSpc>
                <a:spcPct val="80000"/>
              </a:lnSpc>
              <a:buNone/>
            </a:pPr>
            <a:r>
              <a:rPr lang="en-US" altLang="zh-TW" sz="2400" dirty="0" smtClean="0"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(</a:t>
            </a:r>
            <a:r>
              <a:rPr lang="en-US" altLang="en-US" sz="2400" u="sng" dirty="0" smtClean="0"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E</a:t>
            </a:r>
            <a:r>
              <a:rPr lang="en-US" altLang="en-US" sz="2400" dirty="0" smtClean="0"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nglish </a:t>
            </a:r>
            <a:r>
              <a:rPr lang="en-US" altLang="en-US" sz="2400" u="sng" dirty="0"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L</a:t>
            </a:r>
            <a:r>
              <a:rPr lang="en-US" altLang="en-US" sz="2400" dirty="0"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earner </a:t>
            </a:r>
            <a:r>
              <a:rPr lang="en-US" altLang="en-US" sz="2400" u="sng" dirty="0"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A</a:t>
            </a:r>
            <a:r>
              <a:rPr lang="en-US" altLang="en-US" sz="2400" dirty="0"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dvisory </a:t>
            </a:r>
            <a:r>
              <a:rPr lang="en-US" altLang="en-US" sz="2400" u="sng" dirty="0" smtClean="0"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C</a:t>
            </a:r>
            <a:r>
              <a:rPr lang="en-US" altLang="en-US" sz="2400" dirty="0" smtClean="0"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ommittee)</a:t>
            </a:r>
            <a:endParaRPr lang="en-US" altLang="en-US" sz="2400" dirty="0">
              <a:latin typeface="Arial" panose="020B060402020202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  <a:p>
            <a:pPr marL="47624" indent="0" algn="ctr">
              <a:lnSpc>
                <a:spcPct val="80000"/>
              </a:lnSpc>
              <a:buNone/>
            </a:pPr>
            <a:endParaRPr lang="en-US" altLang="en-US" sz="1400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47624" indent="0">
              <a:lnSpc>
                <a:spcPct val="80000"/>
              </a:lnSpc>
              <a:buFont typeface="Wingdings" pitchFamily="2" charset="2"/>
              <a:buChar char="§"/>
            </a:pPr>
            <a:r>
              <a:rPr lang="zh-TW" altLang="en-US" sz="2800" dirty="0" smtClean="0">
                <a:latin typeface="SimSun" panose="02010600030101010101" pitchFamily="2" charset="-122"/>
                <a:ea typeface="SimSun" panose="02010600030101010101" pitchFamily="2" charset="-122"/>
              </a:rPr>
              <a:t>英</a:t>
            </a:r>
            <a:r>
              <a:rPr lang="zh-TW" altLang="en-US" sz="2800" dirty="0">
                <a:latin typeface="SimSun" panose="02010600030101010101" pitchFamily="2" charset="-122"/>
                <a:ea typeface="SimSun" panose="02010600030101010101" pitchFamily="2" charset="-122"/>
              </a:rPr>
              <a:t>語學習者的家長</a:t>
            </a:r>
            <a:r>
              <a:rPr lang="en-US" altLang="zh-TW" sz="2800" dirty="0">
                <a:latin typeface="SimSun" panose="02010600030101010101" pitchFamily="2" charset="-122"/>
                <a:ea typeface="SimSun" panose="02010600030101010101" pitchFamily="2" charset="-122"/>
              </a:rPr>
              <a:t>/</a:t>
            </a:r>
            <a:r>
              <a:rPr lang="zh-TW" altLang="en-US" sz="2800" dirty="0">
                <a:latin typeface="SimSun" panose="02010600030101010101" pitchFamily="2" charset="-122"/>
                <a:ea typeface="SimSun" panose="02010600030101010101" pitchFamily="2" charset="-122"/>
              </a:rPr>
              <a:t>監護人來開</a:t>
            </a:r>
            <a:r>
              <a:rPr lang="zh-TW" altLang="en-US" sz="2800" dirty="0" smtClean="0">
                <a:latin typeface="SimSun" panose="02010600030101010101" pitchFamily="2" charset="-122"/>
                <a:ea typeface="SimSun" panose="02010600030101010101" pitchFamily="2" charset="-122"/>
              </a:rPr>
              <a:t>會是</a:t>
            </a:r>
            <a:r>
              <a:rPr lang="zh-TW" altLang="en-US" sz="2800" dirty="0">
                <a:latin typeface="SimSun" panose="02010600030101010101" pitchFamily="2" charset="-122"/>
                <a:ea typeface="SimSun" panose="02010600030101010101" pitchFamily="2" charset="-122"/>
              </a:rPr>
              <a:t>要為英語學習者向學校</a:t>
            </a:r>
            <a:r>
              <a:rPr lang="zh-TW" altLang="en-US" sz="2800" u="sng" dirty="0">
                <a:latin typeface="SimSun" panose="02010600030101010101" pitchFamily="2" charset="-122"/>
                <a:ea typeface="SimSun" panose="02010600030101010101" pitchFamily="2" charset="-122"/>
              </a:rPr>
              <a:t>提出</a:t>
            </a:r>
            <a:r>
              <a:rPr lang="zh-TW" altLang="en-US" sz="2800" dirty="0" smtClean="0">
                <a:latin typeface="SimSun" panose="02010600030101010101" pitchFamily="2" charset="-122"/>
                <a:ea typeface="SimSun" panose="02010600030101010101" pitchFamily="2" charset="-122"/>
              </a:rPr>
              <a:t>學</a:t>
            </a:r>
            <a:r>
              <a:rPr lang="zh-TW" altLang="en-US" sz="2800" dirty="0">
                <a:latin typeface="SimSun" panose="02010600030101010101" pitchFamily="2" charset="-122"/>
                <a:ea typeface="SimSun" panose="02010600030101010101" pitchFamily="2" charset="-122"/>
              </a:rPr>
              <a:t>習計劃和服務的</a:t>
            </a:r>
            <a:r>
              <a:rPr lang="zh-TW" altLang="en-US" sz="2800" u="sng" dirty="0">
                <a:latin typeface="SimSun" panose="02010600030101010101" pitchFamily="2" charset="-122"/>
                <a:ea typeface="SimSun" panose="02010600030101010101" pitchFamily="2" charset="-122"/>
              </a:rPr>
              <a:t>意見</a:t>
            </a:r>
            <a:r>
              <a:rPr lang="zh-TW" altLang="en-US" sz="2800" dirty="0" smtClean="0">
                <a:latin typeface="SimSun" panose="02010600030101010101" pitchFamily="2" charset="-122"/>
                <a:ea typeface="SimSun" panose="02010600030101010101" pitchFamily="2" charset="-122"/>
              </a:rPr>
              <a:t>。</a:t>
            </a:r>
            <a:endParaRPr lang="en-US" altLang="zh-TW" sz="2800" dirty="0" smtClean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47624" indent="0">
              <a:lnSpc>
                <a:spcPct val="80000"/>
              </a:lnSpc>
              <a:buNone/>
            </a:pPr>
            <a:endParaRPr lang="en-US" altLang="en-US" sz="2800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47624" indent="0">
              <a:lnSpc>
                <a:spcPct val="80000"/>
              </a:lnSpc>
              <a:buFont typeface="Wingdings" pitchFamily="2" charset="2"/>
              <a:buChar char="§"/>
            </a:pPr>
            <a:r>
              <a:rPr lang="zh-TW" altLang="en-US" sz="2800" dirty="0" smtClean="0">
                <a:latin typeface="SimSun" panose="02010600030101010101" pitchFamily="2" charset="-122"/>
                <a:ea typeface="SimSun" panose="02010600030101010101" pitchFamily="2" charset="-122"/>
              </a:rPr>
              <a:t>加</a:t>
            </a:r>
            <a:r>
              <a:rPr lang="zh-TW" altLang="en-US" sz="2800" dirty="0">
                <a:latin typeface="SimSun" panose="02010600030101010101" pitchFamily="2" charset="-122"/>
                <a:ea typeface="SimSun" panose="02010600030101010101" pitchFamily="2" charset="-122"/>
              </a:rPr>
              <a:t>州規定，每</a:t>
            </a:r>
            <a:r>
              <a:rPr lang="zh-TW" altLang="en-US" sz="2800" dirty="0" smtClean="0">
                <a:latin typeface="SimSun" panose="02010600030101010101" pitchFamily="2" charset="-122"/>
                <a:ea typeface="SimSun" panose="02010600030101010101" pitchFamily="2" charset="-122"/>
              </a:rPr>
              <a:t>所有</a:t>
            </a:r>
            <a:r>
              <a:rPr lang="zh-TW" altLang="en-US" sz="2800" dirty="0">
                <a:latin typeface="SimSun" panose="02010600030101010101" pitchFamily="2" charset="-122"/>
                <a:ea typeface="SimSun" panose="02010600030101010101" pitchFamily="2" charset="-122"/>
              </a:rPr>
              <a:t>二十</a:t>
            </a:r>
            <a:r>
              <a:rPr lang="zh-TW" altLang="en-US" sz="2800" dirty="0" smtClean="0">
                <a:latin typeface="SimSun" panose="02010600030101010101" pitchFamily="2" charset="-122"/>
                <a:ea typeface="SimSun" panose="02010600030101010101" pitchFamily="2" charset="-122"/>
              </a:rPr>
              <a:t>一</a:t>
            </a:r>
            <a:r>
              <a:rPr lang="en-US" altLang="zh-TW" sz="2800" dirty="0" smtClean="0">
                <a:ea typeface="SimSun" panose="02010600030101010101" pitchFamily="2" charset="-122"/>
              </a:rPr>
              <a:t>(21)</a:t>
            </a:r>
            <a:r>
              <a:rPr lang="zh-TW" altLang="en-US" sz="2800" dirty="0" smtClean="0">
                <a:latin typeface="SimSun" panose="02010600030101010101" pitchFamily="2" charset="-122"/>
                <a:ea typeface="SimSun" panose="02010600030101010101" pitchFamily="2" charset="-122"/>
              </a:rPr>
              <a:t>位</a:t>
            </a:r>
            <a:r>
              <a:rPr lang="zh-TW" altLang="en-US" sz="2800" dirty="0">
                <a:latin typeface="SimSun" panose="02010600030101010101" pitchFamily="2" charset="-122"/>
                <a:ea typeface="SimSun" panose="02010600030101010101" pitchFamily="2" charset="-122"/>
              </a:rPr>
              <a:t>或更</a:t>
            </a:r>
            <a:r>
              <a:rPr lang="zh-TW" altLang="en-US" sz="2800" dirty="0" smtClean="0">
                <a:latin typeface="SimSun" panose="02010600030101010101" pitchFamily="2" charset="-122"/>
                <a:ea typeface="SimSun" panose="02010600030101010101" pitchFamily="2" charset="-122"/>
              </a:rPr>
              <a:t>多英</a:t>
            </a:r>
            <a:r>
              <a:rPr lang="zh-TW" altLang="en-US" sz="2800" dirty="0">
                <a:latin typeface="SimSun" panose="02010600030101010101" pitchFamily="2" charset="-122"/>
                <a:ea typeface="SimSun" panose="02010600030101010101" pitchFamily="2" charset="-122"/>
              </a:rPr>
              <a:t>語學習者的學校便要成立</a:t>
            </a:r>
            <a:r>
              <a:rPr lang="en-US" altLang="zh-TW" sz="2800" dirty="0">
                <a:ea typeface="SimSun" panose="02010600030101010101" pitchFamily="2" charset="-122"/>
              </a:rPr>
              <a:t>ELAC</a:t>
            </a:r>
            <a:r>
              <a:rPr lang="zh-TW" altLang="en-US" sz="2800" dirty="0">
                <a:latin typeface="SimSun" panose="02010600030101010101" pitchFamily="2" charset="-122"/>
                <a:ea typeface="SimSun" panose="02010600030101010101" pitchFamily="2" charset="-122"/>
              </a:rPr>
              <a:t>委會。</a:t>
            </a:r>
            <a:endParaRPr lang="en-US" altLang="en-US" sz="2800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4167" b="85556"/>
          <a:stretch/>
        </p:blipFill>
        <p:spPr>
          <a:xfrm>
            <a:off x="0" y="23776"/>
            <a:ext cx="3520441" cy="832105"/>
          </a:xfrm>
          <a:prstGeom prst="rect">
            <a:avLst/>
          </a:prstGeom>
        </p:spPr>
      </p:pic>
      <p:cxnSp>
        <p:nvCxnSpPr>
          <p:cNvPr id="5" name="Straight Connector 4"/>
          <p:cNvCxnSpPr/>
          <p:nvPr/>
        </p:nvCxnSpPr>
        <p:spPr>
          <a:xfrm>
            <a:off x="0" y="855881"/>
            <a:ext cx="9799519" cy="9526"/>
          </a:xfrm>
          <a:prstGeom prst="line">
            <a:avLst/>
          </a:prstGeom>
          <a:ln w="63500">
            <a:solidFill>
              <a:srgbClr val="3399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Chinese/ELAC Training PP 2015-16/AL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936130"/>
      </p:ext>
    </p:extLst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63051" y="1120775"/>
            <a:ext cx="8446937" cy="5608320"/>
          </a:xfrm>
        </p:spPr>
        <p:txBody>
          <a:bodyPr>
            <a:normAutofit/>
          </a:bodyPr>
          <a:lstStyle/>
          <a:p>
            <a:pPr marL="496647" indent="-449024" algn="ctr">
              <a:buNone/>
            </a:pPr>
            <a:r>
              <a:rPr lang="en-US" altLang="en-US" sz="3200" b="1" dirty="0">
                <a:solidFill>
                  <a:srgbClr val="00B050"/>
                </a:solidFill>
                <a:latin typeface="Garamond" pitchFamily="18" charset="0"/>
              </a:rPr>
              <a:t>ELAC</a:t>
            </a:r>
            <a:r>
              <a:rPr lang="zh-TW" altLang="en-US" sz="3200" b="1" dirty="0">
                <a:solidFill>
                  <a:srgbClr val="00B05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的責</a:t>
            </a:r>
            <a:r>
              <a:rPr lang="zh-TW" altLang="en-US" sz="3200" b="1" dirty="0" smtClean="0">
                <a:solidFill>
                  <a:srgbClr val="00B05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任</a:t>
            </a:r>
            <a:endParaRPr lang="en-US" altLang="en-US" sz="3200" b="1" dirty="0" smtClean="0">
              <a:solidFill>
                <a:srgbClr val="00B050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496647" indent="-449024"/>
            <a:r>
              <a:rPr lang="zh-TW" altLang="en-US" sz="3200" dirty="0" smtClean="0">
                <a:latin typeface="SimSun" panose="02010600030101010101" pitchFamily="2" charset="-122"/>
                <a:ea typeface="SimSun" panose="02010600030101010101" pitchFamily="2" charset="-122"/>
              </a:rPr>
              <a:t>參</a:t>
            </a:r>
            <a:r>
              <a:rPr lang="zh-TW" altLang="en-US" sz="3200" dirty="0">
                <a:latin typeface="SimSun" panose="02010600030101010101" pitchFamily="2" charset="-122"/>
                <a:ea typeface="SimSun" panose="02010600030101010101" pitchFamily="2" charset="-122"/>
              </a:rPr>
              <a:t>加學生</a:t>
            </a:r>
            <a:r>
              <a:rPr lang="en-US" altLang="zh-TW" sz="3200" dirty="0">
                <a:latin typeface="SimSun" panose="02010600030101010101" pitchFamily="2" charset="-122"/>
                <a:ea typeface="SimSun" panose="02010600030101010101" pitchFamily="2" charset="-122"/>
              </a:rPr>
              <a:t>, </a:t>
            </a:r>
            <a:r>
              <a:rPr lang="zh-TW" altLang="en-US" sz="3200" dirty="0">
                <a:latin typeface="SimSun" panose="02010600030101010101" pitchFamily="2" charset="-122"/>
                <a:ea typeface="SimSun" panose="02010600030101010101" pitchFamily="2" charset="-122"/>
              </a:rPr>
              <a:t>家長和教師評估</a:t>
            </a:r>
            <a:r>
              <a:rPr lang="en-US" altLang="zh-TW" sz="3200" dirty="0">
                <a:latin typeface="SimSun" panose="02010600030101010101" pitchFamily="2" charset="-122"/>
                <a:ea typeface="SimSun" panose="02010600030101010101" pitchFamily="2" charset="-122"/>
              </a:rPr>
              <a:t>, </a:t>
            </a:r>
            <a:r>
              <a:rPr lang="zh-TW" altLang="en-US" sz="3200" dirty="0">
                <a:latin typeface="SimSun" panose="02010600030101010101" pitchFamily="2" charset="-122"/>
                <a:ea typeface="SimSun" panose="02010600030101010101" pitchFamily="2" charset="-122"/>
              </a:rPr>
              <a:t>有關我們學校所需。</a:t>
            </a:r>
            <a:endParaRPr lang="en-US" altLang="en-US" sz="3200" dirty="0" smtClean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496647" indent="-449024"/>
            <a:r>
              <a:rPr lang="zh-TW" altLang="en-US" sz="3200" dirty="0" smtClean="0">
                <a:latin typeface="SimSun" panose="02010600030101010101" pitchFamily="2" charset="-122"/>
                <a:ea typeface="SimSun" panose="02010600030101010101" pitchFamily="2" charset="-122"/>
              </a:rPr>
              <a:t>通</a:t>
            </a:r>
            <a:r>
              <a:rPr lang="zh-TW" altLang="en-US" sz="3200" dirty="0">
                <a:latin typeface="SimSun" panose="02010600030101010101" pitchFamily="2" charset="-122"/>
                <a:ea typeface="SimSun" panose="02010600030101010101" pitchFamily="2" charset="-122"/>
              </a:rPr>
              <a:t>知校長和學校員工有關學校英語學習者的課程計劃。</a:t>
            </a:r>
            <a:endParaRPr lang="en-US" altLang="en-US" sz="3200" dirty="0" smtClean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496647" indent="-449024"/>
            <a:r>
              <a:rPr lang="zh-TW" altLang="en-US" sz="3200" dirty="0" smtClean="0">
                <a:latin typeface="SimSun" panose="02010600030101010101" pitchFamily="2" charset="-122"/>
                <a:ea typeface="SimSun" panose="02010600030101010101" pitchFamily="2" charset="-122"/>
              </a:rPr>
              <a:t>提</a:t>
            </a:r>
            <a:r>
              <a:rPr lang="zh-TW" altLang="en-US" sz="3200" dirty="0">
                <a:latin typeface="SimSun" panose="02010600030101010101" pitchFamily="2" charset="-122"/>
                <a:ea typeface="SimSun" panose="02010600030101010101" pitchFamily="2" charset="-122"/>
              </a:rPr>
              <a:t>供意見和見解，什麼是最有效的方法確保學生正常上學。</a:t>
            </a:r>
            <a:endParaRPr lang="en-US" altLang="en-US" sz="3200" dirty="0" smtClean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496647" indent="-449024"/>
            <a:r>
              <a:rPr lang="zh-TW" altLang="en-US" sz="3200" dirty="0" smtClean="0">
                <a:latin typeface="SimSun" panose="02010600030101010101" pitchFamily="2" charset="-122"/>
                <a:ea typeface="SimSun" panose="02010600030101010101" pitchFamily="2" charset="-122"/>
              </a:rPr>
              <a:t>向</a:t>
            </a:r>
            <a:r>
              <a:rPr lang="zh-TW" altLang="en-US" sz="3200" dirty="0">
                <a:latin typeface="SimSun" panose="02010600030101010101" pitchFamily="2" charset="-122"/>
                <a:ea typeface="SimSun" panose="02010600030101010101" pitchFamily="2" charset="-122"/>
              </a:rPr>
              <a:t>學校建議有關年度語言普</a:t>
            </a:r>
            <a:r>
              <a:rPr lang="zh-TW" altLang="en-US" sz="3200" dirty="0" smtClean="0">
                <a:latin typeface="SimSun" panose="02010600030101010101" pitchFamily="2" charset="-122"/>
                <a:ea typeface="SimSun" panose="02010600030101010101" pitchFamily="2" charset="-122"/>
              </a:rPr>
              <a:t>查。</a:t>
            </a:r>
            <a:endParaRPr lang="en-US" altLang="en-US" sz="3200" dirty="0" smtClean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496647" indent="-449024"/>
            <a:r>
              <a:rPr lang="zh-TW" altLang="en-US" sz="3200" dirty="0" smtClean="0">
                <a:latin typeface="SimSun" panose="02010600030101010101" pitchFamily="2" charset="-122"/>
                <a:ea typeface="SimSun" panose="02010600030101010101" pitchFamily="2" charset="-122"/>
              </a:rPr>
              <a:t>向</a:t>
            </a:r>
            <a:r>
              <a:rPr lang="zh-TW" altLang="en-US" sz="3200" dirty="0">
                <a:latin typeface="SimSun" panose="02010600030101010101" pitchFamily="2" charset="-122"/>
                <a:ea typeface="SimSun" panose="02010600030101010101" pitchFamily="2" charset="-122"/>
              </a:rPr>
              <a:t>學校理事會建</a:t>
            </a:r>
            <a:r>
              <a:rPr lang="zh-TW" altLang="en-US" sz="3200" dirty="0" smtClean="0">
                <a:latin typeface="SimSun" panose="02010600030101010101" pitchFamily="2" charset="-122"/>
                <a:ea typeface="SimSun" panose="02010600030101010101" pitchFamily="2" charset="-122"/>
              </a:rPr>
              <a:t>議</a:t>
            </a:r>
            <a:r>
              <a:rPr lang="zh-TW" altLang="en-US" sz="3200" dirty="0">
                <a:latin typeface="SimSun" panose="02010600030101010101" pitchFamily="2" charset="-122"/>
                <a:ea typeface="SimSun" panose="02010600030101010101" pitchFamily="2" charset="-122"/>
              </a:rPr>
              <a:t>有</a:t>
            </a:r>
            <a:r>
              <a:rPr lang="zh-TW" altLang="en-US" sz="3200" dirty="0" smtClean="0">
                <a:latin typeface="SimSun" panose="02010600030101010101" pitchFamily="2" charset="-122"/>
                <a:ea typeface="SimSun" panose="02010600030101010101" pitchFamily="2" charset="-122"/>
              </a:rPr>
              <a:t>關學</a:t>
            </a:r>
            <a:r>
              <a:rPr lang="zh-TW" altLang="en-US" sz="3200" dirty="0">
                <a:latin typeface="SimSun" panose="02010600030101010101" pitchFamily="2" charset="-122"/>
                <a:ea typeface="SimSun" panose="02010600030101010101" pitchFamily="2" charset="-122"/>
              </a:rPr>
              <a:t>生成績個別計劃的制</a:t>
            </a:r>
            <a:r>
              <a:rPr lang="zh-TW" altLang="en-US" sz="3200" dirty="0" smtClean="0">
                <a:latin typeface="SimSun" panose="02010600030101010101" pitchFamily="2" charset="-122"/>
                <a:ea typeface="SimSun" panose="02010600030101010101" pitchFamily="2" charset="-122"/>
              </a:rPr>
              <a:t>定。</a:t>
            </a:r>
            <a:endParaRPr lang="en-US" altLang="en-US" sz="3200" dirty="0" smtClean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4167" b="85556"/>
          <a:stretch/>
        </p:blipFill>
        <p:spPr>
          <a:xfrm>
            <a:off x="0" y="23776"/>
            <a:ext cx="3520441" cy="832105"/>
          </a:xfrm>
          <a:prstGeom prst="rect">
            <a:avLst/>
          </a:prstGeom>
        </p:spPr>
      </p:pic>
      <p:cxnSp>
        <p:nvCxnSpPr>
          <p:cNvPr id="5" name="Straight Connector 4"/>
          <p:cNvCxnSpPr/>
          <p:nvPr/>
        </p:nvCxnSpPr>
        <p:spPr>
          <a:xfrm>
            <a:off x="0" y="855881"/>
            <a:ext cx="9799519" cy="9526"/>
          </a:xfrm>
          <a:prstGeom prst="line">
            <a:avLst/>
          </a:prstGeom>
          <a:ln w="63500">
            <a:solidFill>
              <a:srgbClr val="3399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Chinese/ELAC Training PP 2015-16/AL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3577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874395" y="1191895"/>
            <a:ext cx="8325876" cy="4765845"/>
          </a:xfrm>
        </p:spPr>
        <p:txBody>
          <a:bodyPr/>
          <a:lstStyle/>
          <a:p>
            <a:pPr marL="0" indent="0" algn="ctr">
              <a:buNone/>
            </a:pPr>
            <a:r>
              <a:rPr lang="zh-TW" altLang="en-US" sz="4800" b="1" dirty="0">
                <a:solidFill>
                  <a:srgbClr val="00B050"/>
                </a:solidFill>
                <a:latin typeface="Garamond" pitchFamily="18" charset="0"/>
              </a:rPr>
              <a:t>培</a:t>
            </a:r>
            <a:r>
              <a:rPr lang="zh-TW" altLang="en-US" sz="4800" b="1" dirty="0" smtClean="0">
                <a:solidFill>
                  <a:srgbClr val="00B050"/>
                </a:solidFill>
                <a:latin typeface="Garamond" pitchFamily="18" charset="0"/>
              </a:rPr>
              <a:t>訓</a:t>
            </a:r>
            <a:endParaRPr lang="en-US" altLang="en-US" sz="4800" b="1" dirty="0">
              <a:solidFill>
                <a:srgbClr val="00B050"/>
              </a:solidFill>
              <a:latin typeface="Garamond" pitchFamily="18" charset="0"/>
            </a:endParaRPr>
          </a:p>
          <a:p>
            <a:pPr marL="0" indent="0">
              <a:buNone/>
            </a:pPr>
            <a:r>
              <a:rPr lang="zh-TW" altLang="en-US" sz="3200" b="1" dirty="0" smtClean="0">
                <a:latin typeface="SimSun" panose="02010600030101010101" pitchFamily="2" charset="-122"/>
                <a:ea typeface="SimSun" panose="02010600030101010101" pitchFamily="2" charset="-122"/>
              </a:rPr>
              <a:t>學</a:t>
            </a:r>
            <a:r>
              <a:rPr lang="zh-TW" altLang="en-US" sz="3200" b="1" dirty="0">
                <a:latin typeface="SimSun" panose="02010600030101010101" pitchFamily="2" charset="-122"/>
                <a:ea typeface="SimSun" panose="02010600030101010101" pitchFamily="2" charset="-122"/>
              </a:rPr>
              <a:t>校應為所有</a:t>
            </a:r>
            <a:r>
              <a:rPr lang="en-US" altLang="zh-TW" sz="3200" b="1" dirty="0"/>
              <a:t>ELAC</a:t>
            </a:r>
            <a:r>
              <a:rPr lang="zh-TW" altLang="en-US" sz="3200" b="1" dirty="0">
                <a:latin typeface="SimSun" panose="02010600030101010101" pitchFamily="2" charset="-122"/>
                <a:ea typeface="SimSun" panose="02010600030101010101" pitchFamily="2" charset="-122"/>
              </a:rPr>
              <a:t>成員提供培訓座談會：</a:t>
            </a:r>
            <a:endParaRPr lang="en-US" altLang="en-US" sz="32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0" indent="0">
              <a:buNone/>
            </a:pPr>
            <a:endParaRPr lang="en-US" altLang="en-US" sz="800" b="1" dirty="0">
              <a:latin typeface="Garamond" pitchFamily="18" charset="0"/>
            </a:endParaRPr>
          </a:p>
          <a:p>
            <a:pPr marL="0" indent="0">
              <a:buFont typeface="Wingdings" pitchFamily="2" charset="2"/>
              <a:buChar char="§"/>
            </a:pPr>
            <a:r>
              <a:rPr lang="zh-TW" altLang="en-US" sz="3200" dirty="0" smtClean="0">
                <a:latin typeface="SimSun" panose="02010600030101010101" pitchFamily="2" charset="-122"/>
                <a:ea typeface="SimSun" panose="02010600030101010101" pitchFamily="2" charset="-122"/>
              </a:rPr>
              <a:t>有</a:t>
            </a:r>
            <a:r>
              <a:rPr lang="zh-TW" altLang="en-US" sz="3200" dirty="0">
                <a:latin typeface="SimSun" panose="02010600030101010101" pitchFamily="2" charset="-122"/>
                <a:ea typeface="SimSun" panose="02010600030101010101" pitchFamily="2" charset="-122"/>
              </a:rPr>
              <a:t>適當的培</a:t>
            </a:r>
            <a:r>
              <a:rPr lang="zh-TW" altLang="en-US" sz="3200" dirty="0" smtClean="0">
                <a:latin typeface="SimSun" panose="02010600030101010101" pitchFamily="2" charset="-122"/>
                <a:ea typeface="SimSun" panose="02010600030101010101" pitchFamily="2" charset="-122"/>
              </a:rPr>
              <a:t>訓材料以</a:t>
            </a:r>
            <a:r>
              <a:rPr lang="zh-TW" altLang="en-US" sz="3200" dirty="0">
                <a:latin typeface="SimSun" panose="02010600030101010101" pitchFamily="2" charset="-122"/>
                <a:ea typeface="SimSun" panose="02010600030101010101" pitchFamily="2" charset="-122"/>
              </a:rPr>
              <a:t>幫助各成員履行法理上需要的諮詢責任</a:t>
            </a:r>
            <a:r>
              <a:rPr lang="zh-TW" altLang="en-US" sz="3200" dirty="0" smtClean="0">
                <a:latin typeface="SimSun" panose="02010600030101010101" pitchFamily="2" charset="-122"/>
                <a:ea typeface="SimSun" panose="02010600030101010101" pitchFamily="2" charset="-122"/>
              </a:rPr>
              <a:t>。</a:t>
            </a:r>
            <a:endParaRPr lang="en-US" altLang="zh-TW" sz="3200" dirty="0" smtClean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0" indent="0">
              <a:buFont typeface="Wingdings" pitchFamily="2" charset="2"/>
              <a:buChar char="§"/>
            </a:pPr>
            <a:endParaRPr lang="en-US" altLang="en-US" sz="800" dirty="0">
              <a:latin typeface="Garamond" pitchFamily="18" charset="0"/>
            </a:endParaRPr>
          </a:p>
          <a:p>
            <a:pPr marL="0" indent="0">
              <a:buFont typeface="Wingdings" pitchFamily="2" charset="2"/>
              <a:buChar char="§"/>
            </a:pPr>
            <a:r>
              <a:rPr lang="zh-TW" altLang="en-US" sz="3200" dirty="0" smtClean="0">
                <a:latin typeface="SimSun" panose="02010600030101010101" pitchFamily="2" charset="-122"/>
                <a:ea typeface="SimSun" panose="02010600030101010101" pitchFamily="2" charset="-122"/>
              </a:rPr>
              <a:t>與</a:t>
            </a:r>
            <a:r>
              <a:rPr lang="en-US" altLang="zh-TW" sz="3300" dirty="0"/>
              <a:t>ELAC</a:t>
            </a:r>
            <a:r>
              <a:rPr lang="zh-TW" altLang="en-US" sz="3200" dirty="0">
                <a:latin typeface="SimSun" panose="02010600030101010101" pitchFamily="2" charset="-122"/>
                <a:ea typeface="SimSun" panose="02010600030101010101" pitchFamily="2" charset="-122"/>
              </a:rPr>
              <a:t>成員充分協商有關培訓計劃</a:t>
            </a:r>
            <a:r>
              <a:rPr lang="zh-TW" altLang="en-US" sz="3200" dirty="0" smtClean="0">
                <a:latin typeface="SimSun" panose="02010600030101010101" pitchFamily="2" charset="-122"/>
                <a:ea typeface="SimSun" panose="02010600030101010101" pitchFamily="2" charset="-122"/>
              </a:rPr>
              <a:t>。</a:t>
            </a:r>
            <a:endParaRPr lang="en-US" altLang="zh-TW" sz="3200" dirty="0" smtClean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0" indent="0">
              <a:buNone/>
            </a:pPr>
            <a:endParaRPr lang="en-US" altLang="en-US" sz="800" dirty="0">
              <a:latin typeface="Garamond" pitchFamily="18" charset="0"/>
            </a:endParaRPr>
          </a:p>
          <a:p>
            <a:pPr marL="918458" lvl="1" indent="-440520">
              <a:buFont typeface="Wingdings" pitchFamily="2" charset="2"/>
              <a:buChar char="§"/>
            </a:pPr>
            <a:r>
              <a:rPr lang="en-US" altLang="zh-TW" sz="2400" dirty="0" smtClean="0"/>
              <a:t>LCFF</a:t>
            </a:r>
            <a:r>
              <a:rPr lang="zh-TW" altLang="en-US" sz="2400" dirty="0">
                <a:latin typeface="Garamond" pitchFamily="18" charset="0"/>
              </a:rPr>
              <a:t>基金是可用來作培訓費</a:t>
            </a:r>
            <a:r>
              <a:rPr lang="zh-TW" altLang="en-US" sz="2400" dirty="0" smtClean="0">
                <a:latin typeface="Garamond" pitchFamily="18" charset="0"/>
              </a:rPr>
              <a:t>用，</a:t>
            </a:r>
            <a:r>
              <a:rPr lang="en-US" altLang="zh-TW" sz="2400" dirty="0"/>
              <a:t>ELAC</a:t>
            </a:r>
            <a:r>
              <a:rPr lang="zh-TW" altLang="en-US" sz="2400" dirty="0">
                <a:latin typeface="Garamond" pitchFamily="18" charset="0"/>
              </a:rPr>
              <a:t>成員的開會費用，托兒服務，翻譯服務，飲食，及其他合理的相關費</a:t>
            </a:r>
            <a:r>
              <a:rPr lang="zh-TW" altLang="en-US" sz="2400" dirty="0" smtClean="0">
                <a:latin typeface="Garamond" pitchFamily="18" charset="0"/>
              </a:rPr>
              <a:t>用。</a:t>
            </a:r>
            <a:endParaRPr lang="en-US" altLang="en-US" sz="2400" dirty="0">
              <a:latin typeface="Garamond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4167" b="85556"/>
          <a:stretch/>
        </p:blipFill>
        <p:spPr>
          <a:xfrm>
            <a:off x="0" y="23776"/>
            <a:ext cx="3520441" cy="832105"/>
          </a:xfrm>
          <a:prstGeom prst="rect">
            <a:avLst/>
          </a:prstGeom>
        </p:spPr>
      </p:pic>
      <p:cxnSp>
        <p:nvCxnSpPr>
          <p:cNvPr id="5" name="Straight Connector 4"/>
          <p:cNvCxnSpPr/>
          <p:nvPr/>
        </p:nvCxnSpPr>
        <p:spPr>
          <a:xfrm>
            <a:off x="0" y="855881"/>
            <a:ext cx="9799519" cy="9526"/>
          </a:xfrm>
          <a:prstGeom prst="line">
            <a:avLst/>
          </a:prstGeom>
          <a:ln w="63500">
            <a:solidFill>
              <a:srgbClr val="3399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Chinese/ELAC Training PP 2015-16/AL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339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0085" y="1950720"/>
            <a:ext cx="4013835" cy="4470400"/>
          </a:xfrm>
        </p:spPr>
        <p:txBody>
          <a:bodyPr/>
          <a:lstStyle/>
          <a:p>
            <a:pPr marL="489844" indent="-440520">
              <a:lnSpc>
                <a:spcPct val="130000"/>
              </a:lnSpc>
              <a:spcBef>
                <a:spcPct val="0"/>
              </a:spcBef>
              <a:buFont typeface="Wingdings" pitchFamily="2" charset="2"/>
              <a:buChar char="§"/>
            </a:pPr>
            <a:r>
              <a:rPr lang="zh-TW" altLang="en-US" sz="2400" dirty="0" smtClean="0">
                <a:latin typeface="Garamond" pitchFamily="18" charset="0"/>
              </a:rPr>
              <a:t>劃</a:t>
            </a:r>
            <a:r>
              <a:rPr lang="zh-TW" altLang="en-US" sz="2400" dirty="0">
                <a:latin typeface="Garamond" pitchFamily="18" charset="0"/>
              </a:rPr>
              <a:t>一投訴程序</a:t>
            </a:r>
            <a:endParaRPr lang="en-US" altLang="en-US" sz="2400" dirty="0">
              <a:latin typeface="Garamond" pitchFamily="18" charset="0"/>
            </a:endParaRPr>
          </a:p>
          <a:p>
            <a:pPr marL="489844" indent="-440520">
              <a:lnSpc>
                <a:spcPct val="130000"/>
              </a:lnSpc>
              <a:spcBef>
                <a:spcPct val="0"/>
              </a:spcBef>
              <a:buFont typeface="Wingdings" pitchFamily="2" charset="2"/>
              <a:buChar char="§"/>
            </a:pPr>
            <a:r>
              <a:rPr lang="zh-TW" altLang="en-US" sz="2400" dirty="0" smtClean="0">
                <a:latin typeface="Garamond" pitchFamily="18" charset="0"/>
              </a:rPr>
              <a:t>高</a:t>
            </a:r>
            <a:r>
              <a:rPr lang="zh-TW" altLang="en-US" sz="2400" dirty="0">
                <a:latin typeface="Garamond" pitchFamily="18" charset="0"/>
              </a:rPr>
              <a:t>中畢</a:t>
            </a:r>
            <a:r>
              <a:rPr lang="zh-TW" altLang="en-US" sz="2400" dirty="0" smtClean="0">
                <a:latin typeface="Garamond" pitchFamily="18" charset="0"/>
              </a:rPr>
              <a:t>業條</a:t>
            </a:r>
            <a:r>
              <a:rPr lang="zh-TW" altLang="en-US" sz="2400" dirty="0">
                <a:latin typeface="Garamond" pitchFamily="18" charset="0"/>
              </a:rPr>
              <a:t>件</a:t>
            </a:r>
            <a:endParaRPr lang="en-US" altLang="en-US" sz="2400" dirty="0" smtClean="0">
              <a:latin typeface="Garamond" pitchFamily="18" charset="0"/>
            </a:endParaRPr>
          </a:p>
          <a:p>
            <a:pPr marL="489844" indent="-440520">
              <a:lnSpc>
                <a:spcPct val="130000"/>
              </a:lnSpc>
              <a:spcBef>
                <a:spcPct val="0"/>
              </a:spcBef>
              <a:buFont typeface="Wingdings" pitchFamily="2" charset="2"/>
              <a:buChar char="§"/>
            </a:pPr>
            <a:r>
              <a:rPr lang="zh-TW" altLang="en-US" sz="2400" dirty="0" smtClean="0">
                <a:latin typeface="Garamond" pitchFamily="18" charset="0"/>
              </a:rPr>
              <a:t>大</a:t>
            </a:r>
            <a:r>
              <a:rPr lang="zh-TW" altLang="en-US" sz="2400" dirty="0">
                <a:latin typeface="Garamond" pitchFamily="18" charset="0"/>
              </a:rPr>
              <a:t>學入學考</a:t>
            </a:r>
            <a:r>
              <a:rPr lang="zh-TW" altLang="en-US" sz="2400" dirty="0" smtClean="0">
                <a:latin typeface="Garamond" pitchFamily="18" charset="0"/>
              </a:rPr>
              <a:t>試 </a:t>
            </a:r>
            <a:r>
              <a:rPr lang="en-US" altLang="zh-TW" sz="2400" dirty="0" smtClean="0">
                <a:latin typeface="Garamond" pitchFamily="18" charset="0"/>
              </a:rPr>
              <a:t>(</a:t>
            </a:r>
            <a:r>
              <a:rPr lang="en-US" altLang="en-US" sz="2400" dirty="0" smtClean="0"/>
              <a:t>UC</a:t>
            </a:r>
            <a:r>
              <a:rPr lang="zh-TW" altLang="en-US" sz="2400" dirty="0">
                <a:latin typeface="Garamond" pitchFamily="18" charset="0"/>
              </a:rPr>
              <a:t>和</a:t>
            </a:r>
            <a:r>
              <a:rPr lang="en-US" altLang="en-US" sz="2400" dirty="0"/>
              <a:t>CSU</a:t>
            </a:r>
            <a:r>
              <a:rPr lang="en-US" altLang="en-US" sz="2400" dirty="0">
                <a:latin typeface="Garamond" pitchFamily="18" charset="0"/>
              </a:rPr>
              <a:t> </a:t>
            </a:r>
            <a:r>
              <a:rPr lang="en-US" altLang="en-US" sz="2400" dirty="0"/>
              <a:t>A </a:t>
            </a:r>
            <a:r>
              <a:rPr lang="en-US" altLang="en-US" sz="2400" dirty="0" smtClean="0"/>
              <a:t>– G</a:t>
            </a:r>
            <a:r>
              <a:rPr lang="en-US" altLang="en-US" sz="2400" dirty="0" smtClean="0">
                <a:latin typeface="Garamond" pitchFamily="18" charset="0"/>
              </a:rPr>
              <a:t>)</a:t>
            </a:r>
            <a:r>
              <a:rPr lang="ja-JP" altLang="en-US" sz="2400" dirty="0">
                <a:latin typeface="Garamond" pitchFamily="18" charset="0"/>
              </a:rPr>
              <a:t> </a:t>
            </a:r>
            <a:r>
              <a:rPr lang="ja-JP" altLang="en-US" sz="2400" dirty="0">
                <a:latin typeface="SimSun" panose="02010600030101010101" pitchFamily="2" charset="-122"/>
                <a:ea typeface="SimSun" panose="02010600030101010101" pitchFamily="2" charset="-122"/>
              </a:rPr>
              <a:t>的</a:t>
            </a:r>
            <a:r>
              <a:rPr lang="zh-TW" altLang="en-US" sz="2400" dirty="0" smtClean="0">
                <a:latin typeface="Garamond" pitchFamily="18" charset="0"/>
              </a:rPr>
              <a:t>要</a:t>
            </a:r>
            <a:r>
              <a:rPr lang="zh-TW" altLang="en-US" sz="2400" dirty="0">
                <a:latin typeface="Garamond" pitchFamily="18" charset="0"/>
              </a:rPr>
              <a:t>求</a:t>
            </a:r>
            <a:endParaRPr lang="en-US" altLang="en-US" sz="2400" dirty="0" smtClean="0">
              <a:latin typeface="Garamond" pitchFamily="18" charset="0"/>
            </a:endParaRPr>
          </a:p>
          <a:p>
            <a:pPr marL="489844" indent="-440520">
              <a:lnSpc>
                <a:spcPct val="130000"/>
              </a:lnSpc>
              <a:spcBef>
                <a:spcPct val="0"/>
              </a:spcBef>
              <a:buFont typeface="Wingdings" pitchFamily="2" charset="2"/>
              <a:buChar char="§"/>
            </a:pPr>
            <a:r>
              <a:rPr lang="zh-TW" altLang="en-US" sz="2400" dirty="0" smtClean="0">
                <a:latin typeface="Garamond" pitchFamily="18" charset="0"/>
              </a:rPr>
              <a:t>家</a:t>
            </a:r>
            <a:r>
              <a:rPr lang="zh-TW" altLang="en-US" sz="2400" dirty="0">
                <a:latin typeface="Garamond" pitchFamily="18" charset="0"/>
              </a:rPr>
              <a:t>長的成人學</a:t>
            </a:r>
            <a:r>
              <a:rPr lang="zh-TW" altLang="en-US" sz="2400" dirty="0" smtClean="0">
                <a:latin typeface="Garamond" pitchFamily="18" charset="0"/>
              </a:rPr>
              <a:t>校機</a:t>
            </a:r>
            <a:r>
              <a:rPr lang="zh-TW" altLang="en-US" sz="2400" dirty="0">
                <a:latin typeface="Garamond" pitchFamily="18" charset="0"/>
              </a:rPr>
              <a:t>會</a:t>
            </a:r>
            <a:endParaRPr lang="en-US" altLang="en-US" sz="2400" dirty="0">
              <a:latin typeface="Garamond" pitchFamily="18" charset="0"/>
            </a:endParaRPr>
          </a:p>
          <a:p>
            <a:pPr marL="489844" indent="-440520">
              <a:lnSpc>
                <a:spcPct val="130000"/>
              </a:lnSpc>
              <a:spcBef>
                <a:spcPct val="0"/>
              </a:spcBef>
              <a:buFont typeface="Wingdings" pitchFamily="2" charset="2"/>
              <a:buChar char="§"/>
            </a:pPr>
            <a:r>
              <a:rPr lang="zh-TW" altLang="en-US" sz="2400" dirty="0" smtClean="0">
                <a:latin typeface="Garamond" pitchFamily="18" charset="0"/>
              </a:rPr>
              <a:t>移</a:t>
            </a:r>
            <a:r>
              <a:rPr lang="zh-TW" altLang="en-US" sz="2400" dirty="0">
                <a:latin typeface="Garamond" pitchFamily="18" charset="0"/>
              </a:rPr>
              <a:t>民</a:t>
            </a:r>
            <a:r>
              <a:rPr lang="en-US" altLang="zh-TW" sz="2400" dirty="0">
                <a:latin typeface="Garamond" pitchFamily="18" charset="0"/>
              </a:rPr>
              <a:t>/</a:t>
            </a:r>
            <a:r>
              <a:rPr lang="zh-TW" altLang="en-US" sz="2400" dirty="0">
                <a:latin typeface="Garamond" pitchFamily="18" charset="0"/>
              </a:rPr>
              <a:t>公民</a:t>
            </a:r>
            <a:endParaRPr lang="en-US" altLang="en-US" sz="2400" dirty="0" smtClean="0">
              <a:latin typeface="Garamond" pitchFamily="18" charset="0"/>
            </a:endParaRPr>
          </a:p>
          <a:p>
            <a:pPr marL="489844" indent="-440520">
              <a:lnSpc>
                <a:spcPct val="130000"/>
              </a:lnSpc>
              <a:spcBef>
                <a:spcPct val="0"/>
              </a:spcBef>
              <a:buFont typeface="Wingdings" pitchFamily="2" charset="2"/>
              <a:buChar char="§"/>
            </a:pPr>
            <a:r>
              <a:rPr lang="zh-TW" altLang="en-US" sz="2400" dirty="0" smtClean="0">
                <a:latin typeface="Garamond" pitchFamily="18" charset="0"/>
              </a:rPr>
              <a:t>成</a:t>
            </a:r>
            <a:r>
              <a:rPr lang="zh-TW" altLang="en-US" sz="2400" dirty="0">
                <a:latin typeface="Garamond" pitchFamily="18" charset="0"/>
              </a:rPr>
              <a:t>績報告卡系統</a:t>
            </a:r>
            <a:endParaRPr lang="en-US" altLang="en-US" sz="2400" dirty="0" smtClean="0">
              <a:latin typeface="Garamond" pitchFamily="18" charset="0"/>
            </a:endParaRPr>
          </a:p>
          <a:p>
            <a:pPr marL="489844" indent="-440520">
              <a:lnSpc>
                <a:spcPct val="130000"/>
              </a:lnSpc>
              <a:spcBef>
                <a:spcPct val="0"/>
              </a:spcBef>
              <a:buFont typeface="Wingdings" pitchFamily="2" charset="2"/>
              <a:buChar char="§"/>
            </a:pPr>
            <a:r>
              <a:rPr lang="zh-TW" altLang="en-US" sz="2400" dirty="0" smtClean="0">
                <a:latin typeface="Garamond" pitchFamily="18" charset="0"/>
              </a:rPr>
              <a:t>課</a:t>
            </a:r>
            <a:r>
              <a:rPr lang="zh-TW" altLang="en-US" sz="2400" dirty="0">
                <a:latin typeface="Garamond" pitchFamily="18" charset="0"/>
              </a:rPr>
              <a:t>外活動</a:t>
            </a:r>
            <a:endParaRPr lang="en-US" altLang="en-US" sz="2400" dirty="0">
              <a:latin typeface="Garamond" pitchFamily="18" charset="0"/>
            </a:endParaRPr>
          </a:p>
          <a:p>
            <a:pPr marL="489844" indent="-440520">
              <a:lnSpc>
                <a:spcPct val="75000"/>
              </a:lnSpc>
              <a:spcBef>
                <a:spcPct val="0"/>
              </a:spcBef>
            </a:pPr>
            <a:endParaRPr lang="en-US" altLang="en-US" sz="2600" dirty="0"/>
          </a:p>
          <a:p>
            <a:pPr marL="489844" indent="-440520">
              <a:lnSpc>
                <a:spcPct val="70000"/>
              </a:lnSpc>
            </a:pPr>
            <a:endParaRPr lang="en-US" altLang="en-US" sz="2600" dirty="0"/>
          </a:p>
          <a:p>
            <a:pPr marL="489844" indent="-440520">
              <a:lnSpc>
                <a:spcPct val="70000"/>
              </a:lnSpc>
            </a:pPr>
            <a:endParaRPr lang="en-US" altLang="en-US" sz="2800" dirty="0"/>
          </a:p>
          <a:p>
            <a:pPr marL="489844" indent="-440520">
              <a:lnSpc>
                <a:spcPct val="70000"/>
              </a:lnSpc>
            </a:pPr>
            <a:endParaRPr lang="en-US" altLang="en-US" sz="2800" dirty="0"/>
          </a:p>
          <a:p>
            <a:pPr marL="489844" indent="-440520">
              <a:lnSpc>
                <a:spcPct val="70000"/>
              </a:lnSpc>
            </a:pPr>
            <a:endParaRPr lang="en-US" altLang="en-US" sz="2800" dirty="0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4857750" y="2032000"/>
            <a:ext cx="4013835" cy="447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7969" tIns="48984" rIns="97969" bIns="48984"/>
          <a:lstStyle>
            <a:lvl1pPr marL="457200" indent="-411163">
              <a:defRPr sz="2200">
                <a:solidFill>
                  <a:srgbClr val="404040"/>
                </a:solidFill>
                <a:latin typeface="Book Antiqua" pitchFamily="18" charset="0"/>
              </a:defRPr>
            </a:lvl1pPr>
            <a:lvl2pPr marL="742950" indent="-285750">
              <a:defRPr sz="2000">
                <a:solidFill>
                  <a:srgbClr val="404040"/>
                </a:solidFill>
                <a:latin typeface="Book Antiqua" pitchFamily="18" charset="0"/>
              </a:defRPr>
            </a:lvl2pPr>
            <a:lvl3pPr marL="1143000" indent="-228600">
              <a:defRPr>
                <a:solidFill>
                  <a:srgbClr val="404040"/>
                </a:solidFill>
                <a:latin typeface="Book Antiqua" pitchFamily="18" charset="0"/>
              </a:defRPr>
            </a:lvl3pPr>
            <a:lvl4pPr marL="1600200" indent="-228600">
              <a:defRPr sz="1600">
                <a:solidFill>
                  <a:srgbClr val="404040"/>
                </a:solidFill>
                <a:latin typeface="Book Antiqua" pitchFamily="18" charset="0"/>
              </a:defRPr>
            </a:lvl4pPr>
            <a:lvl5pPr marL="2057400" indent="-228600">
              <a:defRPr sz="1400">
                <a:solidFill>
                  <a:srgbClr val="404040"/>
                </a:solidFill>
                <a:latin typeface="Book Antiqua" pitchFamily="18" charset="0"/>
              </a:defRPr>
            </a:lvl5pPr>
            <a:lvl6pPr marL="2514600" indent="-228600" eaLnBrk="0" fontAlgn="base" hangingPunct="0">
              <a:buClr>
                <a:srgbClr val="644646"/>
              </a:buClr>
              <a:defRPr sz="1400">
                <a:solidFill>
                  <a:srgbClr val="404040"/>
                </a:solidFill>
                <a:latin typeface="Book Antiqua" pitchFamily="18" charset="0"/>
              </a:defRPr>
            </a:lvl6pPr>
            <a:lvl7pPr marL="2971800" indent="-228600" eaLnBrk="0" fontAlgn="base" hangingPunct="0">
              <a:buClr>
                <a:srgbClr val="644646"/>
              </a:buClr>
              <a:defRPr sz="1400">
                <a:solidFill>
                  <a:srgbClr val="404040"/>
                </a:solidFill>
                <a:latin typeface="Book Antiqua" pitchFamily="18" charset="0"/>
              </a:defRPr>
            </a:lvl7pPr>
            <a:lvl8pPr marL="3429000" indent="-228600" eaLnBrk="0" fontAlgn="base" hangingPunct="0">
              <a:buClr>
                <a:srgbClr val="644646"/>
              </a:buClr>
              <a:defRPr sz="1400">
                <a:solidFill>
                  <a:srgbClr val="404040"/>
                </a:solidFill>
                <a:latin typeface="Book Antiqua" pitchFamily="18" charset="0"/>
              </a:defRPr>
            </a:lvl8pPr>
            <a:lvl9pPr marL="3886200" indent="-228600" eaLnBrk="0" fontAlgn="base" hangingPunct="0">
              <a:buClr>
                <a:srgbClr val="644646"/>
              </a:buClr>
              <a:defRPr sz="1400">
                <a:solidFill>
                  <a:srgbClr val="404040"/>
                </a:solidFill>
                <a:latin typeface="Book Antiqua" pitchFamily="18" charset="0"/>
              </a:defRPr>
            </a:lvl9pPr>
          </a:lstStyle>
          <a:p>
            <a:pPr>
              <a:lnSpc>
                <a:spcPct val="140000"/>
              </a:lnSpc>
              <a:spcAft>
                <a:spcPts val="321"/>
              </a:spcAft>
              <a:buClr>
                <a:srgbClr val="644646"/>
              </a:buClr>
              <a:buSzPct val="130000"/>
              <a:buFont typeface="Wingdings" pitchFamily="2" charset="2"/>
              <a:buChar char="§"/>
            </a:pPr>
            <a:r>
              <a:rPr lang="zh-TW" altLang="en-US" dirty="0" smtClean="0">
                <a:latin typeface="Garamond" pitchFamily="18" charset="0"/>
              </a:rPr>
              <a:t>測</a:t>
            </a:r>
            <a:r>
              <a:rPr lang="zh-TW" altLang="en-US" dirty="0">
                <a:latin typeface="Garamond" pitchFamily="18" charset="0"/>
              </a:rPr>
              <a:t>試</a:t>
            </a:r>
            <a:r>
              <a:rPr lang="en-US" altLang="en-US" dirty="0" smtClean="0">
                <a:latin typeface="Garamond" pitchFamily="18" charset="0"/>
              </a:rPr>
              <a:t> </a:t>
            </a:r>
            <a:r>
              <a:rPr lang="en-US" altLang="en-US" dirty="0" smtClean="0">
                <a:latin typeface="+mn-lt"/>
              </a:rPr>
              <a:t>(CELDT, STAR, CAHSEE, S.A.T.)</a:t>
            </a:r>
            <a:endParaRPr lang="en-US" altLang="en-US" dirty="0">
              <a:latin typeface="+mn-lt"/>
            </a:endParaRPr>
          </a:p>
          <a:p>
            <a:pPr>
              <a:lnSpc>
                <a:spcPct val="140000"/>
              </a:lnSpc>
              <a:spcAft>
                <a:spcPts val="321"/>
              </a:spcAft>
              <a:buClr>
                <a:srgbClr val="644646"/>
              </a:buClr>
              <a:buSzPct val="130000"/>
              <a:buFont typeface="Wingdings" pitchFamily="2" charset="2"/>
              <a:buChar char="§"/>
            </a:pPr>
            <a:r>
              <a:rPr lang="zh-TW" altLang="en-US" dirty="0" smtClean="0">
                <a:latin typeface="Garamond" pitchFamily="18" charset="0"/>
              </a:rPr>
              <a:t>天才人</a:t>
            </a:r>
            <a:r>
              <a:rPr lang="zh-TW" altLang="en-US" dirty="0">
                <a:latin typeface="Garamond" pitchFamily="18" charset="0"/>
              </a:rPr>
              <a:t>才教育</a:t>
            </a:r>
            <a:r>
              <a:rPr lang="en-US" altLang="zh-TW" dirty="0">
                <a:latin typeface="+mn-lt"/>
              </a:rPr>
              <a:t>(GATE)</a:t>
            </a:r>
            <a:r>
              <a:rPr lang="zh-TW" altLang="en-US" dirty="0">
                <a:latin typeface="Garamond" pitchFamily="18" charset="0"/>
              </a:rPr>
              <a:t>，榮譽課程，大學先修課程</a:t>
            </a:r>
            <a:endParaRPr lang="en-US" altLang="en-US" dirty="0">
              <a:latin typeface="Garamond" pitchFamily="18" charset="0"/>
            </a:endParaRPr>
          </a:p>
          <a:p>
            <a:pPr>
              <a:lnSpc>
                <a:spcPct val="140000"/>
              </a:lnSpc>
              <a:spcAft>
                <a:spcPts val="321"/>
              </a:spcAft>
              <a:buClr>
                <a:srgbClr val="644646"/>
              </a:buClr>
              <a:buSzPct val="130000"/>
              <a:buFont typeface="Wingdings" pitchFamily="2" charset="2"/>
              <a:buChar char="§"/>
            </a:pPr>
            <a:r>
              <a:rPr lang="zh-TW" altLang="en-US" dirty="0" smtClean="0">
                <a:latin typeface="Garamond" pitchFamily="18" charset="0"/>
              </a:rPr>
              <a:t>干預</a:t>
            </a:r>
            <a:r>
              <a:rPr lang="en-US" altLang="zh-TW" dirty="0" smtClean="0">
                <a:latin typeface="Garamond" pitchFamily="18" charset="0"/>
              </a:rPr>
              <a:t>, </a:t>
            </a:r>
            <a:r>
              <a:rPr lang="zh-TW" altLang="en-US" dirty="0" smtClean="0">
                <a:latin typeface="Garamond" pitchFamily="18" charset="0"/>
              </a:rPr>
              <a:t>補</a:t>
            </a:r>
            <a:r>
              <a:rPr lang="zh-TW" altLang="en-US" dirty="0">
                <a:latin typeface="Garamond" pitchFamily="18" charset="0"/>
              </a:rPr>
              <a:t>習輔導和諮詢服務</a:t>
            </a:r>
            <a:endParaRPr lang="en-US" altLang="en-US" dirty="0">
              <a:latin typeface="Garamond" pitchFamily="18" charset="0"/>
            </a:endParaRPr>
          </a:p>
          <a:p>
            <a:pPr>
              <a:lnSpc>
                <a:spcPct val="140000"/>
              </a:lnSpc>
              <a:spcAft>
                <a:spcPts val="321"/>
              </a:spcAft>
              <a:buClr>
                <a:srgbClr val="644646"/>
              </a:buClr>
              <a:buSzPct val="130000"/>
              <a:buFont typeface="Wingdings" pitchFamily="2" charset="2"/>
              <a:buChar char="§"/>
            </a:pPr>
            <a:r>
              <a:rPr lang="zh-TW" altLang="en-US" dirty="0" smtClean="0">
                <a:latin typeface="Garamond" pitchFamily="18" charset="0"/>
              </a:rPr>
              <a:t>晉</a:t>
            </a:r>
            <a:r>
              <a:rPr lang="zh-TW" altLang="en-US" dirty="0">
                <a:latin typeface="Garamond" pitchFamily="18" charset="0"/>
              </a:rPr>
              <a:t>級</a:t>
            </a:r>
            <a:r>
              <a:rPr lang="en-US" altLang="zh-TW" dirty="0">
                <a:latin typeface="Garamond" pitchFamily="18" charset="0"/>
              </a:rPr>
              <a:t>/</a:t>
            </a:r>
            <a:r>
              <a:rPr lang="zh-TW" altLang="en-US" dirty="0">
                <a:latin typeface="Garamond" pitchFamily="18" charset="0"/>
              </a:rPr>
              <a:t>留班</a:t>
            </a:r>
            <a:endParaRPr lang="en-US" altLang="en-US" dirty="0">
              <a:latin typeface="Garamond" pitchFamily="18" charset="0"/>
            </a:endParaRPr>
          </a:p>
          <a:p>
            <a:pPr>
              <a:lnSpc>
                <a:spcPct val="140000"/>
              </a:lnSpc>
              <a:spcAft>
                <a:spcPts val="321"/>
              </a:spcAft>
              <a:buClr>
                <a:srgbClr val="644646"/>
              </a:buClr>
              <a:buSzPct val="130000"/>
              <a:buFont typeface="Wingdings" pitchFamily="2" charset="2"/>
              <a:buChar char="§"/>
            </a:pPr>
            <a:r>
              <a:rPr lang="zh-TW" altLang="en-US" dirty="0" smtClean="0">
                <a:latin typeface="Garamond" pitchFamily="18" charset="0"/>
              </a:rPr>
              <a:t>家</a:t>
            </a:r>
            <a:r>
              <a:rPr lang="zh-TW" altLang="en-US" dirty="0">
                <a:latin typeface="Garamond" pitchFamily="18" charset="0"/>
              </a:rPr>
              <a:t>長參與志願服務</a:t>
            </a:r>
            <a:endParaRPr lang="en-US" altLang="en-US" dirty="0">
              <a:latin typeface="Garamond" pitchFamily="18" charset="0"/>
            </a:endParaRPr>
          </a:p>
          <a:p>
            <a:pPr>
              <a:lnSpc>
                <a:spcPct val="140000"/>
              </a:lnSpc>
              <a:spcAft>
                <a:spcPts val="321"/>
              </a:spcAft>
              <a:buClr>
                <a:srgbClr val="644646"/>
              </a:buClr>
              <a:buSzPct val="130000"/>
              <a:buFont typeface="Wingdings" pitchFamily="2" charset="2"/>
              <a:buChar char="§"/>
            </a:pPr>
            <a:r>
              <a:rPr lang="zh-TW" altLang="en-US" dirty="0" smtClean="0">
                <a:latin typeface="Garamond" pitchFamily="18" charset="0"/>
              </a:rPr>
              <a:t>美</a:t>
            </a:r>
            <a:r>
              <a:rPr lang="zh-TW" altLang="en-US" dirty="0">
                <a:latin typeface="Garamond" pitchFamily="18" charset="0"/>
              </a:rPr>
              <a:t>國學校系統</a:t>
            </a:r>
            <a:endParaRPr lang="en-US" altLang="en-US" dirty="0">
              <a:latin typeface="Garamond" pitchFamily="18" charset="0"/>
            </a:endParaRPr>
          </a:p>
          <a:p>
            <a:pPr>
              <a:lnSpc>
                <a:spcPct val="85000"/>
              </a:lnSpc>
              <a:spcAft>
                <a:spcPts val="321"/>
              </a:spcAft>
              <a:buClr>
                <a:srgbClr val="644646"/>
              </a:buClr>
              <a:buSzPct val="130000"/>
              <a:buFont typeface="Georgia" pitchFamily="18" charset="0"/>
              <a:buChar char="*"/>
            </a:pPr>
            <a:endParaRPr lang="en-US" altLang="en-US" sz="2800" dirty="0"/>
          </a:p>
          <a:p>
            <a:pPr>
              <a:lnSpc>
                <a:spcPct val="80000"/>
              </a:lnSpc>
              <a:spcBef>
                <a:spcPct val="20000"/>
              </a:spcBef>
              <a:spcAft>
                <a:spcPts val="321"/>
              </a:spcAft>
              <a:buClr>
                <a:srgbClr val="644646"/>
              </a:buClr>
              <a:buSzPct val="130000"/>
              <a:buFont typeface="Georgia" pitchFamily="18" charset="0"/>
              <a:buChar char="*"/>
            </a:pPr>
            <a:endParaRPr lang="en-US" altLang="en-US" sz="2800" dirty="0"/>
          </a:p>
          <a:p>
            <a:pPr>
              <a:lnSpc>
                <a:spcPct val="80000"/>
              </a:lnSpc>
              <a:spcBef>
                <a:spcPct val="20000"/>
              </a:spcBef>
              <a:spcAft>
                <a:spcPts val="321"/>
              </a:spcAft>
              <a:buClr>
                <a:srgbClr val="644646"/>
              </a:buClr>
              <a:buSzPct val="130000"/>
              <a:buFont typeface="Georgia" pitchFamily="18" charset="0"/>
              <a:buChar char="*"/>
            </a:pPr>
            <a:endParaRPr lang="en-US" altLang="en-US" sz="3000" dirty="0"/>
          </a:p>
          <a:p>
            <a:pPr>
              <a:lnSpc>
                <a:spcPct val="80000"/>
              </a:lnSpc>
              <a:spcBef>
                <a:spcPct val="20000"/>
              </a:spcBef>
              <a:spcAft>
                <a:spcPts val="321"/>
              </a:spcAft>
              <a:buClr>
                <a:srgbClr val="644646"/>
              </a:buClr>
              <a:buSzPct val="130000"/>
              <a:buFont typeface="Georgia" pitchFamily="18" charset="0"/>
              <a:buChar char="*"/>
            </a:pPr>
            <a:endParaRPr lang="en-US" altLang="en-US" sz="3000" dirty="0"/>
          </a:p>
          <a:p>
            <a:pPr>
              <a:lnSpc>
                <a:spcPct val="80000"/>
              </a:lnSpc>
              <a:spcBef>
                <a:spcPct val="20000"/>
              </a:spcBef>
              <a:spcAft>
                <a:spcPts val="321"/>
              </a:spcAft>
              <a:buClr>
                <a:srgbClr val="644646"/>
              </a:buClr>
              <a:buSzPct val="130000"/>
              <a:buFont typeface="Georgia" pitchFamily="18" charset="0"/>
              <a:buChar char="*"/>
            </a:pPr>
            <a:endParaRPr lang="en-US" altLang="en-US" sz="3000" dirty="0"/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598170" y="1056640"/>
            <a:ext cx="8273415" cy="81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7969" tIns="48984" rIns="97969" bIns="48984"/>
          <a:lstStyle>
            <a:lvl1pPr marL="44450">
              <a:defRPr sz="2200">
                <a:solidFill>
                  <a:srgbClr val="404040"/>
                </a:solidFill>
                <a:latin typeface="Book Antiqua" pitchFamily="18" charset="0"/>
              </a:defRPr>
            </a:lvl1pPr>
            <a:lvl2pPr marL="742950" indent="-285750">
              <a:defRPr sz="2000">
                <a:solidFill>
                  <a:srgbClr val="404040"/>
                </a:solidFill>
                <a:latin typeface="Book Antiqua" pitchFamily="18" charset="0"/>
              </a:defRPr>
            </a:lvl2pPr>
            <a:lvl3pPr marL="1143000" indent="-228600">
              <a:defRPr>
                <a:solidFill>
                  <a:srgbClr val="404040"/>
                </a:solidFill>
                <a:latin typeface="Book Antiqua" pitchFamily="18" charset="0"/>
              </a:defRPr>
            </a:lvl3pPr>
            <a:lvl4pPr marL="1600200" indent="-228600">
              <a:defRPr sz="1600">
                <a:solidFill>
                  <a:srgbClr val="404040"/>
                </a:solidFill>
                <a:latin typeface="Book Antiqua" pitchFamily="18" charset="0"/>
              </a:defRPr>
            </a:lvl4pPr>
            <a:lvl5pPr marL="2057400" indent="-228600">
              <a:defRPr sz="1400">
                <a:solidFill>
                  <a:srgbClr val="404040"/>
                </a:solidFill>
                <a:latin typeface="Book Antiqua" pitchFamily="18" charset="0"/>
              </a:defRPr>
            </a:lvl5pPr>
            <a:lvl6pPr marL="2514600" indent="-228600" eaLnBrk="0" fontAlgn="base" hangingPunct="0">
              <a:buClr>
                <a:srgbClr val="644646"/>
              </a:buClr>
              <a:defRPr sz="1400">
                <a:solidFill>
                  <a:srgbClr val="404040"/>
                </a:solidFill>
                <a:latin typeface="Book Antiqua" pitchFamily="18" charset="0"/>
              </a:defRPr>
            </a:lvl6pPr>
            <a:lvl7pPr marL="2971800" indent="-228600" eaLnBrk="0" fontAlgn="base" hangingPunct="0">
              <a:buClr>
                <a:srgbClr val="644646"/>
              </a:buClr>
              <a:defRPr sz="1400">
                <a:solidFill>
                  <a:srgbClr val="404040"/>
                </a:solidFill>
                <a:latin typeface="Book Antiqua" pitchFamily="18" charset="0"/>
              </a:defRPr>
            </a:lvl7pPr>
            <a:lvl8pPr marL="3429000" indent="-228600" eaLnBrk="0" fontAlgn="base" hangingPunct="0">
              <a:buClr>
                <a:srgbClr val="644646"/>
              </a:buClr>
              <a:defRPr sz="1400">
                <a:solidFill>
                  <a:srgbClr val="404040"/>
                </a:solidFill>
                <a:latin typeface="Book Antiqua" pitchFamily="18" charset="0"/>
              </a:defRPr>
            </a:lvl8pPr>
            <a:lvl9pPr marL="3886200" indent="-228600" eaLnBrk="0" fontAlgn="base" hangingPunct="0">
              <a:buClr>
                <a:srgbClr val="644646"/>
              </a:buClr>
              <a:defRPr sz="1400">
                <a:solidFill>
                  <a:srgbClr val="404040"/>
                </a:solidFill>
                <a:latin typeface="Book Antiqua" pitchFamily="18" charset="0"/>
              </a:defRPr>
            </a:lvl9pPr>
          </a:lstStyle>
          <a:p>
            <a:pPr algn="ctr">
              <a:lnSpc>
                <a:spcPct val="130000"/>
              </a:lnSpc>
              <a:spcAft>
                <a:spcPts val="321"/>
              </a:spcAft>
              <a:buClr>
                <a:srgbClr val="644646"/>
              </a:buClr>
              <a:buSzPct val="130000"/>
            </a:pPr>
            <a:r>
              <a:rPr lang="en-US" altLang="en-US" sz="3200" b="1" dirty="0">
                <a:solidFill>
                  <a:srgbClr val="00B050"/>
                </a:solidFill>
                <a:latin typeface="+mn-lt"/>
              </a:rPr>
              <a:t>ELAC</a:t>
            </a:r>
            <a:r>
              <a:rPr lang="zh-TW" altLang="en-US" sz="3200" b="1" dirty="0">
                <a:solidFill>
                  <a:srgbClr val="00B050"/>
                </a:solidFill>
                <a:latin typeface="Garamond" pitchFamily="18" charset="0"/>
              </a:rPr>
              <a:t>建議的題</a:t>
            </a:r>
            <a:r>
              <a:rPr lang="zh-TW" altLang="en-US" sz="3200" b="1" dirty="0" smtClean="0">
                <a:solidFill>
                  <a:srgbClr val="00B050"/>
                </a:solidFill>
                <a:latin typeface="Garamond" pitchFamily="18" charset="0"/>
              </a:rPr>
              <a:t>材</a:t>
            </a:r>
            <a:endParaRPr lang="en-US" altLang="en-US" sz="28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4167" b="85556"/>
          <a:stretch/>
        </p:blipFill>
        <p:spPr>
          <a:xfrm>
            <a:off x="0" y="23776"/>
            <a:ext cx="3520441" cy="832105"/>
          </a:xfrm>
          <a:prstGeom prst="rect">
            <a:avLst/>
          </a:prstGeom>
        </p:spPr>
      </p:pic>
      <p:cxnSp>
        <p:nvCxnSpPr>
          <p:cNvPr id="7" name="Straight Connector 6"/>
          <p:cNvCxnSpPr/>
          <p:nvPr/>
        </p:nvCxnSpPr>
        <p:spPr>
          <a:xfrm>
            <a:off x="0" y="855881"/>
            <a:ext cx="9799519" cy="9526"/>
          </a:xfrm>
          <a:prstGeom prst="line">
            <a:avLst/>
          </a:prstGeom>
          <a:ln w="63500">
            <a:solidFill>
              <a:srgbClr val="3399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Chinese/ELAC Training PP 2015-16/AL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0062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4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4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4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4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2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9" grpId="0" build="p" autoUpdateAnimBg="0"/>
      <p:bldP spid="8" grpId="0" build="p" autoUpdateAnimBg="0"/>
      <p:bldP spid="9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17220" y="1087120"/>
            <a:ext cx="8191500" cy="5689600"/>
          </a:xfrm>
        </p:spPr>
        <p:txBody>
          <a:bodyPr/>
          <a:lstStyle/>
          <a:p>
            <a:pPr marL="47624" indent="0" algn="ctr">
              <a:buNone/>
            </a:pPr>
            <a:r>
              <a:rPr lang="zh-TW" altLang="en-US" sz="4800" b="1" dirty="0" smtClean="0">
                <a:solidFill>
                  <a:srgbClr val="00B05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你</a:t>
            </a:r>
            <a:r>
              <a:rPr lang="zh-TW" altLang="en-US" sz="4800" b="1" dirty="0">
                <a:solidFill>
                  <a:srgbClr val="00B05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需要什麼</a:t>
            </a:r>
            <a:r>
              <a:rPr lang="en-US" altLang="en-US" sz="4800" b="1" dirty="0" smtClean="0">
                <a:solidFill>
                  <a:srgbClr val="00B05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?</a:t>
            </a:r>
            <a:endParaRPr lang="en-US" altLang="en-US" sz="4800" b="1" dirty="0">
              <a:solidFill>
                <a:srgbClr val="00B050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47624" indent="0">
              <a:lnSpc>
                <a:spcPct val="150000"/>
              </a:lnSpc>
              <a:buFont typeface="Wingdings" pitchFamily="2" charset="2"/>
              <a:buChar char="§"/>
            </a:pPr>
            <a:r>
              <a:rPr lang="zh-TW" altLang="en-US" sz="3000" dirty="0" smtClean="0">
                <a:latin typeface="SimSun" panose="02010600030101010101" pitchFamily="2" charset="-122"/>
                <a:ea typeface="SimSun" panose="02010600030101010101" pitchFamily="2" charset="-122"/>
              </a:rPr>
              <a:t>每</a:t>
            </a:r>
            <a:r>
              <a:rPr lang="zh-TW" altLang="en-US" sz="3000" dirty="0">
                <a:latin typeface="SimSun" panose="02010600030101010101" pitchFamily="2" charset="-122"/>
                <a:ea typeface="SimSun" panose="02010600030101010101" pitchFamily="2" charset="-122"/>
              </a:rPr>
              <a:t>臺一組，集思你需要知道或能夠做到的事情，以履行</a:t>
            </a:r>
            <a:r>
              <a:rPr lang="en-US" altLang="zh-TW" sz="3000" dirty="0"/>
              <a:t>ELAC</a:t>
            </a:r>
            <a:r>
              <a:rPr lang="zh-TW" altLang="en-US" sz="3000" dirty="0">
                <a:latin typeface="SimSun" panose="02010600030101010101" pitchFamily="2" charset="-122"/>
                <a:ea typeface="SimSun" panose="02010600030101010101" pitchFamily="2" charset="-122"/>
              </a:rPr>
              <a:t>職責。</a:t>
            </a:r>
            <a:endParaRPr lang="en-US" altLang="en-US" sz="3000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47624" indent="0">
              <a:lnSpc>
                <a:spcPct val="150000"/>
              </a:lnSpc>
              <a:buNone/>
            </a:pPr>
            <a:endParaRPr lang="en-US" altLang="en-US" sz="1200" dirty="0">
              <a:latin typeface="Garamond" pitchFamily="18" charset="0"/>
            </a:endParaRPr>
          </a:p>
          <a:p>
            <a:pPr marL="47624" indent="0">
              <a:lnSpc>
                <a:spcPct val="150000"/>
              </a:lnSpc>
              <a:buNone/>
            </a:pPr>
            <a:r>
              <a:rPr lang="en-US" altLang="en-US" sz="2100" dirty="0" smtClean="0">
                <a:latin typeface="Garamond" pitchFamily="18" charset="0"/>
              </a:rPr>
              <a:t>**</a:t>
            </a:r>
            <a:r>
              <a:rPr lang="zh-TW" altLang="en-US" sz="3000" dirty="0" smtClean="0">
                <a:latin typeface="SimSun" panose="02010600030101010101" pitchFamily="2" charset="-122"/>
                <a:ea typeface="SimSun" panose="02010600030101010101" pitchFamily="2" charset="-122"/>
              </a:rPr>
              <a:t>請</a:t>
            </a:r>
            <a:r>
              <a:rPr lang="zh-TW" altLang="en-US" sz="3000" dirty="0">
                <a:latin typeface="SimSun" panose="02010600030101010101" pitchFamily="2" charset="-122"/>
                <a:ea typeface="SimSun" panose="02010600030101010101" pitchFamily="2" charset="-122"/>
              </a:rPr>
              <a:t>在“我需要為</a:t>
            </a:r>
            <a:r>
              <a:rPr lang="en-US" altLang="zh-TW" sz="3000" dirty="0"/>
              <a:t>ELAC</a:t>
            </a:r>
            <a:r>
              <a:rPr lang="zh-TW" altLang="en-US" sz="3000" dirty="0">
                <a:latin typeface="SimSun" panose="02010600030101010101" pitchFamily="2" charset="-122"/>
                <a:ea typeface="SimSun" panose="02010600030101010101" pitchFamily="2" charset="-122"/>
              </a:rPr>
              <a:t>做什麼</a:t>
            </a:r>
            <a:r>
              <a:rPr lang="zh-TW" altLang="en-US" sz="3000" dirty="0" smtClean="0">
                <a:latin typeface="SimSun" panose="02010600030101010101" pitchFamily="2" charset="-122"/>
                <a:ea typeface="SimSun" panose="02010600030101010101" pitchFamily="2" charset="-122"/>
              </a:rPr>
              <a:t>”講</a:t>
            </a:r>
            <a:r>
              <a:rPr lang="zh-TW" altLang="en-US" sz="3000" dirty="0">
                <a:latin typeface="SimSun" panose="02010600030101010101" pitchFamily="2" charset="-122"/>
                <a:ea typeface="SimSun" panose="02010600030101010101" pitchFamily="2" charset="-122"/>
              </a:rPr>
              <a:t>義裡寫下你的想法。</a:t>
            </a:r>
            <a:r>
              <a:rPr lang="zh-TW" altLang="en-US" sz="3000" dirty="0" smtClean="0">
                <a:latin typeface="SimSun" panose="02010600030101010101" pitchFamily="2" charset="-122"/>
                <a:ea typeface="SimSun" panose="02010600030101010101" pitchFamily="2" charset="-122"/>
              </a:rPr>
              <a:t>這是</a:t>
            </a:r>
            <a:r>
              <a:rPr lang="zh-TW" altLang="en-US" sz="3000" dirty="0">
                <a:latin typeface="SimSun" panose="02010600030101010101" pitchFamily="2" charset="-122"/>
                <a:ea typeface="SimSun" panose="02010600030101010101" pitchFamily="2" charset="-122"/>
              </a:rPr>
              <a:t>你下一個</a:t>
            </a:r>
            <a:r>
              <a:rPr lang="en-US" altLang="zh-TW" sz="3000" dirty="0">
                <a:ea typeface="SimSun" panose="02010600030101010101" pitchFamily="2" charset="-122"/>
              </a:rPr>
              <a:t>ELAC</a:t>
            </a:r>
            <a:r>
              <a:rPr lang="zh-TW" altLang="en-US" sz="3000" dirty="0">
                <a:latin typeface="SimSun" panose="02010600030101010101" pitchFamily="2" charset="-122"/>
                <a:ea typeface="SimSun" panose="02010600030101010101" pitchFamily="2" charset="-122"/>
              </a:rPr>
              <a:t>座談</a:t>
            </a:r>
            <a:r>
              <a:rPr lang="zh-TW" altLang="en-US" sz="3000" dirty="0">
                <a:latin typeface="SimSun" panose="02010600030101010101" pitchFamily="2" charset="-122"/>
                <a:ea typeface="SimSun" panose="02010600030101010101" pitchFamily="2" charset="-122"/>
              </a:rPr>
              <a:t>會討論的題</a:t>
            </a:r>
            <a:r>
              <a:rPr lang="zh-TW" altLang="en-US" sz="3000" dirty="0">
                <a:latin typeface="SimSun" panose="02010600030101010101" pitchFamily="2" charset="-122"/>
                <a:ea typeface="SimSun" panose="02010600030101010101" pitchFamily="2" charset="-122"/>
              </a:rPr>
              <a:t>材。</a:t>
            </a:r>
            <a:endParaRPr lang="en-US" altLang="en-US" sz="3000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47624" indent="0">
              <a:lnSpc>
                <a:spcPct val="150000"/>
              </a:lnSpc>
              <a:buNone/>
            </a:pPr>
            <a:endParaRPr lang="en-US" altLang="en-US" sz="3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4167" b="85556"/>
          <a:stretch/>
        </p:blipFill>
        <p:spPr>
          <a:xfrm>
            <a:off x="0" y="23776"/>
            <a:ext cx="3520441" cy="832105"/>
          </a:xfrm>
          <a:prstGeom prst="rect">
            <a:avLst/>
          </a:prstGeom>
        </p:spPr>
      </p:pic>
      <p:cxnSp>
        <p:nvCxnSpPr>
          <p:cNvPr id="5" name="Straight Connector 4"/>
          <p:cNvCxnSpPr/>
          <p:nvPr/>
        </p:nvCxnSpPr>
        <p:spPr>
          <a:xfrm>
            <a:off x="0" y="855881"/>
            <a:ext cx="9799519" cy="9526"/>
          </a:xfrm>
          <a:prstGeom prst="line">
            <a:avLst/>
          </a:prstGeom>
          <a:ln w="63500">
            <a:solidFill>
              <a:srgbClr val="3399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Chinese/ELAC Training PP 2015-16/AL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458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02944" y="1201420"/>
            <a:ext cx="8365641" cy="5463331"/>
          </a:xfrm>
        </p:spPr>
        <p:txBody>
          <a:bodyPr>
            <a:normAutofit/>
          </a:bodyPr>
          <a:lstStyle/>
          <a:p>
            <a:pPr marL="496647" indent="-449024" algn="ctr">
              <a:buNone/>
            </a:pPr>
            <a:r>
              <a:rPr lang="zh-TW" altLang="en-US" sz="3600" b="1" dirty="0" smtClean="0">
                <a:solidFill>
                  <a:srgbClr val="00B05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學</a:t>
            </a:r>
            <a:r>
              <a:rPr lang="zh-TW" altLang="en-US" sz="3600" b="1" dirty="0">
                <a:solidFill>
                  <a:srgbClr val="00B05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校必須為</a:t>
            </a:r>
            <a:r>
              <a:rPr lang="en-US" altLang="zh-TW" sz="3600" b="1" dirty="0">
                <a:solidFill>
                  <a:srgbClr val="00B050"/>
                </a:solidFill>
              </a:rPr>
              <a:t>ELAC</a:t>
            </a:r>
            <a:r>
              <a:rPr lang="en-US" altLang="zh-TW" sz="3600" b="1" dirty="0">
                <a:solidFill>
                  <a:srgbClr val="00B050"/>
                </a:solidFill>
                <a:latin typeface="Garamond" pitchFamily="18" charset="0"/>
              </a:rPr>
              <a:t> </a:t>
            </a:r>
            <a:r>
              <a:rPr lang="zh-TW" altLang="en-US" sz="3600" b="1" dirty="0">
                <a:solidFill>
                  <a:srgbClr val="00B05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提供什麼</a:t>
            </a:r>
            <a:r>
              <a:rPr lang="en-US" altLang="en-US" sz="3600" b="1" dirty="0" smtClean="0">
                <a:solidFill>
                  <a:srgbClr val="00B05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?</a:t>
            </a:r>
            <a:endParaRPr lang="en-US" altLang="en-US" sz="3600" b="1" dirty="0">
              <a:solidFill>
                <a:srgbClr val="00B050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496647" indent="-449024"/>
            <a:r>
              <a:rPr lang="zh-TW" altLang="en-US" sz="1900" dirty="0" smtClean="0">
                <a:latin typeface="SimSun" panose="02010600030101010101" pitchFamily="2" charset="-122"/>
                <a:ea typeface="SimSun" panose="02010600030101010101" pitchFamily="2" charset="-122"/>
              </a:rPr>
              <a:t>為</a:t>
            </a:r>
            <a:r>
              <a:rPr lang="en-US" altLang="zh-TW" sz="1900" dirty="0"/>
              <a:t>ELAC</a:t>
            </a:r>
            <a:r>
              <a:rPr lang="zh-TW" altLang="en-US" sz="1900" dirty="0">
                <a:latin typeface="SimSun" panose="02010600030101010101" pitchFamily="2" charset="-122"/>
                <a:ea typeface="SimSun" panose="02010600030101010101" pitchFamily="2" charset="-122"/>
              </a:rPr>
              <a:t>理事人員舉辦選舉。</a:t>
            </a:r>
            <a:endParaRPr lang="en-US" altLang="en-US" sz="1900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496647" indent="-449024"/>
            <a:r>
              <a:rPr lang="zh-TW" altLang="en-US" sz="1900" dirty="0" smtClean="0">
                <a:latin typeface="SimSun" panose="02010600030101010101" pitchFamily="2" charset="-122"/>
                <a:ea typeface="SimSun" panose="02010600030101010101" pitchFamily="2" charset="-122"/>
              </a:rPr>
              <a:t>為</a:t>
            </a:r>
            <a:r>
              <a:rPr lang="zh-TW" altLang="en-US" sz="1900" dirty="0">
                <a:latin typeface="SimSun" panose="02010600030101010101" pitchFamily="2" charset="-122"/>
                <a:ea typeface="SimSun" panose="02010600030101010101" pitchFamily="2" charset="-122"/>
              </a:rPr>
              <a:t>當選的</a:t>
            </a:r>
            <a:r>
              <a:rPr lang="en-US" altLang="zh-TW" sz="1900" dirty="0"/>
              <a:t>ELAC</a:t>
            </a:r>
            <a:r>
              <a:rPr lang="zh-TW" altLang="en-US" sz="1900" dirty="0">
                <a:latin typeface="SimSun" panose="02010600030101010101" pitchFamily="2" charset="-122"/>
                <a:ea typeface="SimSun" panose="02010600030101010101" pitchFamily="2" charset="-122"/>
              </a:rPr>
              <a:t>人員提供足夠持續的培訓。</a:t>
            </a:r>
            <a:endParaRPr lang="en-US" altLang="en-US" sz="1900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496647" indent="-449024"/>
            <a:r>
              <a:rPr lang="zh-TW" altLang="en-US" sz="1900" dirty="0">
                <a:latin typeface="SimSun" panose="02010600030101010101" pitchFamily="2" charset="-122"/>
                <a:ea typeface="SimSun" panose="02010600030101010101" pitchFamily="2" charset="-122"/>
              </a:rPr>
              <a:t>舉辦定</a:t>
            </a:r>
            <a:r>
              <a:rPr lang="zh-TW" altLang="en-US" sz="1900" dirty="0">
                <a:latin typeface="SimSun" panose="02010600030101010101" pitchFamily="2" charset="-122"/>
                <a:ea typeface="SimSun" panose="02010600030101010101" pitchFamily="2" charset="-122"/>
              </a:rPr>
              <a:t>期的</a:t>
            </a:r>
            <a:r>
              <a:rPr lang="en-US" altLang="zh-TW" sz="1900" dirty="0"/>
              <a:t>ELAC</a:t>
            </a:r>
            <a:r>
              <a:rPr lang="zh-TW" altLang="en-US" sz="1900" dirty="0">
                <a:latin typeface="SimSun" panose="02010600030101010101" pitchFamily="2" charset="-122"/>
                <a:ea typeface="SimSun" panose="02010600030101010101" pitchFamily="2" charset="-122"/>
              </a:rPr>
              <a:t>會議。</a:t>
            </a:r>
            <a:endParaRPr lang="en-US" altLang="en-US" sz="1900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496647" indent="-449024"/>
            <a:r>
              <a:rPr lang="zh-TW" altLang="en-US" sz="1900" dirty="0" smtClean="0">
                <a:latin typeface="SimSun" panose="02010600030101010101" pitchFamily="2" charset="-122"/>
                <a:ea typeface="SimSun" panose="02010600030101010101" pitchFamily="2" charset="-122"/>
              </a:rPr>
              <a:t>確</a:t>
            </a:r>
            <a:r>
              <a:rPr lang="zh-TW" altLang="en-US" sz="1900" dirty="0">
                <a:latin typeface="SimSun" panose="02010600030101010101" pitchFamily="2" charset="-122"/>
                <a:ea typeface="SimSun" panose="02010600030101010101" pitchFamily="2" charset="-122"/>
              </a:rPr>
              <a:t>保</a:t>
            </a:r>
            <a:r>
              <a:rPr lang="en-US" altLang="zh-TW" sz="1900" dirty="0"/>
              <a:t>ELAC</a:t>
            </a:r>
            <a:r>
              <a:rPr lang="zh-TW" altLang="en-US" sz="1900" dirty="0">
                <a:latin typeface="SimSun" panose="02010600030101010101" pitchFamily="2" charset="-122"/>
                <a:ea typeface="SimSun" panose="02010600030101010101" pitchFamily="2" charset="-122"/>
              </a:rPr>
              <a:t>每學年完</a:t>
            </a:r>
            <a:r>
              <a:rPr lang="zh-TW" altLang="en-US" sz="1900" dirty="0">
                <a:latin typeface="SimSun" panose="02010600030101010101" pitchFamily="2" charset="-122"/>
                <a:ea typeface="SimSun" panose="02010600030101010101" pitchFamily="2" charset="-122"/>
              </a:rPr>
              <a:t>成規章法律上要</a:t>
            </a:r>
            <a:r>
              <a:rPr lang="zh-TW" altLang="en-US" sz="1900" dirty="0" smtClean="0">
                <a:latin typeface="SimSun" panose="02010600030101010101" pitchFamily="2" charset="-122"/>
                <a:ea typeface="SimSun" panose="02010600030101010101" pitchFamily="2" charset="-122"/>
              </a:rPr>
              <a:t>求所</a:t>
            </a:r>
            <a:r>
              <a:rPr lang="zh-TW" altLang="en-US" sz="1900" dirty="0">
                <a:latin typeface="SimSun" panose="02010600030101010101" pitchFamily="2" charset="-122"/>
                <a:ea typeface="SimSun" panose="02010600030101010101" pitchFamily="2" charset="-122"/>
              </a:rPr>
              <a:t>有的行使職責。</a:t>
            </a:r>
            <a:endParaRPr lang="en-US" altLang="en-US" sz="1900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496647" indent="-449024"/>
            <a:r>
              <a:rPr lang="zh-TW" altLang="en-US" sz="1900" dirty="0" smtClean="0">
                <a:latin typeface="SimSun" panose="02010600030101010101" pitchFamily="2" charset="-122"/>
                <a:ea typeface="SimSun" panose="02010600030101010101" pitchFamily="2" charset="-122"/>
              </a:rPr>
              <a:t>促</a:t>
            </a:r>
            <a:r>
              <a:rPr lang="zh-TW" altLang="en-US" sz="1900" dirty="0">
                <a:latin typeface="SimSun" panose="02010600030101010101" pitchFamily="2" charset="-122"/>
                <a:ea typeface="SimSun" panose="02010600030101010101" pitchFamily="2" charset="-122"/>
              </a:rPr>
              <a:t>進</a:t>
            </a:r>
            <a:r>
              <a:rPr lang="en-US" altLang="zh-TW" sz="1900" dirty="0"/>
              <a:t>ELAC</a:t>
            </a:r>
            <a:r>
              <a:rPr lang="zh-TW" altLang="en-US" sz="1900" dirty="0">
                <a:latin typeface="SimSun" panose="02010600030101010101" pitchFamily="2" charset="-122"/>
                <a:ea typeface="SimSun" panose="02010600030101010101" pitchFamily="2" charset="-122"/>
              </a:rPr>
              <a:t>和</a:t>
            </a:r>
            <a:r>
              <a:rPr lang="en-US" altLang="zh-TW" sz="1900" dirty="0">
                <a:ea typeface="SimSun" panose="02010600030101010101" pitchFamily="2" charset="-122"/>
              </a:rPr>
              <a:t>DELAC</a:t>
            </a:r>
            <a:r>
              <a:rPr lang="zh-TW" altLang="en-US" sz="1900" dirty="0">
                <a:latin typeface="SimSun" panose="02010600030101010101" pitchFamily="2" charset="-122"/>
                <a:ea typeface="SimSun" panose="02010600030101010101" pitchFamily="2" charset="-122"/>
              </a:rPr>
              <a:t>之間</a:t>
            </a:r>
            <a:r>
              <a:rPr lang="zh-TW" altLang="en-US" sz="1900" dirty="0">
                <a:latin typeface="SimSun" panose="02010600030101010101" pitchFamily="2" charset="-122"/>
                <a:ea typeface="SimSun" panose="02010600030101010101" pitchFamily="2" charset="-122"/>
              </a:rPr>
              <a:t>的聯繫。</a:t>
            </a:r>
            <a:endParaRPr lang="en-US" altLang="en-US" sz="1900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496647" indent="-449024"/>
            <a:r>
              <a:rPr lang="zh-TW" altLang="en-US" sz="1900" dirty="0" smtClean="0">
                <a:latin typeface="SimSun" panose="02010600030101010101" pitchFamily="2" charset="-122"/>
                <a:ea typeface="SimSun" panose="02010600030101010101" pitchFamily="2" charset="-122"/>
              </a:rPr>
              <a:t>促</a:t>
            </a:r>
            <a:r>
              <a:rPr lang="zh-TW" altLang="en-US" sz="1900" dirty="0">
                <a:latin typeface="SimSun" panose="02010600030101010101" pitchFamily="2" charset="-122"/>
                <a:ea typeface="SimSun" panose="02010600030101010101" pitchFamily="2" charset="-122"/>
              </a:rPr>
              <a:t>進</a:t>
            </a:r>
            <a:r>
              <a:rPr lang="en-US" altLang="zh-TW" sz="1900" dirty="0"/>
              <a:t>ELAC</a:t>
            </a:r>
            <a:r>
              <a:rPr lang="zh-TW" altLang="en-US" sz="1900" dirty="0">
                <a:latin typeface="SimSun" panose="02010600030101010101" pitchFamily="2" charset="-122"/>
                <a:ea typeface="SimSun" panose="02010600030101010101" pitchFamily="2" charset="-122"/>
              </a:rPr>
              <a:t>和其</a:t>
            </a:r>
            <a:r>
              <a:rPr lang="zh-TW" altLang="en-US" sz="1900" dirty="0" smtClean="0">
                <a:latin typeface="SimSun" panose="02010600030101010101" pitchFamily="2" charset="-122"/>
                <a:ea typeface="SimSun" panose="02010600030101010101" pitchFamily="2" charset="-122"/>
              </a:rPr>
              <a:t>他領</a:t>
            </a:r>
            <a:r>
              <a:rPr lang="zh-TW" altLang="en-US" sz="1900" dirty="0">
                <a:latin typeface="SimSun" panose="02010600030101010101" pitchFamily="2" charset="-122"/>
                <a:ea typeface="SimSun" panose="02010600030101010101" pitchFamily="2" charset="-122"/>
              </a:rPr>
              <a:t>導群體，如學校委員會</a:t>
            </a:r>
            <a:r>
              <a:rPr lang="zh-TW" altLang="en-US" sz="1900" dirty="0"/>
              <a:t>（</a:t>
            </a:r>
            <a:r>
              <a:rPr lang="en-US" altLang="zh-TW" sz="1900" dirty="0"/>
              <a:t>SSC</a:t>
            </a:r>
            <a:r>
              <a:rPr lang="zh-TW" altLang="en-US" sz="1900" dirty="0"/>
              <a:t>）</a:t>
            </a:r>
            <a:r>
              <a:rPr lang="zh-TW" altLang="en-US" sz="1900" dirty="0">
                <a:latin typeface="SimSun" panose="02010600030101010101" pitchFamily="2" charset="-122"/>
                <a:ea typeface="SimSun" panose="02010600030101010101" pitchFamily="2" charset="-122"/>
              </a:rPr>
              <a:t>和家長教師協會</a:t>
            </a:r>
            <a:r>
              <a:rPr lang="zh-TW" altLang="en-US" sz="1900" dirty="0"/>
              <a:t>（</a:t>
            </a:r>
            <a:r>
              <a:rPr lang="en-US" altLang="zh-TW" sz="1900" dirty="0"/>
              <a:t>PTA</a:t>
            </a:r>
            <a:r>
              <a:rPr lang="zh-TW" altLang="en-US" sz="1900" dirty="0"/>
              <a:t>）</a:t>
            </a:r>
            <a:r>
              <a:rPr lang="zh-TW" altLang="en-US" sz="1900" dirty="0">
                <a:latin typeface="SimSun" panose="02010600030101010101" pitchFamily="2" charset="-122"/>
                <a:ea typeface="SimSun" panose="02010600030101010101" pitchFamily="2" charset="-122"/>
              </a:rPr>
              <a:t>之間的通信</a:t>
            </a:r>
            <a:endParaRPr lang="en-US" altLang="en-US" sz="1900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496647" indent="-449024"/>
            <a:r>
              <a:rPr lang="zh-TW" altLang="en-US" sz="1900" dirty="0" smtClean="0">
                <a:latin typeface="SimSun" panose="02010600030101010101" pitchFamily="2" charset="-122"/>
                <a:ea typeface="SimSun" panose="02010600030101010101" pitchFamily="2" charset="-122"/>
              </a:rPr>
              <a:t>維</a:t>
            </a:r>
            <a:r>
              <a:rPr lang="zh-TW" altLang="en-US" sz="1900" dirty="0">
                <a:latin typeface="SimSun" panose="02010600030101010101" pitchFamily="2" charset="-122"/>
                <a:ea typeface="SimSun" panose="02010600030101010101" pitchFamily="2" charset="-122"/>
              </a:rPr>
              <a:t>持</a:t>
            </a:r>
            <a:r>
              <a:rPr lang="en-US" altLang="zh-TW" sz="1900" dirty="0"/>
              <a:t>ELAC</a:t>
            </a:r>
            <a:r>
              <a:rPr lang="zh-TW" altLang="en-US" sz="1900" dirty="0">
                <a:latin typeface="SimSun" panose="02010600030101010101" pitchFamily="2" charset="-122"/>
                <a:ea typeface="SimSun" panose="02010600030101010101" pitchFamily="2" charset="-122"/>
              </a:rPr>
              <a:t>會議</a:t>
            </a:r>
            <a:r>
              <a:rPr lang="zh-TW" altLang="en-US" sz="1900" dirty="0">
                <a:latin typeface="SimSun" panose="02010600030101010101" pitchFamily="2" charset="-122"/>
                <a:ea typeface="SimSun" panose="02010600030101010101" pitchFamily="2" charset="-122"/>
              </a:rPr>
              <a:t>的紀要</a:t>
            </a:r>
            <a:r>
              <a:rPr lang="zh-TW" altLang="en-US" sz="1900" dirty="0" smtClean="0">
                <a:latin typeface="SimSun" panose="02010600030101010101" pitchFamily="2" charset="-122"/>
                <a:ea typeface="SimSun" panose="02010600030101010101" pitchFamily="2" charset="-122"/>
              </a:rPr>
              <a:t>和</a:t>
            </a:r>
            <a:r>
              <a:rPr lang="zh-TW" altLang="en-US" sz="1900" dirty="0">
                <a:latin typeface="SimSun" panose="02010600030101010101" pitchFamily="2" charset="-122"/>
                <a:ea typeface="SimSun" panose="02010600030101010101" pitchFamily="2" charset="-122"/>
              </a:rPr>
              <a:t>會議出席人事的紀要。</a:t>
            </a:r>
            <a:endParaRPr lang="en-US" altLang="en-US" sz="1900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496647" indent="-449024"/>
            <a:r>
              <a:rPr lang="zh-TW" altLang="en-US" sz="1900" dirty="0" smtClean="0">
                <a:latin typeface="SimSun" panose="02010600030101010101" pitchFamily="2" charset="-122"/>
                <a:ea typeface="SimSun" panose="02010600030101010101" pitchFamily="2" charset="-122"/>
              </a:rPr>
              <a:t>支</a:t>
            </a:r>
            <a:r>
              <a:rPr lang="zh-TW" altLang="en-US" sz="1900" dirty="0">
                <a:latin typeface="SimSun" panose="02010600030101010101" pitchFamily="2" charset="-122"/>
                <a:ea typeface="SimSun" panose="02010600030101010101" pitchFamily="2" charset="-122"/>
              </a:rPr>
              <a:t>持</a:t>
            </a:r>
            <a:r>
              <a:rPr lang="en-US" altLang="zh-TW" sz="1900" dirty="0"/>
              <a:t>ELAC</a:t>
            </a:r>
            <a:r>
              <a:rPr lang="zh-TW" altLang="en-US" sz="1900" dirty="0">
                <a:latin typeface="SimSun" panose="02010600030101010101" pitchFamily="2" charset="-122"/>
                <a:ea typeface="SimSun" panose="02010600030101010101" pitchFamily="2" charset="-122"/>
              </a:rPr>
              <a:t>會議的方法有：</a:t>
            </a:r>
            <a:endParaRPr lang="en-US" altLang="en-US" sz="1900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898047" lvl="1" indent="-408203"/>
            <a:r>
              <a:rPr lang="zh-TW" altLang="en-US" sz="1700" dirty="0">
                <a:latin typeface="SimSun" panose="02010600030101010101" pitchFamily="2" charset="-122"/>
                <a:ea typeface="SimSun" panose="02010600030101010101" pitchFamily="2" charset="-122"/>
              </a:rPr>
              <a:t>制定方</a:t>
            </a:r>
            <a:r>
              <a:rPr lang="zh-TW" altLang="en-US" sz="1700" dirty="0">
                <a:latin typeface="SimSun" panose="02010600030101010101" pitchFamily="2" charset="-122"/>
                <a:ea typeface="SimSun" panose="02010600030101010101" pitchFamily="2" charset="-122"/>
              </a:rPr>
              <a:t>便的會議時間。</a:t>
            </a:r>
            <a:endParaRPr lang="en-US" altLang="en-US" sz="1700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898047" lvl="1" indent="-408203"/>
            <a:r>
              <a:rPr lang="zh-TW" altLang="en-US" sz="1700" dirty="0" smtClean="0">
                <a:latin typeface="SimSun" panose="02010600030101010101" pitchFamily="2" charset="-122"/>
                <a:ea typeface="SimSun" panose="02010600030101010101" pitchFamily="2" charset="-122"/>
              </a:rPr>
              <a:t>為</a:t>
            </a:r>
            <a:r>
              <a:rPr lang="zh-TW" altLang="en-US" sz="1700" dirty="0">
                <a:latin typeface="SimSun" panose="02010600030101010101" pitchFamily="2" charset="-122"/>
                <a:ea typeface="SimSun" panose="02010600030101010101" pitchFamily="2" charset="-122"/>
              </a:rPr>
              <a:t>所有通告提供翻譯。</a:t>
            </a:r>
            <a:endParaRPr lang="en-US" altLang="en-US" sz="1700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898047" lvl="1" indent="-408203"/>
            <a:r>
              <a:rPr lang="zh-TW" altLang="en-US" sz="1700" dirty="0" smtClean="0">
                <a:latin typeface="SimSun" panose="02010600030101010101" pitchFamily="2" charset="-122"/>
                <a:ea typeface="SimSun" panose="02010600030101010101" pitchFamily="2" charset="-122"/>
              </a:rPr>
              <a:t>在</a:t>
            </a:r>
            <a:r>
              <a:rPr lang="zh-TW" altLang="en-US" sz="1700" dirty="0">
                <a:latin typeface="SimSun" panose="02010600030101010101" pitchFamily="2" charset="-122"/>
                <a:ea typeface="SimSun" panose="02010600030101010101" pitchFamily="2" charset="-122"/>
              </a:rPr>
              <a:t>會議期間提供翻譯，</a:t>
            </a:r>
            <a:r>
              <a:rPr lang="zh-TW" altLang="en-US" sz="1700" dirty="0" smtClean="0">
                <a:latin typeface="SimSun" panose="02010600030101010101" pitchFamily="2" charset="-122"/>
                <a:ea typeface="SimSun" panose="02010600030101010101" pitchFamily="2" charset="-122"/>
              </a:rPr>
              <a:t>如需要提</a:t>
            </a:r>
            <a:r>
              <a:rPr lang="zh-TW" altLang="en-US" sz="1700" dirty="0">
                <a:latin typeface="SimSun" panose="02010600030101010101" pitchFamily="2" charset="-122"/>
                <a:ea typeface="SimSun" panose="02010600030101010101" pitchFamily="2" charset="-122"/>
              </a:rPr>
              <a:t>供托兒服務。</a:t>
            </a:r>
            <a:endParaRPr lang="en-US" altLang="en-US" sz="1700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Chinese/ELAC Training PP 2015-16/AL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36444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02919" y="1182370"/>
            <a:ext cx="8801337" cy="5689600"/>
          </a:xfrm>
        </p:spPr>
        <p:txBody>
          <a:bodyPr/>
          <a:lstStyle/>
          <a:p>
            <a:pPr marL="47624" indent="0" algn="ctr">
              <a:buNone/>
            </a:pPr>
            <a:r>
              <a:rPr lang="zh-TW" altLang="en-US" sz="4400" b="1" dirty="0" smtClean="0">
                <a:solidFill>
                  <a:srgbClr val="00B05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會</a:t>
            </a:r>
            <a:r>
              <a:rPr lang="zh-TW" altLang="en-US" sz="4400" b="1" dirty="0">
                <a:solidFill>
                  <a:srgbClr val="00B05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議開始</a:t>
            </a:r>
            <a:r>
              <a:rPr lang="en-US" altLang="en-US" sz="4400" b="1" dirty="0" smtClean="0">
                <a:solidFill>
                  <a:srgbClr val="00B050"/>
                </a:solidFill>
              </a:rPr>
              <a:t>?</a:t>
            </a:r>
            <a:endParaRPr lang="en-US" altLang="en-US" sz="4400" b="1" dirty="0">
              <a:solidFill>
                <a:srgbClr val="00B050"/>
              </a:solidFill>
            </a:endParaRPr>
          </a:p>
          <a:p>
            <a:pPr marL="47624" indent="0">
              <a:lnSpc>
                <a:spcPct val="150000"/>
              </a:lnSpc>
              <a:buFont typeface="Wingdings" pitchFamily="2" charset="2"/>
              <a:buChar char="§"/>
            </a:pPr>
            <a:r>
              <a:rPr lang="zh-TW" altLang="en-US" sz="3200" dirty="0" smtClean="0">
                <a:latin typeface="SimSun" panose="02010600030101010101" pitchFamily="2" charset="-122"/>
                <a:ea typeface="SimSun" panose="02010600030101010101" pitchFamily="2" charset="-122"/>
              </a:rPr>
              <a:t>學</a:t>
            </a:r>
            <a:r>
              <a:rPr lang="zh-TW" altLang="en-US" sz="3200" dirty="0">
                <a:latin typeface="SimSun" panose="02010600030101010101" pitchFamily="2" charset="-122"/>
                <a:ea typeface="SimSun" panose="02010600030101010101" pitchFamily="2" charset="-122"/>
              </a:rPr>
              <a:t>校召开英語學習者的家長會議。</a:t>
            </a:r>
            <a:endParaRPr lang="en-US" altLang="en-US" sz="3200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47624" indent="0">
              <a:lnSpc>
                <a:spcPct val="150000"/>
              </a:lnSpc>
              <a:buFont typeface="Wingdings" pitchFamily="2" charset="2"/>
              <a:buChar char="§"/>
            </a:pPr>
            <a:r>
              <a:rPr lang="zh-TW" altLang="en-US" sz="3200" dirty="0" smtClean="0">
                <a:latin typeface="SimSun" panose="02010600030101010101" pitchFamily="2" charset="-122"/>
                <a:ea typeface="SimSun" panose="02010600030101010101" pitchFamily="2" charset="-122"/>
              </a:rPr>
              <a:t>解</a:t>
            </a:r>
            <a:r>
              <a:rPr lang="zh-TW" altLang="en-US" sz="3200" dirty="0">
                <a:latin typeface="SimSun" panose="02010600030101010101" pitchFamily="2" charset="-122"/>
                <a:ea typeface="SimSun" panose="02010600030101010101" pitchFamily="2" charset="-122"/>
              </a:rPr>
              <a:t>釋家長成員和理事的角色。</a:t>
            </a:r>
            <a:endParaRPr lang="en-US" altLang="en-US" sz="3200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47624" indent="0">
              <a:lnSpc>
                <a:spcPct val="150000"/>
              </a:lnSpc>
              <a:buFont typeface="Wingdings" pitchFamily="2" charset="2"/>
              <a:buChar char="§"/>
            </a:pPr>
            <a:r>
              <a:rPr lang="zh-TW" altLang="en-US" sz="3200" dirty="0">
                <a:latin typeface="SimSun" panose="02010600030101010101" pitchFamily="2" charset="-122"/>
                <a:ea typeface="SimSun" panose="02010600030101010101" pitchFamily="2" charset="-122"/>
              </a:rPr>
              <a:t>挑</a:t>
            </a:r>
            <a:r>
              <a:rPr lang="zh-TW" altLang="en-US" sz="3200" dirty="0" smtClean="0">
                <a:latin typeface="SimSun" panose="02010600030101010101" pitchFamily="2" charset="-122"/>
                <a:ea typeface="SimSun" panose="02010600030101010101" pitchFamily="2" charset="-122"/>
              </a:rPr>
              <a:t>選</a:t>
            </a:r>
            <a:r>
              <a:rPr lang="zh-TW" altLang="en-US" sz="3200" dirty="0" smtClean="0">
                <a:latin typeface="SimSun" panose="02010600030101010101" pitchFamily="2" charset="-122"/>
                <a:ea typeface="SimSun" panose="02010600030101010101" pitchFamily="2" charset="-122"/>
              </a:rPr>
              <a:t>候</a:t>
            </a:r>
            <a:r>
              <a:rPr lang="zh-TW" altLang="en-US" sz="3200" dirty="0">
                <a:latin typeface="SimSun" panose="02010600030101010101" pitchFamily="2" charset="-122"/>
                <a:ea typeface="SimSun" panose="02010600030101010101" pitchFamily="2" charset="-122"/>
              </a:rPr>
              <a:t>選人，並舉行選舉。</a:t>
            </a:r>
            <a:endParaRPr lang="en-US" altLang="en-US" sz="3200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47624" indent="0">
              <a:lnSpc>
                <a:spcPct val="150000"/>
              </a:lnSpc>
              <a:buFont typeface="Wingdings" pitchFamily="2" charset="2"/>
              <a:buChar char="§"/>
            </a:pPr>
            <a:r>
              <a:rPr lang="zh-TW" altLang="en-US" sz="3200" dirty="0" smtClean="0">
                <a:latin typeface="SimSun" panose="02010600030101010101" pitchFamily="2" charset="-122"/>
                <a:ea typeface="SimSun" panose="02010600030101010101" pitchFamily="2" charset="-122"/>
              </a:rPr>
              <a:t>採</a:t>
            </a:r>
            <a:r>
              <a:rPr lang="zh-TW" altLang="en-US" sz="3200" dirty="0">
                <a:latin typeface="SimSun" panose="02010600030101010101" pitchFamily="2" charset="-122"/>
                <a:ea typeface="SimSun" panose="02010600030101010101" pitchFamily="2" charset="-122"/>
              </a:rPr>
              <a:t>納內部章程和法規</a:t>
            </a:r>
            <a:r>
              <a:rPr lang="zh-TW" altLang="en-US" sz="3200" dirty="0" smtClean="0">
                <a:latin typeface="SimSun" panose="02010600030101010101" pitchFamily="2" charset="-122"/>
                <a:ea typeface="SimSun" panose="02010600030101010101" pitchFamily="2" charset="-122"/>
              </a:rPr>
              <a:t>。</a:t>
            </a:r>
            <a:r>
              <a:rPr lang="en-US" altLang="zh-TW" sz="3200" dirty="0" smtClean="0">
                <a:latin typeface="SimSun" panose="02010600030101010101" pitchFamily="2" charset="-122"/>
                <a:ea typeface="SimSun" panose="02010600030101010101" pitchFamily="2" charset="-122"/>
              </a:rPr>
              <a:t>(</a:t>
            </a:r>
            <a:r>
              <a:rPr lang="zh-TW" altLang="en-US" sz="3200" dirty="0" smtClean="0">
                <a:latin typeface="SimSun" panose="02010600030101010101" pitchFamily="2" charset="-122"/>
                <a:ea typeface="SimSun" panose="02010600030101010101" pitchFamily="2" charset="-122"/>
              </a:rPr>
              <a:t>可</a:t>
            </a:r>
            <a:r>
              <a:rPr lang="zh-TW" altLang="en-US" sz="3200" dirty="0">
                <a:latin typeface="SimSun" panose="02010600030101010101" pitchFamily="2" charset="-122"/>
                <a:ea typeface="SimSun" panose="02010600030101010101" pitchFamily="2" charset="-122"/>
              </a:rPr>
              <a:t>隨意選，但大力推</a:t>
            </a:r>
            <a:r>
              <a:rPr lang="zh-TW" altLang="en-US" sz="3200" dirty="0" smtClean="0">
                <a:latin typeface="SimSun" panose="02010600030101010101" pitchFamily="2" charset="-122"/>
                <a:ea typeface="SimSun" panose="02010600030101010101" pitchFamily="2" charset="-122"/>
              </a:rPr>
              <a:t>薦</a:t>
            </a:r>
            <a:r>
              <a:rPr lang="en-US" altLang="zh-TW" sz="3200" dirty="0" smtClean="0">
                <a:latin typeface="SimSun" panose="02010600030101010101" pitchFamily="2" charset="-122"/>
                <a:ea typeface="SimSun" panose="02010600030101010101" pitchFamily="2" charset="-122"/>
              </a:rPr>
              <a:t>)</a:t>
            </a:r>
            <a:endParaRPr lang="en-US" altLang="en-US" sz="3200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Chinese/ELAC Training PP 2015-16/AL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443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 autoUpdateAnimBg="0"/>
    </p:bldLst>
  </p:timing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5421</TotalTime>
  <Words>2417</Words>
  <Application>Microsoft Office PowerPoint</Application>
  <PresentationFormat>Custom</PresentationFormat>
  <Paragraphs>247</Paragraphs>
  <Slides>21</Slides>
  <Notes>21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21</vt:i4>
      </vt:variant>
    </vt:vector>
  </HeadingPairs>
  <TitlesOfParts>
    <vt:vector size="23" baseType="lpstr">
      <vt:lpstr>1_Office Theme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Ken A. Forrest</dc:creator>
  <cp:lastModifiedBy>SCUSD</cp:lastModifiedBy>
  <cp:revision>269</cp:revision>
  <cp:lastPrinted>2016-03-04T21:25:45Z</cp:lastPrinted>
  <dcterms:created xsi:type="dcterms:W3CDTF">2013-05-24T21:33:12Z</dcterms:created>
  <dcterms:modified xsi:type="dcterms:W3CDTF">2016-03-05T00:02:59Z</dcterms:modified>
</cp:coreProperties>
</file>