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24"/>
  </p:notesMasterIdLst>
  <p:handoutMasterIdLst>
    <p:handoutMasterId r:id="rId25"/>
  </p:handoutMasterIdLst>
  <p:sldIdLst>
    <p:sldId id="405" r:id="rId3"/>
    <p:sldId id="42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</p:sldIdLst>
  <p:sldSz cx="9829800" cy="7315200"/>
  <p:notesSz cx="6858000" cy="9296400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2" y="-180"/>
      </p:cViewPr>
      <p:guideLst>
        <p:guide orient="horz" pos="2304"/>
        <p:guide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9" d="100"/>
        <a:sy n="149" d="100"/>
      </p:scale>
      <p:origin x="0" y="8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6434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4"/>
            <a:ext cx="2971800" cy="466434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3/7/2016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0800" y="1162050"/>
            <a:ext cx="421640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6"/>
            <a:ext cx="5486400" cy="3660458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0800" y="1162050"/>
            <a:ext cx="4216400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47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Susan B. Anthony, 5 parents.  Because 4 is 50%, right?  And 6</a:t>
            </a:r>
          </a:p>
        </p:txBody>
      </p:sp>
      <p:sp>
        <p:nvSpPr>
          <p:cNvPr id="34821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04DD150-612E-45C7-947C-B4D6D48D7A53}" type="slidenum">
              <a:rPr lang="en-US" altLang="en-US"/>
              <a:pPr algn="r"/>
              <a:t>12</a:t>
            </a:fld>
            <a:endParaRPr lang="en-US" altLang="en-US"/>
          </a:p>
        </p:txBody>
      </p:sp>
      <p:sp>
        <p:nvSpPr>
          <p:cNvPr id="35845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Footer Placeholder 3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  <p:sp>
        <p:nvSpPr>
          <p:cNvPr id="38917" name="Slide Number Placeholder 4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4911D7D-C044-4349-855D-BA5FF8490146}" type="slidenum">
              <a:rPr lang="en-US" altLang="en-US"/>
              <a:pPr algn="r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198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It is an annual data collection administered in March that collects the following data elements: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English learner (EL) students (formerly known as limited English-proficient [LEP]) and fluent English-proficient (FEP) students in California public schools (kindergarten through grade twelve) by grade and primary language other than English;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EL students enrolled in specific instructional settings or services by type of setting or service;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students reclassified from EL to FEP from the prior year;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and the number of staff providing instructional services to EL students</a:t>
            </a:r>
          </a:p>
        </p:txBody>
      </p:sp>
      <p:sp>
        <p:nvSpPr>
          <p:cNvPr id="27653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0725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2763BD3-1428-4B9C-A231-15E23BEF67A3}" type="slidenum">
              <a:rPr lang="en-US" altLang="en-US"/>
              <a:pPr algn="r"/>
              <a:t>8</a:t>
            </a:fld>
            <a:endParaRPr lang="en-US" altLang="en-US"/>
          </a:p>
        </p:txBody>
      </p:sp>
      <p:sp>
        <p:nvSpPr>
          <p:cNvPr id="31749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4F3DB3CC-701C-4E43-8B5E-96CA965E5489}" type="slidenum">
              <a:rPr lang="en-US" altLang="en-US"/>
              <a:pPr algn="r"/>
              <a:t>9</a:t>
            </a:fld>
            <a:endParaRPr lang="en-US" altLang="en-US"/>
          </a:p>
        </p:txBody>
      </p:sp>
      <p:sp>
        <p:nvSpPr>
          <p:cNvPr id="32773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642112BC-E000-4474-91CF-56D0A74282AF}" type="slidenum">
              <a:rPr lang="en-US" altLang="en-US"/>
              <a:pPr algn="r"/>
              <a:t>10</a:t>
            </a:fld>
            <a:endParaRPr lang="en-US" altLang="en-US"/>
          </a:p>
        </p:txBody>
      </p:sp>
      <p:sp>
        <p:nvSpPr>
          <p:cNvPr id="33797" name="Footer Placeholder 1"/>
          <p:cNvSpPr txBox="1">
            <a:spLocks noGrp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13178-FC9C-46FE-B23C-A09B01A9A7BA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AC198-668C-4A59-8589-699C1CBF830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88FA-B9FA-4B25-9DE4-E55FFC98F211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C0A3-DE9E-4503-A9DD-9F0D2E76C608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BC862-BBB9-46EA-9935-CAE3E5C082A8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D5AC6-4C04-4711-A3CF-2B6DDCA3E805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F0B-0511-44D3-BC7D-BE64FD639A7D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A0EF-46B2-425C-A35B-5C5077B7C796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D748-7A59-493A-BFBE-CFE3375AE7A9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3CEF-FD6F-45C3-81A4-5B1A17398C53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CFDB-3F29-4B4C-B154-16FC66B97BF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2622-9D16-4EC1-B00D-994F5D5BDC4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AA198-E636-4663-9AD8-545EB2A2031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0E7B-2408-4A9E-BED6-1971FA2DB06A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B3EC-AA25-4176-AA4B-22140CECCAFF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1C21D-55F5-48E8-937B-533C5F2A8B70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B406A-7CA9-4FF3-9660-6C7AAC77FA37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77136-93A1-48F6-88DE-778BE80401C2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2E70-9777-4D00-8A53-EEBE87E48FEF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89724-6F1B-41CC-8367-6E94D49AF2A4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91BAC-28E6-4303-A5A3-D706493D434B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F2B50-1339-4B93-9C70-1F681FDDC13F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6387-F279-4173-A93C-1F4CE04B8C1E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F99-D10C-4501-AD1E-529ACBB4B278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8967-4125-45B9-B6F3-DDC7FE3C27F9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5508-A444-4477-9A35-C330680DDBB7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96EE-EC5B-4D50-8533-6D9018755FD3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11161-394D-4D73-9760-B78F326BD8B3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E5C2-4473-4318-9FA1-E4AF86596C59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D47CD-83F9-4EAF-9C74-233398910400}" type="datetime1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Hmong/ELAC Training PP 2015-16/SF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38C1-4640-4BC0-94C9-4CDE85389E7E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8929-80BE-42E5-8322-5A031B23DA87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9864-BBBC-4DE6-B679-204B2F44DCA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C8F-09AF-493B-8AE1-08F803E7BCF4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E5F9-60B6-4A26-8292-A966292786EE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0517-AC43-45B9-8485-CCA318114222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EBC01-0C19-415A-BAF9-4E3E816535C3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D43F-DC26-4D72-82F0-014AE1E70A9A}" type="datetime1">
              <a:rPr lang="en-US" smtClean="0"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Hmong/ELAC Training PP 2015-16/SF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</p:sldLayoutIdLst>
  <p:hf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76400" y="3842772"/>
            <a:ext cx="6934200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lvl="0" algn="ctr">
              <a:spcBef>
                <a:spcPct val="25000"/>
              </a:spcBef>
            </a:pPr>
            <a:r>
              <a:rPr lang="en-US" altLang="en-US" sz="16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Nthuav</a:t>
            </a:r>
            <a:r>
              <a:rPr lang="en-US" alt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Tawm</a:t>
            </a:r>
            <a:r>
              <a:rPr lang="en-US" alt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Los </a:t>
            </a:r>
            <a:r>
              <a:rPr lang="en-US" altLang="en-US" sz="16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Ntawm</a:t>
            </a:r>
            <a:r>
              <a:rPr lang="en-US" altLang="en-US" sz="16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 </a:t>
            </a:r>
          </a:p>
          <a:p>
            <a:pPr lvl="0" algn="ctr">
              <a:spcBef>
                <a:spcPct val="25000"/>
              </a:spcBef>
            </a:pPr>
            <a:r>
              <a:rPr lang="en-US" altLang="en-US" sz="2400" b="1" dirty="0" err="1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Lub</a:t>
            </a:r>
            <a:r>
              <a:rPr lang="en-US" altLang="en-US" sz="2400" b="1" dirty="0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Chaw </a:t>
            </a:r>
            <a:r>
              <a:rPr lang="en-US" altLang="en-US" sz="24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Ua</a:t>
            </a:r>
            <a:r>
              <a:rPr lang="en-US" altLang="en-US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Haujlwm</a:t>
            </a:r>
            <a:r>
              <a:rPr lang="en-US" altLang="en-US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Saib</a:t>
            </a:r>
            <a:r>
              <a:rPr lang="en-US" altLang="en-US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Xyuas</a:t>
            </a:r>
            <a:r>
              <a:rPr lang="en-US" altLang="en-US" sz="2400" b="1" dirty="0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Kev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Kawm</a:t>
            </a:r>
            <a:endParaRPr lang="en-US" altLang="en-US" sz="2400" b="1" dirty="0" smtClean="0">
              <a:solidFill>
                <a:prstClr val="black"/>
              </a:solidFill>
              <a:latin typeface="Garamond" pitchFamily="18" charset="0"/>
              <a:cs typeface="Times New Roman" pitchFamily="18" charset="0"/>
            </a:endParaRPr>
          </a:p>
          <a:p>
            <a:pPr lvl="0" algn="ctr">
              <a:spcBef>
                <a:spcPct val="25000"/>
              </a:spcBef>
            </a:pPr>
            <a:r>
              <a:rPr lang="en-US" altLang="en-US" sz="2400" b="1" dirty="0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Multilingual Literacy Department</a:t>
            </a:r>
            <a:endParaRPr lang="en-US" altLang="en-US" sz="2400" b="1" dirty="0">
              <a:solidFill>
                <a:prstClr val="black"/>
              </a:solidFill>
              <a:latin typeface="Garamond" pitchFamily="18" charset="0"/>
              <a:cs typeface="Times New Roman" pitchFamily="18" charset="0"/>
            </a:endParaRPr>
          </a:p>
          <a:p>
            <a:pPr lvl="0" algn="ctr">
              <a:spcBef>
                <a:spcPct val="25000"/>
              </a:spcBef>
            </a:pPr>
            <a:r>
              <a:rPr lang="en-US" altLang="en-US" sz="2800" b="1" dirty="0" smtClean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US" altLang="en-US" sz="2800" b="1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1447800"/>
            <a:ext cx="7772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Pawg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Tuav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Xam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Pab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Rau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Menyuam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Kawm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Askiv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 </a:t>
            </a:r>
          </a:p>
          <a:p>
            <a:pPr algn="ctr"/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(ELAC) </a:t>
            </a:r>
            <a:b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</a:b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Kev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Cai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thiab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Feem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Xyuam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</a:p>
          <a:p>
            <a:pPr algn="ctr"/>
            <a:r>
              <a:rPr lang="en-US" altLang="en-US" sz="3200" b="1" dirty="0">
                <a:solidFill>
                  <a:schemeClr val="accent6"/>
                </a:solidFill>
                <a:latin typeface="Garamond" pitchFamily="18" charset="0"/>
              </a:rPr>
              <a:t>Rau DELAC </a:t>
            </a:r>
            <a:endParaRPr lang="en-US" altLang="en-US" sz="3200" dirty="0">
              <a:solidFill>
                <a:schemeClr val="accent6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2600" y="5510815"/>
            <a:ext cx="739140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Pawg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Tuav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Xam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Pab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Rau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Cov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Menyuam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Kawm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Askiv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Rooj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Cob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Qhia</a:t>
            </a:r>
            <a:endParaRPr lang="en-US" altLang="en-US" sz="1800" b="1" dirty="0">
              <a:solidFill>
                <a:schemeClr val="tx1"/>
              </a:solidFill>
              <a:latin typeface="Garamond" pitchFamily="18" charset="0"/>
              <a:cs typeface="Times New Roman" pitchFamily="18" charset="0"/>
            </a:endParaRPr>
          </a:p>
          <a:p>
            <a:pPr algn="ctr">
              <a:spcBef>
                <a:spcPct val="25000"/>
              </a:spcBef>
            </a:pP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Lub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3 </a:t>
            </a:r>
            <a:r>
              <a:rPr lang="en-US" altLang="en-US" sz="1800" b="1" dirty="0" err="1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Hlis</a:t>
            </a:r>
            <a:r>
              <a:rPr lang="en-US" altLang="en-US" sz="1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 Tim 16, 2016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395" y="1283547"/>
            <a:ext cx="8191500" cy="5494866"/>
          </a:xfrm>
        </p:spPr>
        <p:txBody>
          <a:bodyPr>
            <a:normAutofit fontScale="92500" lnSpcReduction="20000"/>
          </a:bodyPr>
          <a:lstStyle/>
          <a:p>
            <a:pPr marL="496647" indent="-449024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Tes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DejNum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ntawm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Tswv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Cuab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Ua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raws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nraim</a:t>
            </a:r>
            <a:r>
              <a:rPr lang="en-US" altLang="en-US" sz="2800" dirty="0" smtClean="0">
                <a:latin typeface="Garamond" pitchFamily="18" charset="0"/>
              </a:rPr>
              <a:t> li </a:t>
            </a:r>
            <a:r>
              <a:rPr lang="en-US" altLang="en-US" sz="2800" dirty="0" err="1" smtClean="0">
                <a:latin typeface="Garamond" pitchFamily="18" charset="0"/>
              </a:rPr>
              <a:t>koj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lub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ELAC </a:t>
            </a:r>
            <a:r>
              <a:rPr lang="en-US" altLang="en-US" sz="2800" dirty="0" err="1" smtClean="0">
                <a:latin typeface="Garamond" pitchFamily="18" charset="0"/>
              </a:rPr>
              <a:t>tsab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cai</a:t>
            </a:r>
            <a:r>
              <a:rPr lang="en-US" altLang="en-US" sz="2800" dirty="0" smtClean="0">
                <a:latin typeface="Garamond" pitchFamily="18" charset="0"/>
              </a:rPr>
              <a:t> (bylaws).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Thaum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muaj</a:t>
            </a:r>
            <a:r>
              <a:rPr lang="en-US" altLang="en-US" sz="2800" dirty="0" smtClean="0">
                <a:latin typeface="Garamond" pitchFamily="18" charset="0"/>
              </a:rPr>
              <a:t> dab </a:t>
            </a:r>
            <a:r>
              <a:rPr lang="en-US" altLang="en-US" sz="2800" dirty="0" err="1" smtClean="0">
                <a:latin typeface="Garamond" pitchFamily="18" charset="0"/>
              </a:rPr>
              <a:t>tsis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yuav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tsum</a:t>
            </a:r>
            <a:r>
              <a:rPr lang="en-US" altLang="en-US" sz="2800" dirty="0" smtClean="0">
                <a:latin typeface="Garamond" pitchFamily="18" charset="0"/>
              </a:rPr>
              <a:t> tau </a:t>
            </a:r>
            <a:r>
              <a:rPr lang="en-US" altLang="en-US" sz="2800" dirty="0" err="1" smtClean="0">
                <a:latin typeface="Garamond" pitchFamily="18" charset="0"/>
              </a:rPr>
              <a:t>mloog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kom</a:t>
            </a:r>
            <a:r>
              <a:rPr lang="en-US" altLang="en-US" sz="2800" dirty="0" smtClean="0">
                <a:latin typeface="Garamond" pitchFamily="18" charset="0"/>
              </a:rPr>
              <a:t> zoo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saib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xyuas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raws</a:t>
            </a:r>
            <a:r>
              <a:rPr lang="en-US" altLang="en-US" sz="2800" dirty="0" smtClean="0">
                <a:latin typeface="Garamond" pitchFamily="18" charset="0"/>
              </a:rPr>
              <a:t> li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cai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nyob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hauv</a:t>
            </a:r>
            <a:r>
              <a:rPr lang="en-US" altLang="en-US" sz="2800" dirty="0" smtClean="0">
                <a:latin typeface="Garamond" pitchFamily="18" charset="0"/>
              </a:rPr>
              <a:t> ELAC </a:t>
            </a:r>
            <a:r>
              <a:rPr lang="en-US" altLang="en-US" sz="2800" dirty="0" err="1" smtClean="0">
                <a:latin typeface="Garamond" pitchFamily="18" charset="0"/>
              </a:rPr>
              <a:t>feem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xyuam</a:t>
            </a:r>
            <a:r>
              <a:rPr lang="en-US" altLang="en-US" sz="2800" dirty="0" smtClean="0">
                <a:latin typeface="Garamond" pitchFamily="18" charset="0"/>
              </a:rPr>
              <a:t>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Pab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txhim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kho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txog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tshuaj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xyuas</a:t>
            </a:r>
            <a:r>
              <a:rPr lang="en-US" altLang="en-US" sz="2800" dirty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ncua</a:t>
            </a:r>
            <a:r>
              <a:rPr lang="en-US" altLang="en-US" sz="2800" dirty="0" smtClean="0">
                <a:latin typeface="Garamond" pitchFamily="18" charset="0"/>
              </a:rPr>
              <a:t>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Xaiv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dejnum</a:t>
            </a:r>
            <a:r>
              <a:rPr lang="en-US" altLang="en-US" sz="2800" dirty="0" smtClean="0">
                <a:latin typeface="Garamond" pitchFamily="18" charset="0"/>
              </a:rPr>
              <a:t>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Xa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txais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mus</a:t>
            </a:r>
            <a:r>
              <a:rPr lang="en-US" altLang="en-US" sz="2800" dirty="0" smtClean="0">
                <a:latin typeface="Garamond" pitchFamily="18" charset="0"/>
              </a:rPr>
              <a:t>/los </a:t>
            </a:r>
            <a:r>
              <a:rPr lang="en-US" altLang="en-US" sz="2800" dirty="0" err="1" smtClean="0">
                <a:latin typeface="Garamond" pitchFamily="18" charset="0"/>
              </a:rPr>
              <a:t>ntawm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DELAC.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Xa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txais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mus</a:t>
            </a:r>
            <a:r>
              <a:rPr lang="en-US" altLang="en-US" sz="2800" dirty="0" smtClean="0">
                <a:latin typeface="Garamond" pitchFamily="18" charset="0"/>
              </a:rPr>
              <a:t>/los </a:t>
            </a:r>
            <a:r>
              <a:rPr lang="en-US" altLang="en-US" sz="2800" dirty="0" err="1" smtClean="0">
                <a:latin typeface="Garamond" pitchFamily="18" charset="0"/>
              </a:rPr>
              <a:t>ntawm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Hauv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(SCC).</a:t>
            </a:r>
          </a:p>
          <a:p>
            <a:pPr marL="496647" indent="-449024"/>
            <a:r>
              <a:rPr lang="en-US" altLang="en-US" sz="2800" dirty="0" err="1" smtClean="0">
                <a:latin typeface="Garamond" pitchFamily="18" charset="0"/>
              </a:rPr>
              <a:t>Mus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koom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cob </a:t>
            </a:r>
            <a:r>
              <a:rPr lang="en-US" altLang="en-US" sz="2800" dirty="0" err="1" smtClean="0">
                <a:latin typeface="Garamond" pitchFamily="18" charset="0"/>
              </a:rPr>
              <a:t>qhia</a:t>
            </a:r>
            <a:r>
              <a:rPr lang="en-US" altLang="en-US" sz="2800" dirty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uas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yog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hauv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tsim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muaj</a:t>
            </a:r>
            <a:r>
              <a:rPr lang="en-US" altLang="en-US" sz="2800" dirty="0" smtClean="0">
                <a:latin typeface="Garamond" pitchFamily="18" charset="0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1087120"/>
            <a:ext cx="8191500" cy="5608320"/>
          </a:xfrm>
        </p:spPr>
        <p:txBody>
          <a:bodyPr>
            <a:normAutofit/>
          </a:bodyPr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Ua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Tswv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Cuab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Qhov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feem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pua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niamtxiv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muaj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menyuam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tseem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Askiv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nyob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hauv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pawg</a:t>
            </a:r>
            <a:r>
              <a:rPr lang="en-US" altLang="en-US" sz="3000" dirty="0" smtClean="0">
                <a:latin typeface="Garamond" pitchFamily="18" charset="0"/>
              </a:rPr>
              <a:t> ELAC </a:t>
            </a:r>
            <a:r>
              <a:rPr lang="en-US" altLang="en-US" sz="3000" dirty="0" err="1" smtClean="0">
                <a:latin typeface="Garamond" pitchFamily="18" charset="0"/>
              </a:rPr>
              <a:t>yuav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muaj</a:t>
            </a:r>
            <a:r>
              <a:rPr lang="en-US" altLang="en-US" sz="3000" dirty="0" smtClean="0">
                <a:latin typeface="Garamond" pitchFamily="18" charset="0"/>
              </a:rPr>
              <a:t> sib </a:t>
            </a:r>
            <a:r>
              <a:rPr lang="en-US" altLang="en-US" sz="3000" dirty="0" err="1" smtClean="0">
                <a:latin typeface="Garamond" pitchFamily="18" charset="0"/>
              </a:rPr>
              <a:t>npaug</a:t>
            </a:r>
            <a:r>
              <a:rPr lang="en-US" altLang="en-US" sz="3000" dirty="0" smtClean="0">
                <a:latin typeface="Garamond" pitchFamily="18" charset="0"/>
              </a:rPr>
              <a:t> li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menyuam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Askiv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nyob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hauv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. </a:t>
            </a:r>
          </a:p>
          <a:p>
            <a:pPr marL="47624" indent="0">
              <a:buFont typeface="Wingdings" pitchFamily="2" charset="2"/>
              <a:buChar char="§"/>
            </a:pPr>
            <a:endParaRPr lang="en-US" altLang="en-US" sz="26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>
                <a:latin typeface="Garamond" pitchFamily="18" charset="0"/>
              </a:rPr>
              <a:t>       </a:t>
            </a:r>
            <a:r>
              <a:rPr lang="en-US" altLang="en-US" sz="2600" dirty="0" err="1" smtClean="0">
                <a:latin typeface="Garamond" pitchFamily="18" charset="0"/>
              </a:rPr>
              <a:t>Piv</a:t>
            </a:r>
            <a:r>
              <a:rPr lang="en-US" altLang="en-US" sz="2600" dirty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txwv</a:t>
            </a:r>
            <a:r>
              <a:rPr lang="en-US" altLang="en-US" sz="2600" dirty="0" smtClean="0">
                <a:latin typeface="Garamond" pitchFamily="18" charset="0"/>
              </a:rPr>
              <a:t>:</a:t>
            </a:r>
            <a:endParaRPr lang="en-US" altLang="en-US" sz="2600" dirty="0">
              <a:latin typeface="Garamond" pitchFamily="18" charset="0"/>
            </a:endParaRPr>
          </a:p>
          <a:p>
            <a:pPr marL="979688" lvl="1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Barack Obama School (65% EL)</a:t>
            </a:r>
          </a:p>
          <a:p>
            <a:pPr marL="979688" lvl="2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10 </a:t>
            </a:r>
            <a:r>
              <a:rPr lang="en-US" altLang="en-US" dirty="0" err="1" smtClean="0">
                <a:latin typeface="Garamond" pitchFamily="18" charset="0"/>
              </a:rPr>
              <a:t>tus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cuab</a:t>
            </a:r>
            <a:r>
              <a:rPr lang="en-US" altLang="en-US" dirty="0" smtClean="0">
                <a:latin typeface="Garamond" pitchFamily="18" charset="0"/>
              </a:rPr>
              <a:t> ELAC</a:t>
            </a:r>
          </a:p>
          <a:p>
            <a:pPr marL="979688" lvl="2" indent="-367383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6 </a:t>
            </a:r>
            <a:r>
              <a:rPr lang="en-US" altLang="en-US" dirty="0" err="1" smtClean="0">
                <a:latin typeface="Garamond" pitchFamily="18" charset="0"/>
              </a:rPr>
              <a:t>tus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cuab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yuav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tsum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yog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niamtxiv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menyuam</a:t>
            </a:r>
            <a:r>
              <a:rPr lang="en-US" altLang="en-US" dirty="0" smtClean="0">
                <a:latin typeface="Garamond" pitchFamily="18" charset="0"/>
              </a:rPr>
              <a:t> EL. </a:t>
            </a:r>
          </a:p>
          <a:p>
            <a:pPr marL="979688" lvl="2" indent="-367383">
              <a:buNone/>
            </a:pPr>
            <a:r>
              <a:rPr lang="en-US" altLang="en-US" sz="1200" dirty="0">
                <a:latin typeface="Garamond" pitchFamily="18" charset="0"/>
              </a:rPr>
              <a:t>	</a:t>
            </a:r>
            <a:endParaRPr lang="en-US" altLang="en-US" sz="2600" dirty="0"/>
          </a:p>
          <a:p>
            <a:pPr marL="979688" lvl="2" indent="-367383">
              <a:buNone/>
            </a:pPr>
            <a:endParaRPr lang="en-US" altLang="en-US" sz="1700" dirty="0"/>
          </a:p>
          <a:p>
            <a:pPr marL="47624" indent="0">
              <a:lnSpc>
                <a:spcPct val="150000"/>
              </a:lnSpc>
            </a:pPr>
            <a:endParaRPr lang="en-US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5769" y="1088813"/>
            <a:ext cx="8907781" cy="5494867"/>
          </a:xfrm>
        </p:spPr>
        <p:txBody>
          <a:bodyPr>
            <a:normAutofit fontScale="92500" lnSpcReduction="10000"/>
          </a:bodyPr>
          <a:lstStyle/>
          <a:p>
            <a:pPr marL="47624" indent="0" algn="ctr">
              <a:buNone/>
            </a:pP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Thawj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Coj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Tes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Num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2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b="1" dirty="0" err="1" smtClean="0">
                <a:latin typeface="Garamond" pitchFamily="18" charset="0"/>
              </a:rPr>
              <a:t>Tus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Thawj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Tswj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Rooj</a:t>
            </a:r>
            <a:r>
              <a:rPr lang="en-US" altLang="en-US" sz="2400" b="1" dirty="0" smtClean="0">
                <a:latin typeface="Garamond" pitchFamily="18" charset="0"/>
              </a:rPr>
              <a:t>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Yog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ua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daim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uas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nrog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pab</a:t>
            </a:r>
            <a:r>
              <a:rPr lang="en-US" altLang="en-US" sz="2400" dirty="0" smtClean="0">
                <a:latin typeface="Garamond" pitchFamily="18" charset="0"/>
              </a:rPr>
              <a:t> los </a:t>
            </a:r>
            <a:r>
              <a:rPr lang="en-US" altLang="en-US" sz="2400" dirty="0" err="1" smtClean="0">
                <a:latin typeface="Garamond" pitchFamily="18" charset="0"/>
              </a:rPr>
              <a:t>ntawm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thawj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xibfwb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.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Coj</a:t>
            </a:r>
            <a:r>
              <a:rPr lang="en-US" altLang="en-US" sz="2400" dirty="0" smtClean="0">
                <a:latin typeface="Garamond" pitchFamily="18" charset="0"/>
              </a:rPr>
              <a:t> ELAC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sablaj</a:t>
            </a:r>
            <a:r>
              <a:rPr lang="en-US" altLang="en-US" sz="2400" dirty="0" smtClean="0">
                <a:latin typeface="Garamond" pitchFamily="18" charset="0"/>
              </a:rPr>
              <a:t>.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Ua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raws</a:t>
            </a:r>
            <a:r>
              <a:rPr lang="en-US" altLang="en-US" sz="2400" dirty="0" smtClean="0">
                <a:latin typeface="Garamond" pitchFamily="18" charset="0"/>
              </a:rPr>
              <a:t> li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dejnum</a:t>
            </a:r>
            <a:r>
              <a:rPr lang="en-US" altLang="en-US" sz="2400" dirty="0" smtClean="0">
                <a:latin typeface="Garamond" pitchFamily="18" charset="0"/>
              </a:rPr>
              <a:t> tau </a:t>
            </a:r>
            <a:r>
              <a:rPr lang="en-US" altLang="en-US" sz="2400" dirty="0" err="1" smtClean="0">
                <a:latin typeface="Garamond" pitchFamily="18" charset="0"/>
              </a:rPr>
              <a:t>hais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tseg</a:t>
            </a:r>
            <a:r>
              <a:rPr lang="en-US" altLang="en-US" sz="2400" dirty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cia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ELAC </a:t>
            </a:r>
            <a:r>
              <a:rPr lang="en-US" altLang="en-US" sz="2400" dirty="0" err="1" smtClean="0">
                <a:latin typeface="Garamond" pitchFamily="18" charset="0"/>
              </a:rPr>
              <a:t>tsab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cai</a:t>
            </a:r>
            <a:r>
              <a:rPr lang="en-US" altLang="en-US" sz="2400" dirty="0" smtClean="0">
                <a:latin typeface="Garamond" pitchFamily="18" charset="0"/>
              </a:rPr>
              <a:t> “Bylaws”.</a:t>
            </a:r>
            <a:endParaRPr lang="en-US" altLang="en-US" sz="2400" b="1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b="1" dirty="0" smtClean="0">
                <a:latin typeface="Garamond" pitchFamily="18" charset="0"/>
              </a:rPr>
              <a:t>Tus </a:t>
            </a:r>
            <a:r>
              <a:rPr lang="en-US" altLang="en-US" sz="2400" b="1" dirty="0" err="1" smtClean="0">
                <a:latin typeface="Garamond" pitchFamily="18" charset="0"/>
              </a:rPr>
              <a:t>Lwm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Tswj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Rooj</a:t>
            </a:r>
            <a:r>
              <a:rPr lang="en-US" altLang="en-US" sz="2400" b="1" dirty="0" smtClean="0">
                <a:latin typeface="Garamond" pitchFamily="18" charset="0"/>
              </a:rPr>
              <a:t>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Pab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thawj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sablaj</a:t>
            </a:r>
            <a:r>
              <a:rPr lang="en-US" altLang="en-US" sz="2400" dirty="0" smtClean="0">
                <a:latin typeface="Garamond" pitchFamily="18" charset="0"/>
              </a:rPr>
              <a:t> ELAC.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Tswj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sablaj</a:t>
            </a:r>
            <a:r>
              <a:rPr lang="en-US" altLang="en-US" sz="2400" dirty="0" smtClean="0">
                <a:latin typeface="Garamond" pitchFamily="18" charset="0"/>
              </a:rPr>
              <a:t> ELAC </a:t>
            </a:r>
            <a:r>
              <a:rPr lang="en-US" altLang="en-US" sz="2400" dirty="0" err="1" smtClean="0">
                <a:latin typeface="Garamond" pitchFamily="18" charset="0"/>
              </a:rPr>
              <a:t>thaum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thawj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tswj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tsis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tuaj</a:t>
            </a:r>
            <a:r>
              <a:rPr lang="en-US" altLang="en-US" sz="2400" dirty="0" smtClean="0">
                <a:latin typeface="Garamond" pitchFamily="18" charset="0"/>
              </a:rPr>
              <a:t>.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Ua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raws</a:t>
            </a:r>
            <a:r>
              <a:rPr lang="en-US" altLang="en-US" sz="2400" dirty="0" smtClean="0">
                <a:latin typeface="Garamond" pitchFamily="18" charset="0"/>
              </a:rPr>
              <a:t> li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dejnum</a:t>
            </a:r>
            <a:r>
              <a:rPr lang="en-US" altLang="en-US" sz="2400" dirty="0" smtClean="0">
                <a:latin typeface="Garamond" pitchFamily="18" charset="0"/>
              </a:rPr>
              <a:t> tau </a:t>
            </a:r>
            <a:r>
              <a:rPr lang="en-US" altLang="en-US" sz="2400" dirty="0" err="1" smtClean="0">
                <a:latin typeface="Garamond" pitchFamily="18" charset="0"/>
              </a:rPr>
              <a:t>hais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cia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ELAC </a:t>
            </a:r>
            <a:r>
              <a:rPr lang="en-US" altLang="en-US" sz="2400" dirty="0" err="1" smtClean="0">
                <a:latin typeface="Garamond" pitchFamily="18" charset="0"/>
              </a:rPr>
              <a:t>tsab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cai</a:t>
            </a:r>
            <a:r>
              <a:rPr lang="en-US" altLang="en-US" sz="2400" dirty="0" smtClean="0">
                <a:latin typeface="Garamond" pitchFamily="18" charset="0"/>
              </a:rPr>
              <a:t> “Bylaws”.</a:t>
            </a:r>
          </a:p>
          <a:p>
            <a:pPr marL="2149" indent="0">
              <a:buNone/>
            </a:pPr>
            <a:r>
              <a:rPr lang="en-US" altLang="en-US" sz="2827" b="1" dirty="0" err="1" smtClean="0">
                <a:latin typeface="Garamond" pitchFamily="18" charset="0"/>
              </a:rPr>
              <a:t>Tus</a:t>
            </a:r>
            <a:r>
              <a:rPr lang="en-US" altLang="en-US" sz="2827" b="1" dirty="0" smtClean="0">
                <a:latin typeface="Garamond" pitchFamily="18" charset="0"/>
              </a:rPr>
              <a:t> </a:t>
            </a:r>
            <a:r>
              <a:rPr lang="en-US" altLang="en-US" sz="2827" b="1" dirty="0" err="1" smtClean="0">
                <a:latin typeface="Garamond" pitchFamily="18" charset="0"/>
              </a:rPr>
              <a:t>Tuav</a:t>
            </a:r>
            <a:r>
              <a:rPr lang="en-US" altLang="en-US" sz="2827" b="1" dirty="0" smtClean="0">
                <a:latin typeface="Garamond" pitchFamily="18" charset="0"/>
              </a:rPr>
              <a:t> </a:t>
            </a:r>
            <a:r>
              <a:rPr lang="en-US" altLang="en-US" sz="2827" b="1" dirty="0" err="1" smtClean="0">
                <a:latin typeface="Garamond" pitchFamily="18" charset="0"/>
              </a:rPr>
              <a:t>Ntaub</a:t>
            </a:r>
            <a:r>
              <a:rPr lang="en-US" altLang="en-US" sz="2827" b="1" dirty="0" smtClean="0">
                <a:latin typeface="Garamond" pitchFamily="18" charset="0"/>
              </a:rPr>
              <a:t> </a:t>
            </a:r>
            <a:r>
              <a:rPr lang="en-US" altLang="en-US" sz="2827" b="1" dirty="0" err="1" smtClean="0">
                <a:latin typeface="Garamond" pitchFamily="18" charset="0"/>
              </a:rPr>
              <a:t>Ntawv</a:t>
            </a:r>
            <a:r>
              <a:rPr lang="en-US" altLang="en-US" sz="2827" b="1" dirty="0" smtClean="0">
                <a:latin typeface="Garamond" pitchFamily="18" charset="0"/>
              </a:rPr>
              <a:t>:</a:t>
            </a:r>
          </a:p>
          <a:p>
            <a:pPr marL="947044" lvl="1" indent="-457200"/>
            <a:r>
              <a:rPr lang="en-US" altLang="en-US" sz="2400" dirty="0">
                <a:latin typeface="Garamond" pitchFamily="18" charset="0"/>
              </a:rPr>
              <a:t>	</a:t>
            </a:r>
            <a:r>
              <a:rPr lang="en-US" altLang="en-US" sz="2400" dirty="0" err="1" smtClean="0">
                <a:latin typeface="Garamond" pitchFamily="18" charset="0"/>
              </a:rPr>
              <a:t>Sau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cia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lus</a:t>
            </a:r>
            <a:r>
              <a:rPr lang="en-US" altLang="en-US" sz="2400" dirty="0" smtClean="0">
                <a:latin typeface="Garamond" pitchFamily="18" charset="0"/>
              </a:rPr>
              <a:t> sib </a:t>
            </a:r>
            <a:r>
              <a:rPr lang="en-US" altLang="en-US" sz="2400" dirty="0" err="1" smtClean="0">
                <a:latin typeface="Garamond" pitchFamily="18" charset="0"/>
              </a:rPr>
              <a:t>tham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nyob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sablaj</a:t>
            </a:r>
            <a:r>
              <a:rPr lang="en-US" altLang="en-US" sz="2400" dirty="0" smtClean="0">
                <a:latin typeface="Garamond" pitchFamily="18" charset="0"/>
              </a:rPr>
              <a:t>.</a:t>
            </a:r>
            <a:endParaRPr lang="en-US" altLang="en-US" sz="24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b="1" dirty="0" smtClean="0">
                <a:latin typeface="Garamond" pitchFamily="18" charset="0"/>
              </a:rPr>
              <a:t>Tus </a:t>
            </a:r>
            <a:r>
              <a:rPr lang="en-US" altLang="en-US" sz="2400" b="1" dirty="0" err="1" smtClean="0">
                <a:latin typeface="Garamond" pitchFamily="18" charset="0"/>
              </a:rPr>
              <a:t>Sawv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 smtClean="0">
                <a:latin typeface="Garamond" pitchFamily="18" charset="0"/>
              </a:rPr>
              <a:t>Cev</a:t>
            </a:r>
            <a:r>
              <a:rPr lang="en-US" altLang="en-US" sz="2400" b="1" dirty="0" smtClean="0">
                <a:latin typeface="Garamond" pitchFamily="18" charset="0"/>
              </a:rPr>
              <a:t> </a:t>
            </a:r>
            <a:r>
              <a:rPr lang="en-US" altLang="en-US" sz="2400" b="1" dirty="0" err="1">
                <a:latin typeface="Garamond" pitchFamily="18" charset="0"/>
              </a:rPr>
              <a:t>H</a:t>
            </a:r>
            <a:r>
              <a:rPr lang="en-US" altLang="en-US" sz="2400" b="1" dirty="0" err="1" smtClean="0">
                <a:latin typeface="Garamond" pitchFamily="18" charset="0"/>
              </a:rPr>
              <a:t>auv</a:t>
            </a:r>
            <a:r>
              <a:rPr lang="en-US" altLang="en-US" sz="2400" b="1" dirty="0" smtClean="0">
                <a:latin typeface="Garamond" pitchFamily="18" charset="0"/>
              </a:rPr>
              <a:t> DELAC: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Mus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koom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rooj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sablaj</a:t>
            </a:r>
            <a:r>
              <a:rPr lang="en-US" altLang="en-US" sz="2400" dirty="0" smtClean="0">
                <a:latin typeface="Garamond" pitchFamily="18" charset="0"/>
              </a:rPr>
              <a:t> DELAC.</a:t>
            </a:r>
            <a:endParaRPr lang="en-US" altLang="en-US" sz="2400" dirty="0">
              <a:latin typeface="Garamond" pitchFamily="18" charset="0"/>
            </a:endParaRPr>
          </a:p>
          <a:p>
            <a:pPr marL="795997" lvl="1" indent="-306153"/>
            <a:r>
              <a:rPr lang="en-US" altLang="en-US" sz="2400" dirty="0" err="1" smtClean="0">
                <a:latin typeface="Garamond" pitchFamily="18" charset="0"/>
              </a:rPr>
              <a:t>Ua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neeg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nyob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nruab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nrab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ntawm</a:t>
            </a:r>
            <a:r>
              <a:rPr lang="en-US" altLang="en-US" sz="2400" dirty="0" smtClean="0">
                <a:latin typeface="Garamond" pitchFamily="18" charset="0"/>
              </a:rPr>
              <a:t> ELAC </a:t>
            </a:r>
            <a:r>
              <a:rPr lang="en-US" altLang="en-US" sz="2400" dirty="0">
                <a:latin typeface="Garamond" pitchFamily="18" charset="0"/>
              </a:rPr>
              <a:t>&amp; DELAC.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245" y="1063625"/>
            <a:ext cx="8191500" cy="5527040"/>
          </a:xfrm>
        </p:spPr>
        <p:txBody>
          <a:bodyPr/>
          <a:lstStyle/>
          <a:p>
            <a:pPr marL="496647" indent="-449024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zoo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licas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thiaj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li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yuav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ua</a:t>
            </a: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tau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rau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ib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tug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neeg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tuav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dejnum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tij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lim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96647" indent="-449024">
              <a:buFont typeface="Wingdings" pitchFamily="2" charset="2"/>
              <a:buChar char="§"/>
            </a:pPr>
            <a:r>
              <a:rPr lang="en-US" altLang="en-US" sz="2600" b="1" dirty="0" err="1" smtClean="0">
                <a:latin typeface="Garamond" pitchFamily="18" charset="0"/>
              </a:rPr>
              <a:t>Ntawm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txhua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tes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dejnum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ntawm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cov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thawj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coj</a:t>
            </a:r>
            <a:r>
              <a:rPr lang="en-US" altLang="en-US" sz="2600" b="1" dirty="0" smtClean="0">
                <a:latin typeface="Garamond" pitchFamily="18" charset="0"/>
              </a:rPr>
              <a:t>, </a:t>
            </a:r>
            <a:r>
              <a:rPr lang="en-US" altLang="en-US" sz="2600" b="1" dirty="0" err="1" smtClean="0">
                <a:latin typeface="Garamond" pitchFamily="18" charset="0"/>
              </a:rPr>
              <a:t>sau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cov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kev</a:t>
            </a:r>
            <a:r>
              <a:rPr lang="en-US" altLang="en-US" sz="2600" b="1" dirty="0" smtClean="0">
                <a:latin typeface="Garamond" pitchFamily="18" charset="0"/>
              </a:rPr>
              <a:t> zoo </a:t>
            </a:r>
            <a:r>
              <a:rPr lang="en-US" altLang="en-US" sz="2600" b="1" dirty="0" err="1" smtClean="0">
                <a:latin typeface="Garamond" pitchFamily="18" charset="0"/>
              </a:rPr>
              <a:t>uas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koj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xav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tias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yuav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ua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rau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tus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neeg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ntawd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tij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lim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rau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nws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tes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smtClean="0">
                <a:latin typeface="Garamond" pitchFamily="18" charset="0"/>
              </a:rPr>
              <a:t>num.  </a:t>
            </a:r>
            <a:r>
              <a:rPr lang="en-US" altLang="en-US" sz="2600" b="1" dirty="0" smtClean="0">
                <a:latin typeface="Garamond" pitchFamily="18" charset="0"/>
              </a:rPr>
              <a:t>Sib </a:t>
            </a:r>
            <a:r>
              <a:rPr lang="en-US" altLang="en-US" sz="2600" b="1" dirty="0" err="1" smtClean="0">
                <a:latin typeface="Garamond" pitchFamily="18" charset="0"/>
              </a:rPr>
              <a:t>tham</a:t>
            </a:r>
            <a:r>
              <a:rPr lang="en-US" altLang="en-US" sz="2600" b="1" dirty="0" smtClean="0">
                <a:latin typeface="Garamond" pitchFamily="18" charset="0"/>
              </a:rPr>
              <a:t> </a:t>
            </a:r>
            <a:r>
              <a:rPr lang="en-US" altLang="en-US" sz="2600" b="1" dirty="0" err="1" smtClean="0">
                <a:latin typeface="Garamond" pitchFamily="18" charset="0"/>
              </a:rPr>
              <a:t>tias</a:t>
            </a:r>
            <a:r>
              <a:rPr lang="en-US" altLang="en-US" sz="2600" b="1" dirty="0" smtClean="0">
                <a:latin typeface="Garamond" pitchFamily="18" charset="0"/>
              </a:rPr>
              <a:t> vim li </a:t>
            </a:r>
            <a:r>
              <a:rPr lang="en-US" altLang="en-US" sz="2600" b="1" dirty="0" err="1" smtClean="0">
                <a:latin typeface="Garamond" pitchFamily="18" charset="0"/>
              </a:rPr>
              <a:t>cas</a:t>
            </a:r>
            <a:r>
              <a:rPr lang="en-US" altLang="en-US" sz="2600" b="1" dirty="0" smtClean="0">
                <a:latin typeface="Garamond" pitchFamily="18" charset="0"/>
              </a:rPr>
              <a:t>.</a:t>
            </a:r>
            <a:endParaRPr lang="en-US" altLang="en-US" sz="2600" b="1" dirty="0">
              <a:latin typeface="Garamond" pitchFamily="18" charset="0"/>
            </a:endParaRPr>
          </a:p>
          <a:p>
            <a:pPr marL="831715" lvl="1" indent="-440520">
              <a:buNone/>
            </a:pPr>
            <a:endParaRPr lang="en-US" altLang="en-US" sz="2600" dirty="0">
              <a:latin typeface="Garamond" pitchFamily="18" charset="0"/>
            </a:endParaRPr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r>
              <a:rPr lang="en-US" altLang="en-US" sz="1700" dirty="0" smtClean="0">
                <a:latin typeface="Garamond" pitchFamily="18" charset="0"/>
              </a:rPr>
              <a:t>**</a:t>
            </a:r>
            <a:r>
              <a:rPr lang="en-US" altLang="en-US" sz="1700" dirty="0" err="1" smtClean="0">
                <a:latin typeface="Garamond" pitchFamily="18" charset="0"/>
              </a:rPr>
              <a:t>Coj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lus</a:t>
            </a:r>
            <a:r>
              <a:rPr lang="en-US" altLang="en-US" sz="1700" dirty="0" smtClean="0">
                <a:latin typeface="Garamond" pitchFamily="18" charset="0"/>
              </a:rPr>
              <a:t> no </a:t>
            </a:r>
            <a:r>
              <a:rPr lang="en-US" altLang="en-US" sz="1700" dirty="0" err="1" smtClean="0">
                <a:latin typeface="Garamond" pitchFamily="18" charset="0"/>
              </a:rPr>
              <a:t>mus</a:t>
            </a:r>
            <a:r>
              <a:rPr lang="en-US" altLang="en-US" sz="1700" dirty="0" smtClean="0">
                <a:latin typeface="Garamond" pitchFamily="18" charset="0"/>
              </a:rPr>
              <a:t> sib </a:t>
            </a:r>
            <a:r>
              <a:rPr lang="en-US" altLang="en-US" sz="1700" dirty="0" err="1" smtClean="0">
                <a:latin typeface="Garamond" pitchFamily="18" charset="0"/>
              </a:rPr>
              <a:t>tham</a:t>
            </a:r>
            <a:r>
              <a:rPr lang="en-US" altLang="en-US" sz="1700" dirty="0" smtClean="0">
                <a:latin typeface="Garamond" pitchFamily="18" charset="0"/>
              </a:rPr>
              <a:t> tom </a:t>
            </a:r>
            <a:r>
              <a:rPr lang="en-US" altLang="en-US" sz="1700" dirty="0" err="1" smtClean="0">
                <a:latin typeface="Garamond" pitchFamily="18" charset="0"/>
              </a:rPr>
              <a:t>koj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lub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tsev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pawg</a:t>
            </a:r>
            <a:r>
              <a:rPr lang="en-US" altLang="en-US" sz="1700" dirty="0" smtClean="0">
                <a:latin typeface="Garamond" pitchFamily="18" charset="0"/>
              </a:rPr>
              <a:t> ELAC</a:t>
            </a:r>
            <a:r>
              <a:rPr lang="en-US" altLang="en-US" sz="1700" dirty="0">
                <a:latin typeface="Garamond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32485" y="1206500"/>
            <a:ext cx="8519160" cy="5364480"/>
          </a:xfrm>
        </p:spPr>
        <p:txBody>
          <a:bodyPr>
            <a:normAutofit/>
          </a:bodyPr>
          <a:lstStyle/>
          <a:p>
            <a:pPr marL="47624" indent="0" algn="ctr">
              <a:buNone/>
            </a:pPr>
            <a:r>
              <a:rPr lang="en-US" altLang="en-US" sz="3100" b="1" dirty="0" err="1" smtClean="0">
                <a:solidFill>
                  <a:srgbClr val="00B050"/>
                </a:solidFill>
                <a:latin typeface="Garamond" pitchFamily="18" charset="0"/>
              </a:rPr>
              <a:t>Tsab</a:t>
            </a:r>
            <a:r>
              <a:rPr lang="en-US" altLang="en-US" sz="31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100" b="1" dirty="0" err="1" smtClean="0">
                <a:solidFill>
                  <a:srgbClr val="00B050"/>
                </a:solidFill>
                <a:latin typeface="Garamond" pitchFamily="18" charset="0"/>
              </a:rPr>
              <a:t>Cai</a:t>
            </a:r>
            <a:r>
              <a:rPr lang="en-US" altLang="en-US" sz="3100" b="1" dirty="0" smtClean="0">
                <a:solidFill>
                  <a:srgbClr val="00B050"/>
                </a:solidFill>
                <a:latin typeface="Garamond" pitchFamily="18" charset="0"/>
              </a:rPr>
              <a:t> Bylaws</a:t>
            </a:r>
            <a:endParaRPr lang="en-US" altLang="en-US" sz="27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700" dirty="0" err="1" smtClean="0">
                <a:latin typeface="Garamond" pitchFamily="18" charset="0"/>
              </a:rPr>
              <a:t>Tsis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tas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yuav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muaj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tsab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cai</a:t>
            </a:r>
            <a:r>
              <a:rPr lang="en-US" altLang="en-US" sz="2700" dirty="0" smtClean="0">
                <a:latin typeface="Garamond" pitchFamily="18" charset="0"/>
              </a:rPr>
              <a:t> bylaws, </a:t>
            </a:r>
            <a:r>
              <a:rPr lang="en-US" altLang="en-US" sz="2700" dirty="0" err="1" smtClean="0">
                <a:latin typeface="Garamond" pitchFamily="18" charset="0"/>
              </a:rPr>
              <a:t>nws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tsuas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yog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kev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pom</a:t>
            </a:r>
            <a:r>
              <a:rPr lang="en-US" altLang="en-US" sz="2700" dirty="0" smtClean="0">
                <a:latin typeface="Garamond" pitchFamily="18" charset="0"/>
              </a:rPr>
              <a:t> zoo </a:t>
            </a:r>
            <a:r>
              <a:rPr lang="en-US" altLang="en-US" sz="2700" dirty="0" err="1" smtClean="0">
                <a:latin typeface="Garamond" pitchFamily="18" charset="0"/>
              </a:rPr>
              <a:t>xwb</a:t>
            </a:r>
            <a:r>
              <a:rPr lang="en-US" altLang="en-US" sz="2700" dirty="0" smtClean="0">
                <a:latin typeface="Garamond" pitchFamily="18" charset="0"/>
              </a:rPr>
              <a:t>.  </a:t>
            </a:r>
            <a:endParaRPr lang="en-US" altLang="en-US" sz="27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700" dirty="0" err="1" smtClean="0">
                <a:latin typeface="Garamond" pitchFamily="18" charset="0"/>
              </a:rPr>
              <a:t>Yuav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tham</a:t>
            </a:r>
            <a:r>
              <a:rPr lang="en-US" altLang="en-US" sz="2700" dirty="0" smtClean="0">
                <a:latin typeface="Garamond" pitchFamily="18" charset="0"/>
              </a:rPr>
              <a:t> </a:t>
            </a:r>
            <a:r>
              <a:rPr lang="en-US" altLang="en-US" sz="2700" dirty="0" err="1" smtClean="0">
                <a:latin typeface="Garamond" pitchFamily="18" charset="0"/>
              </a:rPr>
              <a:t>txog</a:t>
            </a:r>
            <a:r>
              <a:rPr lang="en-US" altLang="en-US" sz="2700" dirty="0" smtClean="0">
                <a:latin typeface="Garamond" pitchFamily="18" charset="0"/>
              </a:rPr>
              <a:t>:</a:t>
            </a:r>
            <a:endParaRPr lang="en-US" altLang="en-US" sz="27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txais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yuav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cuab</a:t>
            </a:r>
            <a:r>
              <a:rPr lang="en-US" altLang="en-US" dirty="0" smtClean="0">
                <a:latin typeface="Garamond" pitchFamily="18" charset="0"/>
              </a:rPr>
              <a:t> 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Kev </a:t>
            </a:r>
            <a:r>
              <a:rPr lang="en-US" altLang="en-US" dirty="0" err="1" smtClean="0">
                <a:latin typeface="Garamond" pitchFamily="18" charset="0"/>
              </a:rPr>
              <a:t>xaiv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tsa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licas</a:t>
            </a:r>
            <a:r>
              <a:rPr lang="en-US" altLang="en-US" dirty="0" smtClean="0">
                <a:latin typeface="Garamond" pitchFamily="18" charset="0"/>
              </a:rPr>
              <a:t> 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thawj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tuav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dejnum</a:t>
            </a:r>
            <a:endParaRPr lang="en-US" altLang="en-US" dirty="0" smtClean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Muaj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pes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tsawg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rooj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sablaj</a:t>
            </a:r>
            <a:endParaRPr lang="en-US" altLang="en-US" dirty="0" smtClean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cai</a:t>
            </a:r>
            <a:r>
              <a:rPr lang="en-US" altLang="en-US" dirty="0" smtClean="0">
                <a:latin typeface="Garamond" pitchFamily="18" charset="0"/>
              </a:rPr>
              <a:t> Parliamentary procedures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ntsiab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yuav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tsum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tham</a:t>
            </a:r>
            <a:endParaRPr lang="en-US" altLang="en-US" dirty="0" smtClean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700" dirty="0" smtClean="0"/>
              <a:t>**</a:t>
            </a:r>
            <a:r>
              <a:rPr lang="en-US" altLang="en-US" sz="2100" dirty="0" err="1" smtClean="0"/>
              <a:t>Tus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qauv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nyob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rau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npooj</a:t>
            </a:r>
            <a:r>
              <a:rPr lang="en-US" altLang="en-US" sz="2100" dirty="0" smtClean="0"/>
              <a:t> 16 </a:t>
            </a:r>
            <a:r>
              <a:rPr lang="en-US" altLang="en-US" sz="2100" dirty="0" err="1" smtClean="0"/>
              <a:t>ntawm</a:t>
            </a:r>
            <a:r>
              <a:rPr lang="en-US" altLang="en-US" sz="2100" dirty="0" smtClean="0"/>
              <a:t> ELAC </a:t>
            </a:r>
            <a:r>
              <a:rPr lang="en-US" altLang="en-US" sz="2100" dirty="0" err="1" smtClean="0"/>
              <a:t>Phau</a:t>
            </a:r>
            <a:r>
              <a:rPr lang="en-US" altLang="en-US" sz="2100" dirty="0" smtClean="0"/>
              <a:t> </a:t>
            </a:r>
            <a:r>
              <a:rPr lang="en-US" altLang="en-US" sz="2100" dirty="0" err="1" smtClean="0"/>
              <a:t>Ntawv</a:t>
            </a:r>
            <a:endParaRPr lang="en-US" altLang="en-US" sz="2100" dirty="0"/>
          </a:p>
          <a:p>
            <a:pPr marL="47624" indent="0"/>
            <a:endParaRPr lang="en-US" altLang="en-US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19150" y="1219200"/>
            <a:ext cx="8519160" cy="536448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Ntawv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Khaws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Tseg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Cia</a:t>
            </a:r>
            <a:endParaRPr lang="en-US" altLang="en-US" sz="3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3000" dirty="0" err="1" smtClean="0">
                <a:latin typeface="Garamond" pitchFamily="18" charset="0"/>
              </a:rPr>
              <a:t>Lub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thiab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hauv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paus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khaws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cia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txhua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rooj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sablaj</a:t>
            </a:r>
            <a:r>
              <a:rPr lang="en-US" altLang="en-US" sz="3000" dirty="0" smtClean="0">
                <a:latin typeface="Garamond" pitchFamily="18" charset="0"/>
              </a:rPr>
              <a:t> ELAC.</a:t>
            </a:r>
            <a:endParaRPr lang="en-US" altLang="en-US" sz="30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Daim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ntawv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sau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npe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tuaj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koom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rooj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sablaj</a:t>
            </a:r>
            <a:endParaRPr lang="en-US" altLang="en-US" sz="26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Daim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qhia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txheej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txheem</a:t>
            </a:r>
            <a:endParaRPr lang="en-US" altLang="en-US" sz="26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Cov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ntawv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teev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cov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lus</a:t>
            </a:r>
            <a:r>
              <a:rPr lang="en-US" altLang="en-US" sz="2600" dirty="0" smtClean="0">
                <a:latin typeface="Garamond" pitchFamily="18" charset="0"/>
              </a:rPr>
              <a:t> sib </a:t>
            </a:r>
            <a:r>
              <a:rPr lang="en-US" altLang="en-US" sz="2600" dirty="0" err="1" smtClean="0">
                <a:latin typeface="Garamond" pitchFamily="18" charset="0"/>
              </a:rPr>
              <a:t>tham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hauv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rooj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sablaj</a:t>
            </a:r>
            <a:endParaRPr lang="en-US" altLang="en-US" sz="2600" dirty="0">
              <a:latin typeface="Garamond" pitchFamily="18" charset="0"/>
            </a:endParaRPr>
          </a:p>
          <a:p>
            <a:pPr marL="47624" indent="0"/>
            <a:endParaRPr lang="en-US" altLang="en-US" dirty="0" smtClean="0"/>
          </a:p>
          <a:p>
            <a:pPr marL="47624" indent="0"/>
            <a:endParaRPr lang="en-US" altLang="en-US" sz="21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9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9120" y="1130300"/>
            <a:ext cx="8191500" cy="5608320"/>
          </a:xfrm>
        </p:spPr>
        <p:txBody>
          <a:bodyPr>
            <a:normAutofit lnSpcReduction="10000"/>
          </a:bodyPr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Daim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Kom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Tswj</a:t>
            </a:r>
            <a:endParaRPr lang="en-US" altLang="en-US" sz="26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Cov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dej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lossis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cov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cuab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npaj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ua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daim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tswj</a:t>
            </a:r>
            <a:r>
              <a:rPr lang="en-US" altLang="en-US" sz="2600" dirty="0" smtClean="0">
                <a:latin typeface="Garamond" pitchFamily="18" charset="0"/>
              </a:rPr>
              <a:t>.</a:t>
            </a: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Txhua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lub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rooj</a:t>
            </a:r>
            <a:r>
              <a:rPr lang="en-US" altLang="en-US" sz="2600" dirty="0" smtClean="0">
                <a:latin typeface="Garamond" pitchFamily="18" charset="0"/>
              </a:rPr>
              <a:t> sib </a:t>
            </a:r>
            <a:r>
              <a:rPr lang="en-US" altLang="en-US" sz="2600" dirty="0" err="1" smtClean="0">
                <a:latin typeface="Garamond" pitchFamily="18" charset="0"/>
              </a:rPr>
              <a:t>tham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daim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yog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tawm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yim</a:t>
            </a:r>
            <a:r>
              <a:rPr lang="en-US" altLang="en-US" sz="2600" dirty="0" smtClean="0">
                <a:latin typeface="Garamond" pitchFamily="18" charset="0"/>
              </a:rPr>
              <a:t> los </a:t>
            </a:r>
            <a:r>
              <a:rPr lang="en-US" altLang="en-US" sz="2600" dirty="0" err="1" smtClean="0">
                <a:latin typeface="Garamond" pitchFamily="18" charset="0"/>
              </a:rPr>
              <a:t>ntawm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peb</a:t>
            </a:r>
            <a:r>
              <a:rPr lang="en-US" altLang="en-US" sz="2600" dirty="0" smtClean="0">
                <a:latin typeface="Garamond" pitchFamily="18" charset="0"/>
              </a:rPr>
              <a:t> (3) yam </a:t>
            </a:r>
            <a:r>
              <a:rPr lang="en-US" altLang="en-US" sz="2600" dirty="0" err="1" smtClean="0">
                <a:latin typeface="Garamond" pitchFamily="18" charset="0"/>
              </a:rPr>
              <a:t>kev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pab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cuam</a:t>
            </a:r>
            <a:r>
              <a:rPr lang="en-US" altLang="en-US" sz="2600" dirty="0" smtClean="0">
                <a:latin typeface="Garamond" pitchFamily="18" charset="0"/>
              </a:rPr>
              <a:t> no:</a:t>
            </a:r>
            <a:endParaRPr lang="en-US" altLang="en-US" sz="26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smtClean="0">
                <a:latin typeface="Garamond" pitchFamily="18" charset="0"/>
              </a:rPr>
              <a:t>ELAC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cuab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ntsiab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xaiv</a:t>
            </a:r>
            <a:r>
              <a:rPr lang="en-US" altLang="en-US" dirty="0" smtClean="0">
                <a:latin typeface="Garamond" pitchFamily="18" charset="0"/>
              </a:rPr>
              <a:t> 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neeg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ua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haujlwm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hauv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hauv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paus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ntsiab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xaiv</a:t>
            </a:r>
            <a:endParaRPr lang="en-US" altLang="en-US" dirty="0" smtClean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dirty="0" err="1" smtClean="0">
                <a:latin typeface="Garamond" pitchFamily="18" charset="0"/>
              </a:rPr>
              <a:t>Lub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xeev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ntsiab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lus</a:t>
            </a:r>
            <a:r>
              <a:rPr lang="en-US" altLang="en-US" dirty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uas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yuav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tsum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tham</a:t>
            </a:r>
            <a:endParaRPr lang="en-US" altLang="en-US" dirty="0" smtClean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600" dirty="0" err="1" smtClean="0">
                <a:latin typeface="Garamond" pitchFamily="18" charset="0"/>
              </a:rPr>
              <a:t>Daim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tswj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teev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txog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kev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xaiv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tsa</a:t>
            </a:r>
            <a:r>
              <a:rPr lang="en-US" altLang="en-US" sz="2600" dirty="0" smtClean="0">
                <a:latin typeface="Garamond" pitchFamily="18" charset="0"/>
              </a:rPr>
              <a:t>, </a:t>
            </a:r>
            <a:r>
              <a:rPr lang="en-US" altLang="en-US" sz="2600" dirty="0" err="1" smtClean="0">
                <a:latin typeface="Garamond" pitchFamily="18" charset="0"/>
              </a:rPr>
              <a:t>kev</a:t>
            </a:r>
            <a:r>
              <a:rPr lang="en-US" altLang="en-US" sz="2600" dirty="0" smtClean="0">
                <a:latin typeface="Garamond" pitchFamily="18" charset="0"/>
              </a:rPr>
              <a:t> cob </a:t>
            </a:r>
            <a:r>
              <a:rPr lang="en-US" altLang="en-US" sz="2600" dirty="0" err="1" smtClean="0">
                <a:latin typeface="Garamond" pitchFamily="18" charset="0"/>
              </a:rPr>
              <a:t>qhia</a:t>
            </a:r>
            <a:r>
              <a:rPr lang="en-US" altLang="en-US" sz="2600" dirty="0" smtClean="0">
                <a:latin typeface="Garamond" pitchFamily="18" charset="0"/>
              </a:rPr>
              <a:t>, </a:t>
            </a:r>
            <a:r>
              <a:rPr lang="en-US" altLang="en-US" sz="2600" dirty="0" err="1" smtClean="0">
                <a:latin typeface="Garamond" pitchFamily="18" charset="0"/>
              </a:rPr>
              <a:t>thiab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txhua</a:t>
            </a:r>
            <a:r>
              <a:rPr lang="en-US" altLang="en-US" sz="2600" dirty="0" smtClean="0">
                <a:latin typeface="Garamond" pitchFamily="18" charset="0"/>
              </a:rPr>
              <a:t> yam </a:t>
            </a:r>
            <a:r>
              <a:rPr lang="en-US" altLang="en-US" sz="2600" dirty="0" err="1" smtClean="0">
                <a:latin typeface="Garamond" pitchFamily="18" charset="0"/>
              </a:rPr>
              <a:t>dejnum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uas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tsum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ua</a:t>
            </a:r>
            <a:r>
              <a:rPr lang="en-US" altLang="en-US" sz="2600" dirty="0" smtClean="0">
                <a:latin typeface="Garamond" pitchFamily="18" charset="0"/>
              </a:rPr>
              <a:t> los </a:t>
            </a:r>
            <a:r>
              <a:rPr lang="en-US" altLang="en-US" sz="2600" dirty="0" err="1" smtClean="0">
                <a:latin typeface="Garamond" pitchFamily="18" charset="0"/>
              </a:rPr>
              <a:t>ntawm</a:t>
            </a:r>
            <a:r>
              <a:rPr lang="en-US" altLang="en-US" sz="2600" dirty="0" smtClean="0">
                <a:latin typeface="Garamond" pitchFamily="18" charset="0"/>
              </a:rPr>
              <a:t> paw ELAC </a:t>
            </a:r>
            <a:r>
              <a:rPr lang="en-US" altLang="en-US" sz="2600" dirty="0" err="1" smtClean="0">
                <a:latin typeface="Garamond" pitchFamily="18" charset="0"/>
              </a:rPr>
              <a:t>kom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meej</a:t>
            </a:r>
            <a:endParaRPr lang="en-US" altLang="en-US" sz="2600" dirty="0" smtClean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 smtClean="0"/>
              <a:t>**</a:t>
            </a:r>
            <a:r>
              <a:rPr lang="en-US" altLang="en-US" sz="2600" dirty="0" err="1" smtClean="0"/>
              <a:t>Cov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qauv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nyob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rau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npooj</a:t>
            </a:r>
            <a:r>
              <a:rPr lang="en-US" altLang="en-US" sz="2600" dirty="0" smtClean="0"/>
              <a:t> 12-15 </a:t>
            </a:r>
            <a:r>
              <a:rPr lang="en-US" altLang="en-US" sz="2600" dirty="0" err="1" smtClean="0"/>
              <a:t>ntawm</a:t>
            </a:r>
            <a:r>
              <a:rPr lang="en-US" altLang="en-US" sz="2600" dirty="0" smtClean="0"/>
              <a:t> ELAC </a:t>
            </a:r>
            <a:r>
              <a:rPr lang="en-US" altLang="en-US" sz="2600" dirty="0" err="1" smtClean="0"/>
              <a:t>Phau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Ntawv</a:t>
            </a:r>
            <a:endParaRPr lang="en-US" altLang="en-US" sz="2600" dirty="0"/>
          </a:p>
          <a:p>
            <a:pPr marL="47624" indent="0"/>
            <a:endParaRPr lang="en-US" altLang="en-US" sz="2600" dirty="0"/>
          </a:p>
          <a:p>
            <a:pPr marL="47624" indent="0"/>
            <a:endParaRPr lang="en-US" altLang="en-US" sz="2800" dirty="0"/>
          </a:p>
          <a:p>
            <a:pPr marL="979688" lvl="1" indent="-440520"/>
            <a:endParaRPr lang="en-US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270" y="1078230"/>
            <a:ext cx="8191500" cy="5527040"/>
          </a:xfrm>
        </p:spPr>
        <p:txBody>
          <a:bodyPr>
            <a:normAutofit fontScale="92500" lnSpcReduction="20000"/>
          </a:bodyPr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Ntawv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Sau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Cia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Sib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Tham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endParaRPr lang="en-US" altLang="en-US" sz="3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Yuav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cia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lus</a:t>
            </a:r>
            <a:r>
              <a:rPr lang="en-US" altLang="en-US" sz="3000" dirty="0" smtClean="0">
                <a:latin typeface="Garamond" pitchFamily="18" charset="0"/>
              </a:rPr>
              <a:t> sib </a:t>
            </a:r>
            <a:r>
              <a:rPr lang="en-US" altLang="en-US" sz="3000" dirty="0" err="1" smtClean="0">
                <a:latin typeface="Garamond" pitchFamily="18" charset="0"/>
              </a:rPr>
              <a:t>tham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txhua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rooj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sablaj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2600" dirty="0" smtClean="0">
                <a:latin typeface="Garamond" pitchFamily="18" charset="0"/>
              </a:rPr>
              <a:t>(ELAC </a:t>
            </a:r>
            <a:r>
              <a:rPr lang="en-US" altLang="en-US" sz="2600" dirty="0" err="1" smtClean="0">
                <a:latin typeface="Garamond" pitchFamily="18" charset="0"/>
              </a:rPr>
              <a:t>tus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>
                <a:latin typeface="Garamond" pitchFamily="18" charset="0"/>
              </a:rPr>
              <a:t>t</a:t>
            </a:r>
            <a:r>
              <a:rPr lang="en-US" altLang="en-US" sz="2600" dirty="0" err="1" smtClean="0">
                <a:latin typeface="Garamond" pitchFamily="18" charset="0"/>
              </a:rPr>
              <a:t>uav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>
                <a:latin typeface="Garamond" pitchFamily="18" charset="0"/>
              </a:rPr>
              <a:t>n</a:t>
            </a:r>
            <a:r>
              <a:rPr lang="en-US" altLang="en-US" sz="2600" dirty="0" err="1" smtClean="0">
                <a:latin typeface="Garamond" pitchFamily="18" charset="0"/>
              </a:rPr>
              <a:t>taub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>
                <a:latin typeface="Garamond" pitchFamily="18" charset="0"/>
              </a:rPr>
              <a:t>n</a:t>
            </a:r>
            <a:r>
              <a:rPr lang="en-US" altLang="en-US" sz="2600" dirty="0" err="1" smtClean="0">
                <a:latin typeface="Garamond" pitchFamily="18" charset="0"/>
              </a:rPr>
              <a:t>tawv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yog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tus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ua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tes</a:t>
            </a:r>
            <a:r>
              <a:rPr lang="en-US" altLang="en-US" sz="2600" dirty="0" smtClean="0">
                <a:latin typeface="Garamond" pitchFamily="18" charset="0"/>
              </a:rPr>
              <a:t> </a:t>
            </a:r>
            <a:r>
              <a:rPr lang="en-US" altLang="en-US" sz="2600" dirty="0" err="1" smtClean="0">
                <a:latin typeface="Garamond" pitchFamily="18" charset="0"/>
              </a:rPr>
              <a:t>num</a:t>
            </a:r>
            <a:r>
              <a:rPr lang="en-US" altLang="en-US" sz="2600" dirty="0" smtClean="0">
                <a:latin typeface="Garamond" pitchFamily="18" charset="0"/>
              </a:rPr>
              <a:t> no).</a:t>
            </a:r>
            <a:endParaRPr lang="en-US" altLang="en-US" sz="12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Hauv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paus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tus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saib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xyuas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txog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muab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lus</a:t>
            </a:r>
            <a:r>
              <a:rPr lang="en-US" altLang="en-US" sz="3000" dirty="0" smtClean="0">
                <a:latin typeface="Garamond" pitchFamily="18" charset="0"/>
              </a:rPr>
              <a:t> sib </a:t>
            </a:r>
            <a:r>
              <a:rPr lang="en-US" altLang="en-US" sz="3000" dirty="0" err="1" smtClean="0">
                <a:latin typeface="Garamond" pitchFamily="18" charset="0"/>
              </a:rPr>
              <a:t>tham</a:t>
            </a:r>
            <a:r>
              <a:rPr lang="en-US" altLang="en-US" sz="3000" dirty="0" smtClean="0">
                <a:latin typeface="Garamond" pitchFamily="18" charset="0"/>
              </a:rPr>
              <a:t> no </a:t>
            </a:r>
            <a:r>
              <a:rPr lang="en-US" altLang="en-US" sz="3000" dirty="0" err="1" smtClean="0">
                <a:latin typeface="Garamond" pitchFamily="18" charset="0"/>
              </a:rPr>
              <a:t>txhais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niamtxiv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tuaj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koom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hom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lus</a:t>
            </a:r>
            <a:r>
              <a:rPr lang="en-US" altLang="en-US" sz="3000" dirty="0" smtClean="0">
                <a:latin typeface="Garamond" pitchFamily="18" charset="0"/>
              </a:rPr>
              <a:t>. </a:t>
            </a:r>
          </a:p>
          <a:p>
            <a:pPr marL="47624" indent="0">
              <a:buNone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cia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kev</a:t>
            </a:r>
            <a:r>
              <a:rPr lang="en-US" altLang="en-US" sz="3000" dirty="0" smtClean="0">
                <a:latin typeface="Garamond" pitchFamily="18" charset="0"/>
              </a:rPr>
              <a:t> sib </a:t>
            </a:r>
            <a:r>
              <a:rPr lang="en-US" altLang="en-US" sz="3000" dirty="0" err="1" smtClean="0">
                <a:latin typeface="Garamond" pitchFamily="18" charset="0"/>
              </a:rPr>
              <a:t>tham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tsum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teev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txog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kev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xaiv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tsa</a:t>
            </a:r>
            <a:r>
              <a:rPr lang="en-US" altLang="en-US" sz="3000" dirty="0" smtClean="0">
                <a:latin typeface="Garamond" pitchFamily="18" charset="0"/>
              </a:rPr>
              <a:t>, </a:t>
            </a:r>
            <a:r>
              <a:rPr lang="en-US" altLang="en-US" sz="3000" dirty="0" err="1">
                <a:latin typeface="Garamond" pitchFamily="18" charset="0"/>
              </a:rPr>
              <a:t>kev</a:t>
            </a:r>
            <a:r>
              <a:rPr lang="en-US" altLang="en-US" sz="3000" dirty="0">
                <a:latin typeface="Garamond" pitchFamily="18" charset="0"/>
              </a:rPr>
              <a:t> cob </a:t>
            </a:r>
            <a:r>
              <a:rPr lang="en-US" altLang="en-US" sz="3000" dirty="0" err="1">
                <a:latin typeface="Garamond" pitchFamily="18" charset="0"/>
              </a:rPr>
              <a:t>qhia</a:t>
            </a:r>
            <a:r>
              <a:rPr lang="en-US" altLang="en-US" sz="3000" dirty="0">
                <a:latin typeface="Garamond" pitchFamily="18" charset="0"/>
              </a:rPr>
              <a:t>, </a:t>
            </a:r>
            <a:r>
              <a:rPr lang="en-US" altLang="en-US" sz="3000" dirty="0" err="1">
                <a:latin typeface="Garamond" pitchFamily="18" charset="0"/>
              </a:rPr>
              <a:t>thiab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txhua</a:t>
            </a:r>
            <a:r>
              <a:rPr lang="en-US" altLang="en-US" sz="3000" dirty="0">
                <a:latin typeface="Garamond" pitchFamily="18" charset="0"/>
              </a:rPr>
              <a:t> yam </a:t>
            </a:r>
            <a:r>
              <a:rPr lang="en-US" altLang="en-US" sz="3000" dirty="0" err="1" smtClean="0">
                <a:latin typeface="Garamond" pitchFamily="18" charset="0"/>
              </a:rPr>
              <a:t>dejnum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yuav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tsum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ua</a:t>
            </a:r>
            <a:r>
              <a:rPr lang="en-US" altLang="en-US" sz="3000" dirty="0">
                <a:latin typeface="Garamond" pitchFamily="18" charset="0"/>
              </a:rPr>
              <a:t> los </a:t>
            </a:r>
            <a:r>
              <a:rPr lang="en-US" altLang="en-US" sz="3000" dirty="0" err="1">
                <a:latin typeface="Garamond" pitchFamily="18" charset="0"/>
              </a:rPr>
              <a:t>ntawm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pawg</a:t>
            </a:r>
            <a:r>
              <a:rPr lang="en-US" altLang="en-US" sz="3000" dirty="0" smtClean="0">
                <a:latin typeface="Garamond" pitchFamily="18" charset="0"/>
              </a:rPr>
              <a:t> ELAC </a:t>
            </a:r>
            <a:r>
              <a:rPr lang="en-US" altLang="en-US" sz="3000" dirty="0" err="1">
                <a:latin typeface="Garamond" pitchFamily="18" charset="0"/>
              </a:rPr>
              <a:t>kom</a:t>
            </a: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meej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buNone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buNone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600" dirty="0" smtClean="0"/>
              <a:t>**</a:t>
            </a:r>
            <a:r>
              <a:rPr lang="en-US" altLang="en-US" sz="2600" dirty="0" err="1" smtClean="0"/>
              <a:t>Daim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qauv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nyob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ntawm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npooj</a:t>
            </a:r>
            <a:r>
              <a:rPr lang="en-US" altLang="en-US" sz="2600" dirty="0" smtClean="0"/>
              <a:t> 17-18 </a:t>
            </a:r>
            <a:r>
              <a:rPr lang="en-US" altLang="en-US" sz="2600" dirty="0" err="1" smtClean="0"/>
              <a:t>ntawm</a:t>
            </a:r>
            <a:r>
              <a:rPr lang="en-US" altLang="en-US" sz="2600" dirty="0" smtClean="0"/>
              <a:t> ELAC </a:t>
            </a:r>
            <a:r>
              <a:rPr lang="en-US" altLang="en-US" sz="2600" dirty="0" err="1" smtClean="0"/>
              <a:t>Phau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Ntawv</a:t>
            </a:r>
            <a:endParaRPr lang="en-US" alt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4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74370" y="1087755"/>
            <a:ext cx="8191500" cy="5341620"/>
          </a:xfrm>
        </p:spPr>
        <p:txBody>
          <a:bodyPr>
            <a:normAutofit fontScale="92500" lnSpcReduction="10000"/>
          </a:bodyPr>
          <a:lstStyle/>
          <a:p>
            <a:pPr marL="47624" indent="0" algn="ctr">
              <a:buNone/>
            </a:pP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DELAC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Tes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Num</a:t>
            </a:r>
            <a:endParaRPr lang="en-US" altLang="en-US" sz="32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DELAC </a:t>
            </a:r>
            <a:r>
              <a:rPr lang="en-US" altLang="en-US" sz="2800" dirty="0" err="1" smtClean="0">
                <a:latin typeface="Garamond" pitchFamily="18" charset="0"/>
              </a:rPr>
              <a:t>yuav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tsum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hais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thawj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txog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ntsiab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lus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nram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qab</a:t>
            </a:r>
            <a:r>
              <a:rPr lang="en-US" altLang="en-US" sz="2800" dirty="0" smtClean="0">
                <a:latin typeface="Garamond" pitchFamily="18" charset="0"/>
              </a:rPr>
              <a:t> no:</a:t>
            </a:r>
            <a:endParaRPr lang="en-US" altLang="en-US" sz="28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phiaj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menyuam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Askiv</a:t>
            </a:r>
            <a:endParaRPr lang="en-US" altLang="en-US" sz="24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Npaj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phiaj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tag </a:t>
            </a:r>
            <a:r>
              <a:rPr lang="en-US" altLang="en-US" sz="2400" dirty="0" err="1" smtClean="0">
                <a:latin typeface="Garamond" pitchFamily="18" charset="0"/>
              </a:rPr>
              <a:t>nrho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koog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Menyuam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Askiv</a:t>
            </a:r>
            <a:endParaRPr lang="en-US" altLang="en-US" sz="24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Lub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phiaj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kom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mus</a:t>
            </a:r>
            <a:r>
              <a:rPr lang="en-US" altLang="en-US" sz="2400" dirty="0" smtClean="0">
                <a:latin typeface="Garamond" pitchFamily="18" charset="0"/>
              </a:rPr>
              <a:t> tau li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xibfwb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thiab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txhawb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pom</a:t>
            </a:r>
            <a:r>
              <a:rPr lang="en-US" altLang="en-US" sz="2400" dirty="0" smtClean="0">
                <a:latin typeface="Garamond" pitchFamily="18" charset="0"/>
              </a:rPr>
              <a:t> zoo</a:t>
            </a:r>
            <a:endParaRPr lang="en-US" altLang="en-US" sz="24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Txheeb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xyuas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txog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lus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menyuam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(language census)</a:t>
            </a:r>
            <a:endParaRPr lang="en-US" altLang="en-US" sz="24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Daim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tshaj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niamtxiv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txog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menyuam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pib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endParaRPr lang="en-US" altLang="en-US" sz="2400" dirty="0">
              <a:latin typeface="Garamond" pitchFamily="18" charset="0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Hauv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paus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txoj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kev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faib</a:t>
            </a:r>
            <a:r>
              <a:rPr lang="en-US" altLang="en-US" sz="2400" dirty="0" smtClean="0">
                <a:latin typeface="Garamond" pitchFamily="18" charset="0"/>
              </a:rPr>
              <a:t> seem </a:t>
            </a:r>
            <a:r>
              <a:rPr lang="en-US" altLang="en-US" sz="2400" dirty="0" err="1" smtClean="0">
                <a:latin typeface="Garamond" pitchFamily="18" charset="0"/>
              </a:rPr>
              <a:t>kawm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mus</a:t>
            </a:r>
            <a:r>
              <a:rPr lang="en-US" altLang="en-US" sz="2400" dirty="0" smtClean="0">
                <a:latin typeface="Garamond" pitchFamily="18" charset="0"/>
              </a:rPr>
              <a:t> zoo </a:t>
            </a:r>
            <a:r>
              <a:rPr lang="en-US" altLang="en-US" sz="2400" dirty="0" err="1" smtClean="0">
                <a:latin typeface="Garamond" pitchFamily="18" charset="0"/>
              </a:rPr>
              <a:t>licas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en-US" sz="2400" dirty="0" err="1" smtClean="0">
                <a:latin typeface="Garamond" pitchFamily="18" charset="0"/>
              </a:rPr>
              <a:t>Xa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daim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ntawv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tshaj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tawm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mus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rau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cov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niamtxiv</a:t>
            </a:r>
            <a:r>
              <a:rPr lang="en-US" altLang="en-US" sz="2400" dirty="0" smtClean="0">
                <a:latin typeface="Garamond" pitchFamily="18" charset="0"/>
              </a:rPr>
              <a:t>/</a:t>
            </a:r>
            <a:r>
              <a:rPr lang="en-US" altLang="en-US" sz="2400" dirty="0" err="1" smtClean="0">
                <a:latin typeface="Garamond" pitchFamily="18" charset="0"/>
              </a:rPr>
              <a:t>tus</a:t>
            </a:r>
            <a:r>
              <a:rPr lang="en-US" altLang="en-US" sz="2400" dirty="0" smtClean="0">
                <a:latin typeface="Garamond" pitchFamily="18" charset="0"/>
              </a:rPr>
              <a:t> </a:t>
            </a:r>
            <a:r>
              <a:rPr lang="en-US" altLang="en-US" sz="2400" dirty="0" err="1" smtClean="0">
                <a:latin typeface="Garamond" pitchFamily="18" charset="0"/>
              </a:rPr>
              <a:t>saibxyuas</a:t>
            </a:r>
            <a:endParaRPr lang="en-US" alt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254125"/>
            <a:ext cx="8191500" cy="5120640"/>
          </a:xfrm>
        </p:spPr>
        <p:txBody>
          <a:bodyPr>
            <a:normAutofit fontScale="92500" lnSpcReduction="10000"/>
          </a:bodyPr>
          <a:lstStyle/>
          <a:p>
            <a:pPr marL="47624" indent="0" algn="ctr">
              <a:lnSpc>
                <a:spcPct val="70000"/>
              </a:lnSpc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Sib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Raug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Zoo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rau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Lwm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Pawg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Tuav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Xam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lnSpc>
                <a:spcPct val="70000"/>
              </a:lnSpc>
              <a:buNone/>
            </a:pPr>
            <a:endParaRPr lang="en-US" altLang="en-US" sz="11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sawv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cev</a:t>
            </a:r>
            <a:r>
              <a:rPr lang="en-US" altLang="en-US" sz="2100" dirty="0" smtClean="0">
                <a:latin typeface="Garamond" pitchFamily="18" charset="0"/>
              </a:rPr>
              <a:t> DELAC </a:t>
            </a:r>
            <a:r>
              <a:rPr lang="en-US" altLang="en-US" sz="2100" dirty="0" err="1" smtClean="0">
                <a:latin typeface="Garamond" pitchFamily="18" charset="0"/>
              </a:rPr>
              <a:t>yog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tus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tuam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choj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nruab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nrab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thiab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paus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.</a:t>
            </a:r>
            <a:endParaRPr lang="en-US" altLang="en-US" sz="2100" dirty="0"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err="1" smtClean="0">
                <a:latin typeface="Garamond" pitchFamily="18" charset="0"/>
              </a:rPr>
              <a:t>Yog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pom</a:t>
            </a:r>
            <a:r>
              <a:rPr lang="en-US" altLang="en-US" sz="2100" dirty="0" smtClean="0">
                <a:latin typeface="Garamond" pitchFamily="18" charset="0"/>
              </a:rPr>
              <a:t> zoo </a:t>
            </a:r>
            <a:r>
              <a:rPr lang="en-US" altLang="en-US" sz="2100" dirty="0" err="1" smtClean="0">
                <a:latin typeface="Garamond" pitchFamily="18" charset="0"/>
              </a:rPr>
              <a:t>tias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nyob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Pawg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Xam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 (</a:t>
            </a:r>
            <a:r>
              <a:rPr lang="en-US" altLang="en-US" sz="2100" dirty="0">
                <a:latin typeface="Garamond" pitchFamily="18" charset="0"/>
              </a:rPr>
              <a:t>SSC) </a:t>
            </a:r>
            <a:r>
              <a:rPr lang="en-US" altLang="en-US" sz="2100" dirty="0" err="1" smtClean="0">
                <a:latin typeface="Garamond" pitchFamily="18" charset="0"/>
              </a:rPr>
              <a:t>yuav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tsum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muaj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niamtxiv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menyuam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Askiv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tuaj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sawv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cev</a:t>
            </a:r>
            <a:r>
              <a:rPr lang="en-US" altLang="en-US" sz="2100" dirty="0" smtClean="0">
                <a:latin typeface="Garamond" pitchFamily="18" charset="0"/>
              </a:rPr>
              <a:t>.</a:t>
            </a:r>
            <a:endParaRPr lang="en-US" altLang="en-US" sz="2100" dirty="0"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err="1" smtClean="0">
                <a:latin typeface="Garamond" pitchFamily="18" charset="0"/>
              </a:rPr>
              <a:t>Pawg</a:t>
            </a:r>
            <a:r>
              <a:rPr lang="en-US" altLang="en-US" sz="2100" dirty="0" smtClean="0">
                <a:latin typeface="Garamond" pitchFamily="18" charset="0"/>
              </a:rPr>
              <a:t> SSC </a:t>
            </a:r>
            <a:r>
              <a:rPr lang="en-US" altLang="en-US" sz="2100" dirty="0" err="1" smtClean="0">
                <a:latin typeface="Garamond" pitchFamily="18" charset="0"/>
              </a:rPr>
              <a:t>yuav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tsum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mus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nrog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Pawg</a:t>
            </a:r>
            <a:r>
              <a:rPr lang="en-US" altLang="en-US" sz="2100" dirty="0" smtClean="0">
                <a:latin typeface="Garamond" pitchFamily="18" charset="0"/>
              </a:rPr>
              <a:t> ELAC </a:t>
            </a:r>
            <a:r>
              <a:rPr lang="en-US" altLang="en-US" sz="2100" dirty="0" err="1" smtClean="0">
                <a:latin typeface="Garamond" pitchFamily="18" charset="0"/>
              </a:rPr>
              <a:t>tham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txog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/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cuam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uas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siv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pob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nyiaj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txiag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ntawm</a:t>
            </a:r>
            <a:r>
              <a:rPr lang="en-US" altLang="en-US" sz="2100" dirty="0" smtClean="0">
                <a:latin typeface="Garamond" pitchFamily="18" charset="0"/>
              </a:rPr>
              <a:t> LCFF li tau </a:t>
            </a:r>
            <a:r>
              <a:rPr lang="en-US" altLang="en-US" sz="2100" dirty="0" err="1" smtClean="0">
                <a:latin typeface="Garamond" pitchFamily="18" charset="0"/>
              </a:rPr>
              <a:t>hais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hauv</a:t>
            </a:r>
            <a:r>
              <a:rPr lang="en-US" altLang="en-US" sz="2100" dirty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>
                <a:latin typeface="Garamond" pitchFamily="18" charset="0"/>
              </a:rPr>
              <a:t>k</a:t>
            </a:r>
            <a:r>
              <a:rPr lang="en-US" altLang="en-US" sz="2100" dirty="0" err="1" smtClean="0">
                <a:latin typeface="Garamond" pitchFamily="18" charset="0"/>
              </a:rPr>
              <a:t>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>
                <a:latin typeface="Garamond" pitchFamily="18" charset="0"/>
              </a:rPr>
              <a:t>n</a:t>
            </a:r>
            <a:r>
              <a:rPr lang="en-US" altLang="en-US" sz="2100" dirty="0" err="1" smtClean="0">
                <a:latin typeface="Garamond" pitchFamily="18" charset="0"/>
              </a:rPr>
              <a:t>tawv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daim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>
                <a:latin typeface="Garamond" pitchFamily="18" charset="0"/>
              </a:rPr>
              <a:t>h</a:t>
            </a:r>
            <a:r>
              <a:rPr lang="en-US" altLang="en-US" sz="2100" dirty="0" err="1" smtClean="0">
                <a:latin typeface="Garamond" pitchFamily="18" charset="0"/>
              </a:rPr>
              <a:t>om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>
                <a:latin typeface="Garamond" pitchFamily="18" charset="0"/>
              </a:rPr>
              <a:t>p</a:t>
            </a:r>
            <a:r>
              <a:rPr lang="en-US" altLang="en-US" sz="2100" dirty="0" err="1" smtClean="0">
                <a:latin typeface="Garamond" pitchFamily="18" charset="0"/>
              </a:rPr>
              <a:t>hiaj</a:t>
            </a:r>
            <a:r>
              <a:rPr lang="en-US" altLang="en-US" sz="2100" dirty="0" smtClean="0">
                <a:latin typeface="Garamond" pitchFamily="18" charset="0"/>
              </a:rPr>
              <a:t> “Single Plan”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menyuam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tau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>
                <a:latin typeface="Garamond" pitchFamily="18" charset="0"/>
              </a:rPr>
              <a:t> </a:t>
            </a:r>
            <a:r>
              <a:rPr lang="en-US" altLang="en-US" sz="2100" dirty="0" smtClean="0">
                <a:latin typeface="Garamond" pitchFamily="18" charset="0"/>
              </a:rPr>
              <a:t>(SPSA)</a:t>
            </a: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err="1" smtClean="0">
                <a:latin typeface="Garamond" pitchFamily="18" charset="0"/>
              </a:rPr>
              <a:t>Pawg</a:t>
            </a:r>
            <a:r>
              <a:rPr lang="en-US" altLang="en-US" sz="2100" dirty="0" smtClean="0">
                <a:latin typeface="Garamond" pitchFamily="18" charset="0"/>
              </a:rPr>
              <a:t> ELAC </a:t>
            </a:r>
            <a:r>
              <a:rPr lang="en-US" altLang="en-US" sz="2100" dirty="0" err="1" smtClean="0">
                <a:latin typeface="Garamond" pitchFamily="18" charset="0"/>
              </a:rPr>
              <a:t>yuav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muab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dej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num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faib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SSC tom </a:t>
            </a:r>
            <a:r>
              <a:rPr lang="en-US" altLang="en-US" sz="2100" dirty="0" err="1" smtClean="0">
                <a:latin typeface="Garamond" pitchFamily="18" charset="0"/>
              </a:rPr>
              <a:t>qab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lub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koom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haum</a:t>
            </a:r>
            <a:r>
              <a:rPr lang="en-US" altLang="en-US" sz="2100" dirty="0" smtClean="0">
                <a:latin typeface="Garamond" pitchFamily="18" charset="0"/>
              </a:rPr>
              <a:t> ELAC </a:t>
            </a:r>
            <a:r>
              <a:rPr lang="en-US" altLang="en-US" sz="2100" dirty="0" err="1" smtClean="0">
                <a:latin typeface="Garamond" pitchFamily="18" charset="0"/>
              </a:rPr>
              <a:t>sawv</a:t>
            </a:r>
            <a:r>
              <a:rPr lang="en-US" altLang="en-US" sz="2100" dirty="0" smtClean="0">
                <a:latin typeface="Garamond" pitchFamily="18" charset="0"/>
              </a:rPr>
              <a:t> los </a:t>
            </a:r>
            <a:r>
              <a:rPr lang="en-US" altLang="en-US" sz="2100" dirty="0" err="1" smtClean="0">
                <a:latin typeface="Garamond" pitchFamily="18" charset="0"/>
              </a:rPr>
              <a:t>ua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haujlwm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thiab</a:t>
            </a:r>
            <a:r>
              <a:rPr lang="en-US" altLang="en-US" sz="2100" dirty="0" smtClean="0">
                <a:latin typeface="Garamond" pitchFamily="18" charset="0"/>
              </a:rPr>
              <a:t> tau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cob </a:t>
            </a:r>
            <a:r>
              <a:rPr lang="en-US" altLang="en-US" sz="2100" dirty="0" err="1" smtClean="0">
                <a:latin typeface="Garamond" pitchFamily="18" charset="0"/>
              </a:rPr>
              <a:t>qhia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txog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cai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thiab</a:t>
            </a:r>
            <a:r>
              <a:rPr lang="en-US" altLang="en-US" sz="2100" dirty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feem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xyuam</a:t>
            </a:r>
            <a:r>
              <a:rPr lang="en-US" altLang="en-US" sz="2100" dirty="0" smtClean="0">
                <a:latin typeface="Garamond" pitchFamily="18" charset="0"/>
              </a:rPr>
              <a:t> tag </a:t>
            </a:r>
            <a:r>
              <a:rPr lang="en-US" altLang="en-US" sz="2100" dirty="0" err="1" smtClean="0">
                <a:latin typeface="Garamond" pitchFamily="18" charset="0"/>
              </a:rPr>
              <a:t>lawm</a:t>
            </a:r>
            <a:r>
              <a:rPr lang="en-US" altLang="en-US" sz="2100" dirty="0" smtClean="0">
                <a:latin typeface="Garamond" pitchFamily="18" charset="0"/>
              </a:rPr>
              <a:t>.</a:t>
            </a:r>
            <a:endParaRPr lang="en-US" altLang="en-US" sz="2100" dirty="0">
              <a:latin typeface="Garamond" pitchFamily="18" charset="0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en-US" sz="2100" dirty="0" err="1" smtClean="0">
                <a:latin typeface="Garamond" pitchFamily="18" charset="0"/>
              </a:rPr>
              <a:t>Tsev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saib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xyuas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sib </a:t>
            </a:r>
            <a:r>
              <a:rPr lang="en-US" altLang="en-US" sz="2100" dirty="0" err="1" smtClean="0">
                <a:latin typeface="Garamond" pitchFamily="18" charset="0"/>
              </a:rPr>
              <a:t>tham</a:t>
            </a:r>
            <a:r>
              <a:rPr lang="en-US" altLang="en-US" sz="2100" dirty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lossis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kev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txuas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lus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txhua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pawg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xam</a:t>
            </a:r>
            <a:r>
              <a:rPr lang="en-US" altLang="en-US" sz="2100" dirty="0" smtClean="0">
                <a:latin typeface="Garamond" pitchFamily="18" charset="0"/>
              </a:rPr>
              <a:t>.</a:t>
            </a:r>
            <a:endParaRPr lang="en-US" altLang="en-US" sz="21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1562100"/>
            <a:ext cx="7620000" cy="1143000"/>
          </a:xfrm>
          <a:prstGeom prst="rect">
            <a:avLst/>
          </a:prstGeom>
        </p:spPr>
        <p:txBody>
          <a:bodyPr/>
          <a:lstStyle>
            <a:lvl1pPr algn="l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9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00B050"/>
                </a:solidFill>
                <a:latin typeface="Garamond" pitchFamily="18" charset="0"/>
              </a:rPr>
              <a:t>English Learner </a:t>
            </a:r>
            <a:r>
              <a:rPr lang="en-US" sz="3600" b="1" dirty="0" err="1" smtClean="0">
                <a:solidFill>
                  <a:srgbClr val="00B050"/>
                </a:solidFill>
                <a:latin typeface="Garamond" pitchFamily="18" charset="0"/>
              </a:rPr>
              <a:t>yog</a:t>
            </a:r>
            <a:r>
              <a:rPr lang="en-US" sz="3600" b="1" dirty="0" smtClean="0">
                <a:solidFill>
                  <a:srgbClr val="00B050"/>
                </a:solidFill>
                <a:latin typeface="Garamond" pitchFamily="18" charset="0"/>
              </a:rPr>
              <a:t> dab </a:t>
            </a:r>
            <a:r>
              <a:rPr lang="en-US" sz="3600" b="1" dirty="0" err="1" smtClean="0">
                <a:solidFill>
                  <a:srgbClr val="00B050"/>
                </a:solidFill>
                <a:latin typeface="Garamond" pitchFamily="18" charset="0"/>
              </a:rPr>
              <a:t>tsis</a:t>
            </a:r>
            <a:r>
              <a:rPr lang="en-US" sz="36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2400300"/>
            <a:ext cx="7772400" cy="4067175"/>
          </a:xfrm>
          <a:prstGeom prst="rect">
            <a:avLst/>
          </a:prstGeom>
        </p:spPr>
        <p:txBody>
          <a:bodyPr/>
          <a:lstStyle>
            <a:lvl1pPr marL="243848" indent="-243848" algn="l" defTabSz="975390" rtl="0" eaLnBrk="1" latinLnBrk="0" hangingPunct="1">
              <a:lnSpc>
                <a:spcPct val="9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4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38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693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462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32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7001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71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45410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Garamond" pitchFamily="18" charset="0"/>
              </a:rPr>
              <a:t>English Learner </a:t>
            </a:r>
            <a:r>
              <a:rPr lang="en-US" sz="2000" dirty="0" err="1" smtClean="0">
                <a:latin typeface="Garamond" pitchFamily="18" charset="0"/>
              </a:rPr>
              <a:t>yog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ib</a:t>
            </a:r>
            <a:r>
              <a:rPr lang="en-US" sz="2000" dirty="0" smtClean="0">
                <a:latin typeface="Garamond" pitchFamily="18" charset="0"/>
              </a:rPr>
              <a:t> tug tub/</a:t>
            </a:r>
            <a:r>
              <a:rPr lang="en-US" sz="2000" dirty="0" err="1" smtClean="0">
                <a:latin typeface="Garamond" pitchFamily="18" charset="0"/>
              </a:rPr>
              <a:t>ntxhais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ntawv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uas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nws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thawj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hom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lus</a:t>
            </a:r>
            <a:r>
              <a:rPr lang="en-US" sz="2000" dirty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hais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tsis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yog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lus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thiab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nws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tseem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xyaum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.</a:t>
            </a:r>
          </a:p>
          <a:p>
            <a:pPr>
              <a:buFontTx/>
              <a:buNone/>
            </a:pPr>
            <a:endParaRPr lang="en-US" sz="2000" dirty="0" smtClean="0">
              <a:latin typeface="Garamond" pitchFamily="18" charset="0"/>
            </a:endParaRPr>
          </a:p>
          <a:p>
            <a:r>
              <a:rPr lang="en-US" sz="2000" dirty="0" err="1" smtClean="0">
                <a:latin typeface="Garamond" pitchFamily="18" charset="0"/>
              </a:rPr>
              <a:t>Cov</a:t>
            </a:r>
            <a:r>
              <a:rPr lang="en-US" sz="2000" dirty="0" smtClean="0">
                <a:latin typeface="Garamond" pitchFamily="18" charset="0"/>
              </a:rPr>
              <a:t> los </a:t>
            </a:r>
            <a:r>
              <a:rPr lang="en-US" sz="2000" dirty="0" err="1" smtClean="0">
                <a:latin typeface="Garamond" pitchFamily="18" charset="0"/>
              </a:rPr>
              <a:t>lus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siv</a:t>
            </a:r>
            <a:r>
              <a:rPr lang="en-US" sz="2000" dirty="0" smtClean="0">
                <a:latin typeface="Garamond" pitchFamily="18" charset="0"/>
              </a:rPr>
              <a:t> los </a:t>
            </a:r>
            <a:r>
              <a:rPr lang="en-US" sz="2000" dirty="0" err="1" smtClean="0">
                <a:latin typeface="Garamond" pitchFamily="18" charset="0"/>
              </a:rPr>
              <a:t>qhia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txog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ib</a:t>
            </a:r>
            <a:r>
              <a:rPr lang="en-US" sz="2000" dirty="0" smtClean="0">
                <a:latin typeface="Garamond" pitchFamily="18" charset="0"/>
              </a:rPr>
              <a:t> tug </a:t>
            </a:r>
            <a:r>
              <a:rPr lang="en-US" sz="2000" dirty="0" err="1" smtClean="0">
                <a:latin typeface="Garamond" pitchFamily="18" charset="0"/>
              </a:rPr>
              <a:t>neeg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yog</a:t>
            </a:r>
            <a:r>
              <a:rPr lang="en-US" sz="2000" dirty="0" smtClean="0">
                <a:latin typeface="Garamond" pitchFamily="18" charset="0"/>
              </a:rPr>
              <a:t>:  </a:t>
            </a:r>
            <a:r>
              <a:rPr lang="en-US" sz="2000" dirty="0" err="1" smtClean="0">
                <a:latin typeface="Garamond" pitchFamily="18" charset="0"/>
              </a:rPr>
              <a:t>Cov</a:t>
            </a:r>
            <a:r>
              <a:rPr lang="en-US" sz="2000" dirty="0" smtClean="0">
                <a:latin typeface="Garamond" pitchFamily="18" charset="0"/>
              </a:rPr>
              <a:t> tub/</a:t>
            </a:r>
            <a:r>
              <a:rPr lang="en-US" sz="2000" dirty="0" err="1" smtClean="0">
                <a:latin typeface="Garamond" pitchFamily="18" charset="0"/>
              </a:rPr>
              <a:t>ntxhais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(EL students), </a:t>
            </a:r>
            <a:r>
              <a:rPr lang="en-US" sz="2000" dirty="0" err="1" smtClean="0">
                <a:latin typeface="Garamond" pitchFamily="18" charset="0"/>
              </a:rPr>
              <a:t>Tsis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Paub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Txaus</a:t>
            </a:r>
            <a:r>
              <a:rPr lang="en-US" sz="2000" dirty="0" smtClean="0">
                <a:latin typeface="Garamond" pitchFamily="18" charset="0"/>
              </a:rPr>
              <a:t> (limited English proficient )(LEP),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yog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nws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hom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lus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thib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ob</a:t>
            </a:r>
            <a:r>
              <a:rPr lang="en-US" sz="2000" dirty="0" smtClean="0">
                <a:latin typeface="Garamond" pitchFamily="18" charset="0"/>
              </a:rPr>
              <a:t>/</a:t>
            </a:r>
            <a:r>
              <a:rPr lang="en-US" sz="2000" dirty="0" err="1" smtClean="0">
                <a:latin typeface="Garamond" pitchFamily="18" charset="0"/>
              </a:rPr>
              <a:t>xyaum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(ESL/ELD),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(English Learners) (ELs).</a:t>
            </a:r>
          </a:p>
          <a:p>
            <a:pPr>
              <a:buFontTx/>
              <a:buNone/>
            </a:pPr>
            <a:endParaRPr lang="en-US" sz="2000" dirty="0" smtClean="0">
              <a:latin typeface="Garamond" pitchFamily="18" charset="0"/>
            </a:endParaRPr>
          </a:p>
          <a:p>
            <a:r>
              <a:rPr lang="en-US" sz="2000" dirty="0" err="1" smtClean="0">
                <a:latin typeface="Garamond" pitchFamily="18" charset="0"/>
              </a:rPr>
              <a:t>Yog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thaum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>
                <a:latin typeface="Garamond" pitchFamily="18" charset="0"/>
              </a:rPr>
              <a:t>t</a:t>
            </a:r>
            <a:r>
              <a:rPr lang="en-US" sz="2000" dirty="0" err="1" smtClean="0">
                <a:latin typeface="Garamond" pitchFamily="18" charset="0"/>
              </a:rPr>
              <a:t>us</a:t>
            </a:r>
            <a:r>
              <a:rPr lang="en-US" sz="2000" dirty="0" smtClean="0">
                <a:latin typeface="Garamond" pitchFamily="18" charset="0"/>
              </a:rPr>
              <a:t> tub/</a:t>
            </a:r>
            <a:r>
              <a:rPr lang="en-US" sz="2000" dirty="0" err="1" smtClean="0">
                <a:latin typeface="Garamond" pitchFamily="18" charset="0"/>
              </a:rPr>
              <a:t>ntxhais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ua</a:t>
            </a:r>
            <a:r>
              <a:rPr lang="en-US" sz="2000" dirty="0" smtClean="0">
                <a:latin typeface="Garamond" pitchFamily="18" charset="0"/>
              </a:rPr>
              <a:t> tau li </a:t>
            </a:r>
            <a:r>
              <a:rPr lang="en-US" sz="2000" dirty="0" err="1" smtClean="0">
                <a:latin typeface="Garamond" pitchFamily="18" charset="0"/>
              </a:rPr>
              <a:t>hauv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paus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tsev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ntawv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cov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kev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luj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xyuas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txog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ntawm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txoj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cai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faib</a:t>
            </a:r>
            <a:r>
              <a:rPr lang="en-US" sz="2000" dirty="0" smtClean="0">
                <a:latin typeface="Garamond" pitchFamily="18" charset="0"/>
              </a:rPr>
              <a:t> seem </a:t>
            </a:r>
            <a:r>
              <a:rPr lang="en-US" sz="2000" dirty="0" err="1" smtClean="0">
                <a:latin typeface="Garamond" pitchFamily="18" charset="0"/>
              </a:rPr>
              <a:t>kawm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lawm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ces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nws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yuav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nyob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rau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qhov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hais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tias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paub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Askiv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txaus</a:t>
            </a:r>
            <a:r>
              <a:rPr lang="en-US" sz="2000" dirty="0" smtClean="0">
                <a:latin typeface="Garamond" pitchFamily="18" charset="0"/>
              </a:rPr>
              <a:t> (fluent English proficient).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8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2470" y="1115695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Muaj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Tseeb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Raws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Cai</a:t>
            </a:r>
            <a:endParaRPr lang="en-US" altLang="en-US" sz="15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buNone/>
            </a:pPr>
            <a:endParaRPr lang="en-US" altLang="en-US" sz="13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 smtClean="0">
                <a:latin typeface="Garamond" pitchFamily="18" charset="0"/>
              </a:rPr>
              <a:t>California</a:t>
            </a:r>
            <a:r>
              <a:rPr lang="en-US" altLang="en-US" sz="3000" i="1" dirty="0" smtClean="0">
                <a:latin typeface="Garamond" pitchFamily="18" charset="0"/>
              </a:rPr>
              <a:t> </a:t>
            </a:r>
            <a:r>
              <a:rPr lang="en-US" altLang="en-US" sz="3000" i="1" dirty="0">
                <a:latin typeface="Garamond" pitchFamily="18" charset="0"/>
              </a:rPr>
              <a:t>Education Code,</a:t>
            </a:r>
            <a:r>
              <a:rPr lang="en-US" altLang="en-US" sz="3000" dirty="0">
                <a:latin typeface="Garamond" pitchFamily="18" charset="0"/>
              </a:rPr>
              <a:t> sections 35147(c), 52176(b), 62002.5, </a:t>
            </a:r>
            <a:r>
              <a:rPr lang="en-US" altLang="en-US" sz="3000" dirty="0" err="1" smtClean="0">
                <a:latin typeface="Garamond" pitchFamily="18" charset="0"/>
              </a:rPr>
              <a:t>thiab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>
                <a:latin typeface="Garamond" pitchFamily="18" charset="0"/>
              </a:rPr>
              <a:t>64001(a</a:t>
            </a:r>
            <a:r>
              <a:rPr lang="en-US" altLang="en-US" sz="3000" dirty="0" smtClean="0">
                <a:latin typeface="Garamond" pitchFamily="18" charset="0"/>
              </a:rPr>
              <a:t>)</a:t>
            </a:r>
          </a:p>
          <a:p>
            <a:pPr marL="47624" indent="0">
              <a:buNone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i="1" dirty="0">
                <a:latin typeface="Garamond" pitchFamily="18" charset="0"/>
              </a:rPr>
              <a:t>California Code of Regulations</a:t>
            </a:r>
            <a:r>
              <a:rPr lang="en-US" altLang="en-US" sz="3000" dirty="0">
                <a:latin typeface="Garamond" pitchFamily="18" charset="0"/>
              </a:rPr>
              <a:t>, Title 5, Section 11308 (b) </a:t>
            </a:r>
            <a:r>
              <a:rPr lang="en-US" altLang="en-US" sz="3000" dirty="0" err="1" smtClean="0">
                <a:latin typeface="Garamond" pitchFamily="18" charset="0"/>
              </a:rPr>
              <a:t>thiab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>
                <a:latin typeface="Garamond" pitchFamily="18" charset="0"/>
              </a:rPr>
              <a:t>(d) </a:t>
            </a:r>
            <a:endParaRPr lang="en-US" altLang="en-US" sz="1100" dirty="0">
              <a:latin typeface="Garamond" pitchFamily="18" charset="0"/>
            </a:endParaRPr>
          </a:p>
          <a:p>
            <a:pPr marL="47624" indent="0">
              <a:buNone/>
            </a:pPr>
            <a:endParaRPr lang="en-US" altLang="en-US" sz="1100" dirty="0"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en-US" sz="3000" dirty="0">
                <a:latin typeface="Garamond" pitchFamily="18" charset="0"/>
              </a:rPr>
              <a:t>20 </a:t>
            </a:r>
            <a:r>
              <a:rPr lang="en-US" altLang="en-US" sz="3000" i="1" dirty="0">
                <a:latin typeface="Garamond" pitchFamily="18" charset="0"/>
              </a:rPr>
              <a:t>United States Code</a:t>
            </a:r>
            <a:r>
              <a:rPr lang="en-US" altLang="en-US" sz="3000" dirty="0">
                <a:latin typeface="Garamond" pitchFamily="18" charset="0"/>
              </a:rPr>
              <a:t> Section 6312(g)(4)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6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451610"/>
            <a:ext cx="8027670" cy="34950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Koj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Puas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muaj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lus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nug</a:t>
            </a:r>
            <a:endParaRPr lang="en-US" altLang="en-US" sz="5800" b="1" dirty="0">
              <a:solidFill>
                <a:srgbClr val="00B050"/>
              </a:solidFill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lossis</a:t>
            </a:r>
            <a:endParaRPr lang="en-US" altLang="en-US" sz="5800" b="1" dirty="0" smtClean="0">
              <a:solidFill>
                <a:srgbClr val="00B050"/>
              </a:solidFill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Xav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hais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 dab </a:t>
            </a:r>
            <a:r>
              <a:rPr lang="en-US" altLang="en-US" sz="5800" b="1" dirty="0" err="1" smtClean="0">
                <a:solidFill>
                  <a:srgbClr val="00B050"/>
                </a:solidFill>
                <a:latin typeface="Garamond" pitchFamily="18" charset="0"/>
              </a:rPr>
              <a:t>tsi</a:t>
            </a:r>
            <a:r>
              <a:rPr lang="en-US" altLang="en-US" sz="58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5800" b="1" dirty="0" smtClean="0">
              <a:solidFill>
                <a:srgbClr val="00B050"/>
              </a:solidFill>
              <a:latin typeface="Garamond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58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339850"/>
            <a:ext cx="8191500" cy="5364480"/>
          </a:xfrm>
        </p:spPr>
        <p:txBody>
          <a:bodyPr>
            <a:normAutofit/>
          </a:bodyPr>
          <a:lstStyle/>
          <a:p>
            <a:pPr marL="47624" indent="0" algn="ctr">
              <a:lnSpc>
                <a:spcPct val="80000"/>
              </a:lnSpc>
              <a:buNone/>
            </a:pP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ELAC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Yog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Dab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Tsis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Pab</a:t>
            </a:r>
            <a:r>
              <a:rPr lang="en-US" altLang="en-US" sz="2800" dirty="0" smtClean="0">
                <a:latin typeface="Garamond" pitchFamily="18" charset="0"/>
              </a:rPr>
              <a:t> Rau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Menyuam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Askiv</a:t>
            </a:r>
            <a:r>
              <a:rPr lang="en-US" altLang="en-US" sz="2800" dirty="0" smtClean="0">
                <a:latin typeface="Garamond" pitchFamily="18" charset="0"/>
              </a:rPr>
              <a:t> (</a:t>
            </a:r>
            <a:r>
              <a:rPr lang="en-US" altLang="en-US" sz="2800" b="1" u="sng" dirty="0" smtClean="0">
                <a:latin typeface="Garamond" pitchFamily="18" charset="0"/>
              </a:rPr>
              <a:t>E</a:t>
            </a:r>
            <a:r>
              <a:rPr lang="en-US" altLang="en-US" sz="2800" dirty="0" smtClean="0">
                <a:latin typeface="Garamond" pitchFamily="18" charset="0"/>
              </a:rPr>
              <a:t>nglish </a:t>
            </a:r>
            <a:r>
              <a:rPr lang="en-US" altLang="en-US" sz="2800" b="1" u="sng" dirty="0">
                <a:latin typeface="Garamond" pitchFamily="18" charset="0"/>
              </a:rPr>
              <a:t>L</a:t>
            </a:r>
            <a:r>
              <a:rPr lang="en-US" altLang="en-US" sz="2800" dirty="0">
                <a:latin typeface="Garamond" pitchFamily="18" charset="0"/>
              </a:rPr>
              <a:t>earner </a:t>
            </a:r>
            <a:r>
              <a:rPr lang="en-US" altLang="en-US" sz="2800" b="1" u="sng" dirty="0">
                <a:latin typeface="Garamond" pitchFamily="18" charset="0"/>
              </a:rPr>
              <a:t>A</a:t>
            </a:r>
            <a:r>
              <a:rPr lang="en-US" altLang="en-US" sz="2800" dirty="0">
                <a:latin typeface="Garamond" pitchFamily="18" charset="0"/>
              </a:rPr>
              <a:t>dvisory </a:t>
            </a:r>
            <a:r>
              <a:rPr lang="en-US" altLang="en-US" sz="2800" b="1" u="sng" dirty="0" smtClean="0">
                <a:latin typeface="Garamond" pitchFamily="18" charset="0"/>
              </a:rPr>
              <a:t>C</a:t>
            </a:r>
            <a:r>
              <a:rPr lang="en-US" altLang="en-US" sz="2800" dirty="0" smtClean="0">
                <a:latin typeface="Garamond" pitchFamily="18" charset="0"/>
              </a:rPr>
              <a:t>ommittee)</a:t>
            </a:r>
            <a:endParaRPr lang="en-US" altLang="en-US" sz="2800" dirty="0">
              <a:latin typeface="Garamond" pitchFamily="18" charset="0"/>
            </a:endParaRPr>
          </a:p>
          <a:p>
            <a:pPr marL="47624" indent="0" algn="ctr">
              <a:lnSpc>
                <a:spcPct val="80000"/>
              </a:lnSpc>
              <a:buFont typeface="Wingdings" pitchFamily="2" charset="2"/>
              <a:buChar char="§"/>
            </a:pPr>
            <a:endParaRPr lang="en-US" altLang="en-US" sz="28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niamtxiv</a:t>
            </a:r>
            <a:r>
              <a:rPr lang="en-US" altLang="en-US" sz="2800" dirty="0" smtClean="0">
                <a:latin typeface="Garamond" pitchFamily="18" charset="0"/>
              </a:rPr>
              <a:t>/</a:t>
            </a:r>
            <a:r>
              <a:rPr lang="en-US" altLang="en-US" sz="2800" dirty="0" err="1" smtClean="0">
                <a:latin typeface="Garamond" pitchFamily="18" charset="0"/>
              </a:rPr>
              <a:t>tus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saibxyuas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>
                <a:latin typeface="Garamond" pitchFamily="18" charset="0"/>
              </a:rPr>
              <a:t>C</a:t>
            </a:r>
            <a:r>
              <a:rPr lang="en-US" altLang="en-US" sz="2800" dirty="0" err="1" smtClean="0">
                <a:latin typeface="Garamond" pitchFamily="18" charset="0"/>
              </a:rPr>
              <a:t>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Menyuam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Askiv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sablaj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b="1" u="sng" dirty="0" err="1" smtClean="0">
                <a:latin typeface="Garamond" pitchFamily="18" charset="0"/>
              </a:rPr>
              <a:t>muab</a:t>
            </a:r>
            <a:r>
              <a:rPr lang="en-US" altLang="en-US" sz="2800" b="1" u="sng" dirty="0" smtClean="0">
                <a:latin typeface="Garamond" pitchFamily="18" charset="0"/>
              </a:rPr>
              <a:t> </a:t>
            </a:r>
            <a:r>
              <a:rPr lang="en-US" altLang="en-US" sz="2800" b="1" u="sng" dirty="0" err="1" smtClean="0">
                <a:latin typeface="Garamond" pitchFamily="18" charset="0"/>
              </a:rPr>
              <a:t>tswv</a:t>
            </a:r>
            <a:r>
              <a:rPr lang="en-US" altLang="en-US" sz="2800" b="1" u="sng" dirty="0" smtClean="0">
                <a:latin typeface="Garamond" pitchFamily="18" charset="0"/>
              </a:rPr>
              <a:t> </a:t>
            </a:r>
            <a:r>
              <a:rPr lang="en-US" altLang="en-US" sz="2800" b="1" u="sng" dirty="0" err="1" smtClean="0">
                <a:latin typeface="Garamond" pitchFamily="18" charset="0"/>
              </a:rPr>
              <a:t>yim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programs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cuam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Menyuam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Askiv</a:t>
            </a:r>
            <a:r>
              <a:rPr lang="en-US" altLang="en-US" sz="2800" dirty="0" smtClean="0">
                <a:latin typeface="Garamond" pitchFamily="18" charset="0"/>
              </a:rPr>
              <a:t>.</a:t>
            </a:r>
            <a:endParaRPr lang="en-US" altLang="en-US" sz="28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28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Lub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Xeev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kom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txhua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lub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uas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txog</a:t>
            </a:r>
            <a:r>
              <a:rPr lang="en-US" altLang="en-US" sz="2800" dirty="0" smtClean="0">
                <a:latin typeface="Garamond" pitchFamily="18" charset="0"/>
              </a:rPr>
              <a:t> 21 tug </a:t>
            </a:r>
            <a:r>
              <a:rPr lang="en-US" altLang="en-US" sz="2800" dirty="0" err="1">
                <a:latin typeface="Garamond" pitchFamily="18" charset="0"/>
              </a:rPr>
              <a:t>M</a:t>
            </a:r>
            <a:r>
              <a:rPr lang="en-US" altLang="en-US" sz="2800" dirty="0" err="1" smtClean="0">
                <a:latin typeface="Garamond" pitchFamily="18" charset="0"/>
              </a:rPr>
              <a:t>enyuam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>
                <a:latin typeface="Garamond" pitchFamily="18" charset="0"/>
              </a:rPr>
              <a:t>K</a:t>
            </a:r>
            <a:r>
              <a:rPr lang="en-US" altLang="en-US" sz="2800" dirty="0" err="1" smtClean="0">
                <a:latin typeface="Garamond" pitchFamily="18" charset="0"/>
              </a:rPr>
              <a:t>awm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Askiv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lossis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tshaj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sauv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yuav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tsum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muaj</a:t>
            </a:r>
            <a:r>
              <a:rPr lang="en-US" altLang="en-US" sz="2800" dirty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pawg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xam</a:t>
            </a:r>
            <a:r>
              <a:rPr lang="en-US" altLang="en-US" sz="2800" dirty="0" smtClean="0">
                <a:latin typeface="Garamond" pitchFamily="18" charset="0"/>
              </a:rPr>
              <a:t> “ELAC”.</a:t>
            </a:r>
            <a:endParaRPr lang="en-US" altLang="en-US" sz="2800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61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3051" y="1120775"/>
            <a:ext cx="8273415" cy="5608320"/>
          </a:xfrm>
        </p:spPr>
        <p:txBody>
          <a:bodyPr>
            <a:normAutofit fontScale="92500" lnSpcReduction="20000"/>
          </a:bodyPr>
          <a:lstStyle/>
          <a:p>
            <a:pPr marL="496647" indent="-449024" algn="ctr">
              <a:buNone/>
            </a:pPr>
            <a:r>
              <a:rPr lang="en-US" altLang="en-US" sz="3000" b="1" dirty="0" err="1" smtClean="0">
                <a:solidFill>
                  <a:srgbClr val="00B050"/>
                </a:solidFill>
                <a:latin typeface="Garamond" pitchFamily="18" charset="0"/>
              </a:rPr>
              <a:t>Feem</a:t>
            </a:r>
            <a:r>
              <a:rPr lang="en-US" altLang="en-US" sz="30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B050"/>
                </a:solidFill>
                <a:latin typeface="Garamond" pitchFamily="18" charset="0"/>
              </a:rPr>
              <a:t>Xyuam</a:t>
            </a:r>
            <a:r>
              <a:rPr lang="en-US" altLang="en-US" sz="30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00B050"/>
                </a:solidFill>
                <a:latin typeface="Garamond" pitchFamily="18" charset="0"/>
              </a:rPr>
              <a:t>ntawm</a:t>
            </a:r>
            <a:r>
              <a:rPr lang="en-US" altLang="en-US" sz="3000" b="1" dirty="0" smtClean="0">
                <a:solidFill>
                  <a:srgbClr val="00B050"/>
                </a:solidFill>
                <a:latin typeface="Garamond" pitchFamily="18" charset="0"/>
              </a:rPr>
              <a:t> ELAC</a:t>
            </a:r>
            <a:endParaRPr lang="en-US" altLang="en-US" sz="3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96647" indent="-449024"/>
            <a:r>
              <a:rPr lang="en-US" altLang="en-US" dirty="0" err="1" smtClean="0">
                <a:latin typeface="Garamond" pitchFamily="18" charset="0"/>
              </a:rPr>
              <a:t>Koomtes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tej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ntsuam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xyuas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txog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tej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uas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tub/</a:t>
            </a:r>
            <a:r>
              <a:rPr lang="en-US" altLang="en-US" dirty="0" err="1" smtClean="0">
                <a:latin typeface="Garamond" pitchFamily="18" charset="0"/>
              </a:rPr>
              <a:t>ntxhais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,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niamtxiv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xibfwb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xav</a:t>
            </a:r>
            <a:r>
              <a:rPr lang="en-US" altLang="en-US" dirty="0" smtClean="0">
                <a:latin typeface="Garamond" pitchFamily="18" charset="0"/>
              </a:rPr>
              <a:t> tau. </a:t>
            </a:r>
          </a:p>
          <a:p>
            <a:pPr marL="496647" indent="-449024"/>
            <a:r>
              <a:rPr lang="en-US" altLang="en-US" dirty="0" err="1" smtClean="0">
                <a:latin typeface="Garamond" pitchFamily="18" charset="0"/>
              </a:rPr>
              <a:t>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yim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thawj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xibfwb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thiab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neeg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ua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hauj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hauv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txog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tej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los </a:t>
            </a:r>
            <a:r>
              <a:rPr lang="en-US" altLang="en-US" dirty="0" err="1" smtClean="0">
                <a:latin typeface="Garamond" pitchFamily="18" charset="0"/>
              </a:rPr>
              <a:t>mus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pab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menyuam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uas</a:t>
            </a:r>
            <a:r>
              <a:rPr lang="en-US" altLang="en-US" dirty="0" smtClean="0">
                <a:latin typeface="Garamond" pitchFamily="18" charset="0"/>
              </a:rPr>
              <a:t> teem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Askiv</a:t>
            </a:r>
            <a:r>
              <a:rPr lang="en-US" altLang="en-US" dirty="0" smtClean="0">
                <a:latin typeface="Garamond" pitchFamily="18" charset="0"/>
              </a:rPr>
              <a:t>.</a:t>
            </a:r>
          </a:p>
          <a:p>
            <a:pPr marL="496647" indent="-449024"/>
            <a:r>
              <a:rPr lang="en-US" altLang="en-US" dirty="0" err="1" smtClean="0">
                <a:latin typeface="Garamond" pitchFamily="18" charset="0"/>
              </a:rPr>
              <a:t>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yim</a:t>
            </a:r>
            <a:r>
              <a:rPr lang="en-US" altLang="en-US" dirty="0" smtClean="0">
                <a:latin typeface="Garamond" pitchFamily="18" charset="0"/>
              </a:rPr>
              <a:t> los </a:t>
            </a:r>
            <a:r>
              <a:rPr lang="en-US" altLang="en-US" dirty="0" err="1" smtClean="0">
                <a:latin typeface="Garamond" pitchFamily="18" charset="0"/>
              </a:rPr>
              <a:t>tswj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kom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menyuam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tuaj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cuag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ncua</a:t>
            </a:r>
            <a:r>
              <a:rPr lang="en-US" altLang="en-US" dirty="0" smtClean="0">
                <a:latin typeface="Garamond" pitchFamily="18" charset="0"/>
              </a:rPr>
              <a:t>.</a:t>
            </a:r>
          </a:p>
          <a:p>
            <a:pPr marL="496647" indent="-449024"/>
            <a:r>
              <a:rPr lang="en-US" altLang="en-US" dirty="0" smtClean="0">
                <a:latin typeface="Garamond" pitchFamily="18" charset="0"/>
              </a:rPr>
              <a:t>“</a:t>
            </a:r>
            <a:r>
              <a:rPr lang="en-US" altLang="en-US" dirty="0" err="1" smtClean="0">
                <a:latin typeface="Garamond" pitchFamily="18" charset="0"/>
              </a:rPr>
              <a:t>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yim</a:t>
            </a:r>
            <a:r>
              <a:rPr lang="en-US" altLang="en-US" dirty="0" smtClean="0">
                <a:latin typeface="Garamond" pitchFamily="18" charset="0"/>
              </a:rPr>
              <a:t>”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txog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txheeb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xyuas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cov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lus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hais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nyob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txhua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xyoo</a:t>
            </a:r>
            <a:r>
              <a:rPr lang="en-US" altLang="en-US" dirty="0" smtClean="0">
                <a:latin typeface="Garamond" pitchFamily="18" charset="0"/>
              </a:rPr>
              <a:t> </a:t>
            </a:r>
          </a:p>
          <a:p>
            <a:pPr marL="496647" indent="-449024"/>
            <a:r>
              <a:rPr lang="en-US" altLang="en-US" dirty="0" err="1" smtClean="0">
                <a:latin typeface="Garamond" pitchFamily="18" charset="0"/>
              </a:rPr>
              <a:t>Tawm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tswv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yim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rau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pawg</a:t>
            </a:r>
            <a:r>
              <a:rPr lang="en-US" altLang="en-US" dirty="0" smtClean="0">
                <a:latin typeface="Garamond" pitchFamily="18" charset="0"/>
              </a:rPr>
              <a:t> SCC </a:t>
            </a:r>
            <a:r>
              <a:rPr lang="en-US" altLang="en-US" dirty="0" err="1" smtClean="0">
                <a:latin typeface="Garamond" pitchFamily="18" charset="0"/>
              </a:rPr>
              <a:t>txog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tsim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tsa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txoj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kev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err="1" smtClean="0">
                <a:latin typeface="Garamond" pitchFamily="18" charset="0"/>
              </a:rPr>
              <a:t>npaj</a:t>
            </a:r>
            <a:r>
              <a:rPr lang="en-US" altLang="en-US" dirty="0" smtClean="0">
                <a:latin typeface="Garamond" pitchFamily="18" charset="0"/>
              </a:rPr>
              <a:t> “Single Plan for Student Achievement” (SPSA).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7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395" y="1191895"/>
            <a:ext cx="8191500" cy="5608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Kev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Cob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Qhia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0" indent="0">
              <a:buNone/>
            </a:pPr>
            <a:r>
              <a:rPr lang="en-US" altLang="en-US" sz="3000" b="1" dirty="0" err="1" smtClean="0">
                <a:latin typeface="Garamond" pitchFamily="18" charset="0"/>
              </a:rPr>
              <a:t>Tsev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kawm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ntawv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yuav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tsum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muaj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kev</a:t>
            </a:r>
            <a:r>
              <a:rPr lang="en-US" altLang="en-US" sz="3000" b="1" dirty="0" smtClean="0">
                <a:latin typeface="Garamond" pitchFamily="18" charset="0"/>
              </a:rPr>
              <a:t> cob </a:t>
            </a:r>
            <a:r>
              <a:rPr lang="en-US" altLang="en-US" sz="3000" b="1" dirty="0" err="1" smtClean="0">
                <a:latin typeface="Garamond" pitchFamily="18" charset="0"/>
              </a:rPr>
              <a:t>qhia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rau</a:t>
            </a:r>
            <a:r>
              <a:rPr lang="en-US" altLang="en-US" sz="3000" b="1" dirty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txhuaj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tus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tswv</a:t>
            </a:r>
            <a:r>
              <a:rPr lang="en-US" altLang="en-US" sz="3000" b="1" dirty="0" smtClean="0">
                <a:latin typeface="Garamond" pitchFamily="18" charset="0"/>
              </a:rPr>
              <a:t> </a:t>
            </a:r>
            <a:r>
              <a:rPr lang="en-US" altLang="en-US" sz="3000" b="1" dirty="0" err="1" smtClean="0">
                <a:latin typeface="Garamond" pitchFamily="18" charset="0"/>
              </a:rPr>
              <a:t>cuab</a:t>
            </a:r>
            <a:r>
              <a:rPr lang="en-US" altLang="en-US" sz="3000" b="1" dirty="0" smtClean="0">
                <a:latin typeface="Garamond" pitchFamily="18" charset="0"/>
              </a:rPr>
              <a:t> ELAC:</a:t>
            </a:r>
            <a:endParaRPr lang="en-US" altLang="en-US" sz="1300" b="1" dirty="0">
              <a:latin typeface="Garamond" pitchFamily="18" charset="0"/>
            </a:endParaRPr>
          </a:p>
          <a:p>
            <a:pPr marL="0" indent="0">
              <a:buNone/>
            </a:pPr>
            <a:endParaRPr lang="en-US" altLang="en-US" sz="1200" b="1" dirty="0">
              <a:latin typeface="Garamond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Muab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cov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cob </a:t>
            </a:r>
            <a:r>
              <a:rPr lang="en-US" altLang="en-US" sz="2800" dirty="0" err="1" smtClean="0">
                <a:latin typeface="Garamond" pitchFamily="18" charset="0"/>
              </a:rPr>
              <a:t>qhia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thiab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tej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ntaub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ntawv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uas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yuav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pab</a:t>
            </a:r>
            <a:r>
              <a:rPr lang="en-US" altLang="en-US" sz="2800" dirty="0" smtClean="0">
                <a:latin typeface="Garamond" pitchFamily="18" charset="0"/>
              </a:rPr>
              <a:t> tau </a:t>
            </a:r>
            <a:r>
              <a:rPr lang="en-US" altLang="en-US" sz="2800" dirty="0" err="1" smtClean="0">
                <a:latin typeface="Garamond" pitchFamily="18" charset="0"/>
              </a:rPr>
              <a:t>txhua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cuab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kom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lawv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thiaj</a:t>
            </a:r>
            <a:r>
              <a:rPr lang="en-US" altLang="en-US" sz="2800" dirty="0" smtClean="0">
                <a:latin typeface="Garamond" pitchFamily="18" charset="0"/>
              </a:rPr>
              <a:t> li </a:t>
            </a:r>
            <a:r>
              <a:rPr lang="en-US" altLang="en-US" sz="2800" dirty="0" err="1" smtClean="0">
                <a:latin typeface="Garamond" pitchFamily="18" charset="0"/>
              </a:rPr>
              <a:t>ua</a:t>
            </a:r>
            <a:r>
              <a:rPr lang="en-US" altLang="en-US" sz="2800" dirty="0" smtClean="0">
                <a:latin typeface="Garamond" pitchFamily="18" charset="0"/>
              </a:rPr>
              <a:t> tau </a:t>
            </a:r>
            <a:r>
              <a:rPr lang="en-US" altLang="en-US" sz="2800" dirty="0" err="1" smtClean="0">
                <a:latin typeface="Garamond" pitchFamily="18" charset="0"/>
              </a:rPr>
              <a:t>lawv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tes</a:t>
            </a:r>
            <a:r>
              <a:rPr lang="en-US" altLang="en-US" sz="2800" dirty="0" smtClean="0">
                <a:latin typeface="Garamond" pitchFamily="18" charset="0"/>
              </a:rPr>
              <a:t> nus raw li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cai</a:t>
            </a:r>
            <a:r>
              <a:rPr lang="en-US" altLang="en-US" sz="2800" dirty="0" smtClean="0">
                <a:latin typeface="Garamond" pitchFamily="18" charset="0"/>
              </a:rPr>
              <a:t>. </a:t>
            </a:r>
            <a:endParaRPr lang="en-US" altLang="en-US" sz="2800" dirty="0">
              <a:latin typeface="Garamond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800" dirty="0" err="1" smtClean="0">
                <a:latin typeface="Garamond" pitchFamily="18" charset="0"/>
              </a:rPr>
              <a:t>Npaj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kev</a:t>
            </a:r>
            <a:r>
              <a:rPr lang="en-US" altLang="en-US" sz="2800" dirty="0" smtClean="0">
                <a:latin typeface="Garamond" pitchFamily="18" charset="0"/>
              </a:rPr>
              <a:t> cob </a:t>
            </a:r>
            <a:r>
              <a:rPr lang="en-US" altLang="en-US" sz="2800" dirty="0" err="1" smtClean="0">
                <a:latin typeface="Garamond" pitchFamily="18" charset="0"/>
              </a:rPr>
              <a:t>qhia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kom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txhij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rau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txhua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tus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tswv</a:t>
            </a:r>
            <a:r>
              <a:rPr lang="en-US" altLang="en-US" sz="2800" dirty="0" smtClean="0">
                <a:latin typeface="Garamond" pitchFamily="18" charset="0"/>
              </a:rPr>
              <a:t> </a:t>
            </a:r>
            <a:r>
              <a:rPr lang="en-US" altLang="en-US" sz="2800" dirty="0" err="1" smtClean="0">
                <a:latin typeface="Garamond" pitchFamily="18" charset="0"/>
              </a:rPr>
              <a:t>cuab</a:t>
            </a:r>
            <a:r>
              <a:rPr lang="en-US" altLang="en-US" sz="2800" dirty="0">
                <a:latin typeface="Garamond" pitchFamily="18" charset="0"/>
              </a:rPr>
              <a:t> </a:t>
            </a:r>
            <a:r>
              <a:rPr lang="en-US" altLang="en-US" sz="2800" dirty="0" smtClean="0">
                <a:latin typeface="Garamond" pitchFamily="18" charset="0"/>
              </a:rPr>
              <a:t>ELAC. </a:t>
            </a:r>
            <a:endParaRPr lang="en-US" altLang="en-US" sz="2800" dirty="0">
              <a:latin typeface="Garamond" pitchFamily="18" charset="0"/>
            </a:endParaRPr>
          </a:p>
          <a:p>
            <a:pPr marL="918458" lvl="1" indent="-440520">
              <a:buFont typeface="Wingdings" pitchFamily="2" charset="2"/>
              <a:buChar char="§"/>
            </a:pPr>
            <a:r>
              <a:rPr lang="en-US" altLang="en-US" sz="2000" dirty="0" err="1" smtClean="0">
                <a:latin typeface="Garamond" pitchFamily="18" charset="0"/>
              </a:rPr>
              <a:t>Yuav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siv</a:t>
            </a:r>
            <a:r>
              <a:rPr lang="en-US" altLang="en-US" sz="2000" dirty="0" smtClean="0">
                <a:latin typeface="Garamond" pitchFamily="18" charset="0"/>
              </a:rPr>
              <a:t> LCFF los </a:t>
            </a:r>
            <a:r>
              <a:rPr lang="en-US" altLang="en-US" sz="2000" dirty="0" err="1" smtClean="0">
                <a:latin typeface="Garamond" pitchFamily="18" charset="0"/>
              </a:rPr>
              <a:t>pab</a:t>
            </a:r>
            <a:r>
              <a:rPr lang="en-US" altLang="en-US" sz="2000" dirty="0" smtClean="0">
                <a:latin typeface="Garamond" pitchFamily="18" charset="0"/>
              </a:rPr>
              <a:t> them </a:t>
            </a:r>
            <a:r>
              <a:rPr lang="en-US" altLang="en-US" sz="2000" dirty="0" err="1" smtClean="0">
                <a:latin typeface="Garamond" pitchFamily="18" charset="0"/>
              </a:rPr>
              <a:t>cov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nuj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nqi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muab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kev</a:t>
            </a:r>
            <a:r>
              <a:rPr lang="en-US" altLang="en-US" sz="2000" dirty="0" smtClean="0">
                <a:latin typeface="Garamond" pitchFamily="18" charset="0"/>
              </a:rPr>
              <a:t> cob </a:t>
            </a:r>
            <a:r>
              <a:rPr lang="en-US" altLang="en-US" sz="2000" dirty="0" err="1" smtClean="0">
                <a:latin typeface="Garamond" pitchFamily="18" charset="0"/>
              </a:rPr>
              <a:t>qhia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thiab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cov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tswv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cuab</a:t>
            </a:r>
            <a:r>
              <a:rPr lang="en-US" altLang="en-US" sz="2000" dirty="0" smtClean="0">
                <a:latin typeface="Garamond" pitchFamily="18" charset="0"/>
              </a:rPr>
              <a:t> ELAC </a:t>
            </a:r>
            <a:r>
              <a:rPr lang="en-US" altLang="en-US" sz="2000" dirty="0" err="1" smtClean="0">
                <a:latin typeface="Garamond" pitchFamily="18" charset="0"/>
              </a:rPr>
              <a:t>ua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tuaj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kawm</a:t>
            </a:r>
            <a:r>
              <a:rPr lang="en-US" altLang="en-US" sz="2000" dirty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thiab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cov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nqi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xws</a:t>
            </a:r>
            <a:r>
              <a:rPr lang="en-US" altLang="en-US" sz="2000" dirty="0" smtClean="0">
                <a:latin typeface="Garamond" pitchFamily="18" charset="0"/>
              </a:rPr>
              <a:t> li </a:t>
            </a:r>
            <a:r>
              <a:rPr lang="en-US" altLang="en-US" sz="2000" dirty="0" err="1" smtClean="0">
                <a:latin typeface="Garamond" pitchFamily="18" charset="0"/>
              </a:rPr>
              <a:t>zov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menyuam</a:t>
            </a:r>
            <a:r>
              <a:rPr lang="en-US" altLang="en-US" sz="2000" dirty="0" smtClean="0">
                <a:latin typeface="Garamond" pitchFamily="18" charset="0"/>
              </a:rPr>
              <a:t>, </a:t>
            </a:r>
            <a:r>
              <a:rPr lang="en-US" altLang="en-US" sz="2000" dirty="0" err="1" smtClean="0">
                <a:latin typeface="Garamond" pitchFamily="18" charset="0"/>
              </a:rPr>
              <a:t>cov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txhais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lus</a:t>
            </a:r>
            <a:r>
              <a:rPr lang="en-US" altLang="en-US" sz="2000" dirty="0" smtClean="0">
                <a:latin typeface="Garamond" pitchFamily="18" charset="0"/>
              </a:rPr>
              <a:t>, </a:t>
            </a:r>
            <a:r>
              <a:rPr lang="en-US" altLang="en-US" sz="2000" dirty="0" err="1" smtClean="0">
                <a:latin typeface="Garamond" pitchFamily="18" charset="0"/>
              </a:rPr>
              <a:t>tej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zaub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mov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noj</a:t>
            </a:r>
            <a:r>
              <a:rPr lang="en-US" altLang="en-US" sz="2000" dirty="0" smtClean="0">
                <a:latin typeface="Garamond" pitchFamily="18" charset="0"/>
              </a:rPr>
              <a:t>, </a:t>
            </a:r>
            <a:r>
              <a:rPr lang="en-US" altLang="en-US" sz="2000" dirty="0" err="1" smtClean="0">
                <a:latin typeface="Garamond" pitchFamily="18" charset="0"/>
              </a:rPr>
              <a:t>thiab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lwm</a:t>
            </a:r>
            <a:r>
              <a:rPr lang="en-US" altLang="en-US" sz="2000" dirty="0" smtClean="0">
                <a:latin typeface="Garamond" pitchFamily="18" charset="0"/>
              </a:rPr>
              <a:t> yam </a:t>
            </a:r>
            <a:r>
              <a:rPr lang="en-US" altLang="en-US" sz="2000" dirty="0" err="1" smtClean="0">
                <a:latin typeface="Garamond" pitchFamily="18" charset="0"/>
              </a:rPr>
              <a:t>kev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siv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uas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tsim</a:t>
            </a:r>
            <a:r>
              <a:rPr lang="en-US" altLang="en-US" sz="2000" dirty="0" smtClean="0">
                <a:latin typeface="Garamond" pitchFamily="18" charset="0"/>
              </a:rPr>
              <a:t> </a:t>
            </a:r>
            <a:r>
              <a:rPr lang="en-US" altLang="en-US" sz="2000" dirty="0" err="1" smtClean="0">
                <a:latin typeface="Garamond" pitchFamily="18" charset="0"/>
              </a:rPr>
              <a:t>nyog</a:t>
            </a:r>
            <a:r>
              <a:rPr lang="en-US" altLang="en-US" sz="2000" dirty="0" smtClean="0">
                <a:latin typeface="Garamond" pitchFamily="18" charset="0"/>
              </a:rPr>
              <a:t>)</a:t>
            </a:r>
            <a:endParaRPr lang="en-US" altLang="en-US" sz="20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0085" y="1950720"/>
            <a:ext cx="4013835" cy="4470400"/>
          </a:xfrm>
        </p:spPr>
        <p:txBody>
          <a:bodyPr>
            <a:normAutofit/>
          </a:bodyPr>
          <a:lstStyle/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Txoj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Cai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Hais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Txog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Tsis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Txaus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Siab</a:t>
            </a:r>
            <a:r>
              <a:rPr lang="en-US" altLang="en-US" sz="1700" dirty="0" smtClean="0">
                <a:latin typeface="Garamond" pitchFamily="18" charset="0"/>
              </a:rPr>
              <a:t> (Uniform </a:t>
            </a:r>
            <a:r>
              <a:rPr lang="en-US" altLang="en-US" sz="1700" dirty="0">
                <a:latin typeface="Garamond" pitchFamily="18" charset="0"/>
              </a:rPr>
              <a:t>Complaint </a:t>
            </a:r>
            <a:r>
              <a:rPr lang="en-US" altLang="en-US" sz="1700" dirty="0" smtClean="0">
                <a:latin typeface="Garamond" pitchFamily="18" charset="0"/>
              </a:rPr>
              <a:t>Procedures)</a:t>
            </a:r>
            <a:endParaRPr lang="en-US" altLang="en-US" sz="17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Yuav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Tsum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Thiaj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Tiav</a:t>
            </a:r>
            <a:r>
              <a:rPr lang="en-US" altLang="en-US" sz="1700" dirty="0" smtClean="0">
                <a:latin typeface="Garamond" pitchFamily="18" charset="0"/>
              </a:rPr>
              <a:t> High School </a:t>
            </a:r>
            <a:endParaRPr lang="en-US" altLang="en-US" sz="17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Yuav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Tsum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Thiaj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Nkag</a:t>
            </a:r>
            <a:r>
              <a:rPr lang="en-US" altLang="en-US" sz="1700" dirty="0" smtClean="0">
                <a:latin typeface="Garamond" pitchFamily="18" charset="0"/>
              </a:rPr>
              <a:t> Tau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Qib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Siab</a:t>
            </a:r>
            <a:r>
              <a:rPr lang="en-US" altLang="en-US" sz="1700" dirty="0" smtClean="0">
                <a:latin typeface="Garamond" pitchFamily="18" charset="0"/>
              </a:rPr>
              <a:t> University (UC </a:t>
            </a:r>
            <a:r>
              <a:rPr lang="en-US" altLang="en-US" sz="1700" dirty="0" err="1" smtClean="0">
                <a:latin typeface="Garamond" pitchFamily="18" charset="0"/>
              </a:rPr>
              <a:t>thiab</a:t>
            </a:r>
            <a:r>
              <a:rPr lang="en-US" altLang="en-US" sz="1700" dirty="0" smtClean="0">
                <a:latin typeface="Garamond" pitchFamily="18" charset="0"/>
              </a:rPr>
              <a:t> CSU A-G</a:t>
            </a:r>
            <a:r>
              <a:rPr lang="en-US" altLang="en-US" sz="1700" dirty="0">
                <a:latin typeface="Garamond" pitchFamily="18" charset="0"/>
              </a:rPr>
              <a:t>) 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Kev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Niamtxiv</a:t>
            </a:r>
            <a:endParaRPr lang="en-US" altLang="en-US" sz="17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Kev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tuaj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nyob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teb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chawm</a:t>
            </a:r>
            <a:r>
              <a:rPr lang="en-US" altLang="en-US" sz="1700" dirty="0" smtClean="0">
                <a:latin typeface="Garamond" pitchFamily="18" charset="0"/>
              </a:rPr>
              <a:t> no/</a:t>
            </a:r>
            <a:r>
              <a:rPr lang="en-US" altLang="en-US" sz="1700" dirty="0" err="1" smtClean="0">
                <a:latin typeface="Garamond" pitchFamily="18" charset="0"/>
              </a:rPr>
              <a:t>kev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ua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xaam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xaj</a:t>
            </a:r>
            <a:endParaRPr lang="en-US" altLang="en-US" sz="17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700" dirty="0" smtClean="0">
                <a:latin typeface="Garamond" pitchFamily="18" charset="0"/>
              </a:rPr>
              <a:t>Kev </a:t>
            </a:r>
            <a:r>
              <a:rPr lang="en-US" altLang="en-US" sz="1700" dirty="0" err="1" smtClean="0">
                <a:latin typeface="Garamond" pitchFamily="18" charset="0"/>
              </a:rPr>
              <a:t>muab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qhabnias</a:t>
            </a:r>
            <a:r>
              <a:rPr lang="en-US" altLang="en-US" sz="1700" dirty="0" smtClean="0">
                <a:latin typeface="Garamond" pitchFamily="18" charset="0"/>
              </a:rPr>
              <a:t> (</a:t>
            </a:r>
            <a:r>
              <a:rPr lang="en-US" altLang="en-US" sz="1700" dirty="0">
                <a:latin typeface="Garamond" pitchFamily="18" charset="0"/>
              </a:rPr>
              <a:t>Report Car</a:t>
            </a:r>
            <a:r>
              <a:rPr lang="en-US" altLang="en-US" sz="1900" dirty="0">
                <a:latin typeface="Garamond" pitchFamily="18" charset="0"/>
              </a:rPr>
              <a:t>d) </a:t>
            </a: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900" dirty="0" err="1" smtClean="0">
                <a:latin typeface="Garamond" pitchFamily="18" charset="0"/>
              </a:rPr>
              <a:t>Lwm</a:t>
            </a:r>
            <a:r>
              <a:rPr lang="en-US" altLang="en-US" sz="1900" dirty="0" smtClean="0">
                <a:latin typeface="Garamond" pitchFamily="18" charset="0"/>
              </a:rPr>
              <a:t> yam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kawm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ntxuas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ntxiv</a:t>
            </a:r>
            <a:endParaRPr lang="en-US" altLang="en-US" sz="1900" dirty="0">
              <a:latin typeface="Garamond" pitchFamily="18" charset="0"/>
            </a:endParaRPr>
          </a:p>
          <a:p>
            <a:pPr marL="489844" indent="-440520">
              <a:lnSpc>
                <a:spcPct val="75000"/>
              </a:lnSpc>
              <a:spcBef>
                <a:spcPct val="0"/>
              </a:spcBef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57750" y="2031999"/>
            <a:ext cx="4013835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57200" indent="-411163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>
                <a:latin typeface="Garamond" pitchFamily="18" charset="0"/>
              </a:rPr>
              <a:t>n</a:t>
            </a:r>
            <a:r>
              <a:rPr lang="en-US" altLang="en-US" sz="1700" dirty="0" err="1" smtClean="0">
                <a:latin typeface="Garamond" pitchFamily="18" charset="0"/>
              </a:rPr>
              <a:t>tawv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>
                <a:latin typeface="Garamond" pitchFamily="18" charset="0"/>
              </a:rPr>
              <a:t>x</a:t>
            </a:r>
            <a:r>
              <a:rPr lang="en-US" altLang="en-US" sz="1700" dirty="0" err="1" smtClean="0">
                <a:latin typeface="Garamond" pitchFamily="18" charset="0"/>
              </a:rPr>
              <a:t>eem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>
                <a:latin typeface="Garamond" pitchFamily="18" charset="0"/>
              </a:rPr>
              <a:t>(CELDT, STAR, CAHSEE, S.A.T.)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hoob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xws</a:t>
            </a:r>
            <a:r>
              <a:rPr lang="en-US" altLang="en-US" sz="1700" dirty="0" smtClean="0">
                <a:latin typeface="Garamond" pitchFamily="18" charset="0"/>
              </a:rPr>
              <a:t> li GATE</a:t>
            </a:r>
            <a:r>
              <a:rPr lang="en-US" altLang="en-US" sz="1700" dirty="0">
                <a:latin typeface="Garamond" pitchFamily="18" charset="0"/>
              </a:rPr>
              <a:t>, Honors, Advanced Placement Courses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Kev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pab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kom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tau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r>
              <a:rPr lang="en-US" altLang="en-US" sz="1700" dirty="0" smtClean="0">
                <a:latin typeface="Garamond" pitchFamily="18" charset="0"/>
              </a:rPr>
              <a:t> (Interventions</a:t>
            </a:r>
            <a:r>
              <a:rPr lang="en-US" altLang="en-US" sz="1700" dirty="0">
                <a:latin typeface="Garamond" pitchFamily="18" charset="0"/>
              </a:rPr>
              <a:t>, Tutoring </a:t>
            </a:r>
            <a:r>
              <a:rPr lang="en-US" altLang="en-US" sz="1700" dirty="0" err="1" smtClean="0">
                <a:latin typeface="Garamond" pitchFamily="18" charset="0"/>
              </a:rPr>
              <a:t>thiab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>
                <a:latin typeface="Garamond" pitchFamily="18" charset="0"/>
              </a:rPr>
              <a:t>Counseling </a:t>
            </a:r>
            <a:r>
              <a:rPr lang="en-US" altLang="en-US" sz="1700" dirty="0" smtClean="0">
                <a:latin typeface="Garamond" pitchFamily="18" charset="0"/>
              </a:rPr>
              <a:t>Services)</a:t>
            </a:r>
            <a:endParaRPr lang="en-US" altLang="en-US" sz="1700" dirty="0">
              <a:latin typeface="Garamond" pitchFamily="18" charset="0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smtClean="0">
                <a:latin typeface="Garamond" pitchFamily="18" charset="0"/>
              </a:rPr>
              <a:t>Kev </a:t>
            </a:r>
            <a:r>
              <a:rPr lang="en-US" altLang="en-US" sz="1700" dirty="0" err="1" smtClean="0">
                <a:latin typeface="Garamond" pitchFamily="18" charset="0"/>
              </a:rPr>
              <a:t>tso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mus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qib</a:t>
            </a:r>
            <a:r>
              <a:rPr lang="en-US" altLang="en-US" sz="1700" dirty="0" smtClean="0">
                <a:latin typeface="Garamond" pitchFamily="18" charset="0"/>
              </a:rPr>
              <a:t> tom </a:t>
            </a:r>
            <a:r>
              <a:rPr lang="en-US" altLang="en-US" sz="1700" dirty="0" err="1" smtClean="0">
                <a:latin typeface="Garamond" pitchFamily="18" charset="0"/>
              </a:rPr>
              <a:t>ntej</a:t>
            </a:r>
            <a:r>
              <a:rPr lang="en-US" altLang="en-US" sz="1700" dirty="0" smtClean="0">
                <a:latin typeface="Garamond" pitchFamily="18" charset="0"/>
              </a:rPr>
              <a:t>/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qib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qub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Niamtxiv</a:t>
            </a:r>
            <a:r>
              <a:rPr lang="en-US" altLang="en-US" sz="1700" dirty="0" smtClean="0">
                <a:latin typeface="Garamond" pitchFamily="18" charset="0"/>
              </a:rPr>
              <a:t> Kev </a:t>
            </a:r>
            <a:r>
              <a:rPr lang="en-US" altLang="en-US" sz="1700" dirty="0" err="1" smtClean="0">
                <a:latin typeface="Garamond" pitchFamily="18" charset="0"/>
              </a:rPr>
              <a:t>Koom</a:t>
            </a:r>
            <a:r>
              <a:rPr lang="en-US" altLang="en-US" sz="1700" dirty="0" err="1">
                <a:latin typeface="Garamond" pitchFamily="18" charset="0"/>
              </a:rPr>
              <a:t>t</a:t>
            </a:r>
            <a:r>
              <a:rPr lang="en-US" altLang="en-US" sz="1700" dirty="0" err="1" smtClean="0">
                <a:latin typeface="Garamond" pitchFamily="18" charset="0"/>
              </a:rPr>
              <a:t>es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thiab</a:t>
            </a:r>
            <a:r>
              <a:rPr lang="en-US" altLang="en-US" sz="1700" dirty="0" smtClean="0">
                <a:latin typeface="Garamond" pitchFamily="18" charset="0"/>
              </a:rPr>
              <a:t> Kev </a:t>
            </a:r>
            <a:r>
              <a:rPr lang="en-US" altLang="en-US" sz="1700" dirty="0" err="1" smtClean="0">
                <a:latin typeface="Garamond" pitchFamily="18" charset="0"/>
              </a:rPr>
              <a:t>Tuaj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Pab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en-US" altLang="en-US" sz="1700" dirty="0" err="1" smtClean="0">
                <a:latin typeface="Garamond" pitchFamily="18" charset="0"/>
              </a:rPr>
              <a:t>Asmesliskas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Txoj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Cai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Kawm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endParaRPr lang="en-US" altLang="en-US" sz="1700" dirty="0" smtClean="0">
              <a:latin typeface="Garamond" pitchFamily="18" charset="0"/>
            </a:endParaRPr>
          </a:p>
          <a:p>
            <a:pPr>
              <a:lnSpc>
                <a:spcPct val="85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98170" y="1056640"/>
            <a:ext cx="827341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4450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lnSpc>
                <a:spcPct val="130000"/>
              </a:lnSpc>
              <a:spcAft>
                <a:spcPts val="321"/>
              </a:spcAft>
              <a:buClr>
                <a:srgbClr val="644646"/>
              </a:buClr>
              <a:buSzPct val="130000"/>
            </a:pP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Cov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Ntsiab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Lus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Sib </a:t>
            </a:r>
            <a:r>
              <a:rPr lang="en-US" altLang="en-US" sz="3200" b="1" dirty="0" err="1">
                <a:solidFill>
                  <a:srgbClr val="00B050"/>
                </a:solidFill>
                <a:latin typeface="Garamond" pitchFamily="18" charset="0"/>
              </a:rPr>
              <a:t>Tham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B050"/>
                </a:solidFill>
                <a:latin typeface="Garamond" pitchFamily="18" charset="0"/>
              </a:rPr>
              <a:t>rau</a:t>
            </a:r>
            <a:r>
              <a:rPr lang="en-US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 ELAC</a:t>
            </a:r>
            <a:endParaRPr lang="en-US" alt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8" grpId="0" build="p" autoUpdateAnimBg="0"/>
      <p:bldP spid="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7220" y="1087120"/>
            <a:ext cx="8191500" cy="5689600"/>
          </a:xfrm>
        </p:spPr>
        <p:txBody>
          <a:bodyPr>
            <a:normAutofit/>
          </a:bodyPr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Koj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xav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tau dab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tsis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Nrog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neeg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nyob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koj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lub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rooj</a:t>
            </a:r>
            <a:r>
              <a:rPr lang="en-US" altLang="en-US" sz="3000" dirty="0" smtClean="0">
                <a:latin typeface="Garamond" pitchFamily="18" charset="0"/>
              </a:rPr>
              <a:t> sib </a:t>
            </a:r>
            <a:r>
              <a:rPr lang="en-US" altLang="en-US" sz="3000" dirty="0" err="1" smtClean="0">
                <a:latin typeface="Garamond" pitchFamily="18" charset="0"/>
              </a:rPr>
              <a:t>tham</a:t>
            </a:r>
            <a:r>
              <a:rPr lang="en-US" altLang="en-US" sz="3000" dirty="0" smtClean="0">
                <a:latin typeface="Garamond" pitchFamily="18" charset="0"/>
              </a:rPr>
              <a:t>, </a:t>
            </a:r>
            <a:r>
              <a:rPr lang="en-US" altLang="en-US" sz="3000" dirty="0" err="1" smtClean="0">
                <a:latin typeface="Garamond" pitchFamily="18" charset="0"/>
              </a:rPr>
              <a:t>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yim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txog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tej</a:t>
            </a:r>
            <a:r>
              <a:rPr lang="en-US" altLang="en-US" sz="3000" dirty="0" smtClean="0">
                <a:latin typeface="Garamond" pitchFamily="18" charset="0"/>
              </a:rPr>
              <a:t> yam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koj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xav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paub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lossis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koj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xav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ua</a:t>
            </a:r>
            <a:r>
              <a:rPr lang="en-US" altLang="en-US" sz="3000" u="sng" dirty="0" smtClean="0">
                <a:latin typeface="Garamond" pitchFamily="18" charset="0"/>
              </a:rPr>
              <a:t> </a:t>
            </a:r>
            <a:r>
              <a:rPr lang="en-US" altLang="en-US" sz="3000" u="sng" dirty="0" err="1" smtClean="0">
                <a:latin typeface="Garamond" pitchFamily="18" charset="0"/>
              </a:rPr>
              <a:t>kom</a:t>
            </a:r>
            <a:r>
              <a:rPr lang="en-US" altLang="en-US" sz="3000" u="sng" dirty="0" smtClean="0">
                <a:latin typeface="Garamond" pitchFamily="18" charset="0"/>
              </a:rPr>
              <a:t> tau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raws</a:t>
            </a:r>
            <a:r>
              <a:rPr lang="en-US" altLang="en-US" sz="3000" dirty="0" smtClean="0">
                <a:latin typeface="Garamond" pitchFamily="18" charset="0"/>
              </a:rPr>
              <a:t> li </a:t>
            </a:r>
            <a:r>
              <a:rPr lang="en-US" altLang="en-US" sz="3000" dirty="0" err="1" smtClean="0">
                <a:latin typeface="Garamond" pitchFamily="18" charset="0"/>
              </a:rPr>
              <a:t>koj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feem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xyuam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ib</a:t>
            </a:r>
            <a:r>
              <a:rPr lang="en-US" altLang="en-US" sz="3000" dirty="0" smtClean="0">
                <a:latin typeface="Garamond" pitchFamily="18" charset="0"/>
              </a:rPr>
              <a:t> tug </a:t>
            </a:r>
            <a:r>
              <a:rPr lang="en-US" altLang="en-US" sz="3000" dirty="0" err="1" smtClean="0">
                <a:latin typeface="Garamond" pitchFamily="18" charset="0"/>
              </a:rPr>
              <a:t>tswv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cuab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ELAC.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None/>
            </a:pPr>
            <a:r>
              <a:rPr lang="en-US" altLang="en-US" sz="2100" dirty="0" smtClean="0">
                <a:latin typeface="Garamond" pitchFamily="18" charset="0"/>
              </a:rPr>
              <a:t>**</a:t>
            </a:r>
            <a:r>
              <a:rPr lang="en-US" altLang="en-US" sz="2100" dirty="0" err="1" smtClean="0">
                <a:latin typeface="Garamond" pitchFamily="18" charset="0"/>
              </a:rPr>
              <a:t>Sau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koj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tswv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yim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nyob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daim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ntawv</a:t>
            </a:r>
            <a:r>
              <a:rPr lang="en-US" altLang="en-US" sz="2100" dirty="0" smtClean="0">
                <a:latin typeface="Garamond" pitchFamily="18" charset="0"/>
              </a:rPr>
              <a:t> “Yam </a:t>
            </a:r>
            <a:r>
              <a:rPr lang="en-US" altLang="en-US" sz="2100" dirty="0" err="1" smtClean="0">
                <a:latin typeface="Garamond" pitchFamily="18" charset="0"/>
              </a:rPr>
              <a:t>kuv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xav</a:t>
            </a:r>
            <a:r>
              <a:rPr lang="en-US" altLang="en-US" sz="2100" dirty="0" smtClean="0">
                <a:latin typeface="Garamond" pitchFamily="18" charset="0"/>
              </a:rPr>
              <a:t> tau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ELAC”.  </a:t>
            </a:r>
            <a:r>
              <a:rPr lang="en-US" altLang="en-US" sz="2100" dirty="0" err="1" smtClean="0">
                <a:latin typeface="Garamond" pitchFamily="18" charset="0"/>
              </a:rPr>
              <a:t>Yuav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muab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coj</a:t>
            </a:r>
            <a:r>
              <a:rPr lang="en-US" altLang="en-US" sz="2100" dirty="0" smtClean="0">
                <a:latin typeface="Garamond" pitchFamily="18" charset="0"/>
              </a:rPr>
              <a:t> los </a:t>
            </a:r>
            <a:r>
              <a:rPr lang="en-US" altLang="en-US" sz="2100" dirty="0" err="1" smtClean="0">
                <a:latin typeface="Garamond" pitchFamily="18" charset="0"/>
              </a:rPr>
              <a:t>tham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rau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 smtClean="0">
                <a:latin typeface="Garamond" pitchFamily="18" charset="0"/>
              </a:rPr>
              <a:t>lub</a:t>
            </a:r>
            <a:r>
              <a:rPr lang="en-US" altLang="en-US" sz="2100" dirty="0" smtClean="0">
                <a:latin typeface="Garamond" pitchFamily="18" charset="0"/>
              </a:rPr>
              <a:t> </a:t>
            </a:r>
            <a:r>
              <a:rPr lang="en-US" altLang="en-US" sz="2100" dirty="0" err="1">
                <a:latin typeface="Garamond" pitchFamily="18" charset="0"/>
              </a:rPr>
              <a:t>rooj</a:t>
            </a:r>
            <a:r>
              <a:rPr lang="en-US" altLang="en-US" sz="2100" dirty="0">
                <a:latin typeface="Garamond" pitchFamily="18" charset="0"/>
              </a:rPr>
              <a:t> sib </a:t>
            </a:r>
            <a:r>
              <a:rPr lang="en-US" altLang="en-US" sz="2100" dirty="0" err="1">
                <a:latin typeface="Garamond" pitchFamily="18" charset="0"/>
              </a:rPr>
              <a:t>tham</a:t>
            </a:r>
            <a:r>
              <a:rPr lang="en-US" altLang="en-US" sz="2100" dirty="0">
                <a:latin typeface="Garamond" pitchFamily="18" charset="0"/>
              </a:rPr>
              <a:t> </a:t>
            </a:r>
            <a:r>
              <a:rPr lang="en-US" altLang="en-US" sz="2100" dirty="0" smtClean="0">
                <a:latin typeface="Garamond" pitchFamily="18" charset="0"/>
              </a:rPr>
              <a:t>ELAC tom </a:t>
            </a:r>
            <a:r>
              <a:rPr lang="en-US" altLang="en-US" sz="2100" dirty="0" err="1" smtClean="0">
                <a:latin typeface="Garamond" pitchFamily="18" charset="0"/>
              </a:rPr>
              <a:t>ntej</a:t>
            </a:r>
            <a:r>
              <a:rPr lang="en-US" altLang="en-US" sz="2100" dirty="0" smtClean="0">
                <a:latin typeface="Garamond" pitchFamily="18" charset="0"/>
              </a:rPr>
              <a:t> no.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None/>
            </a:pPr>
            <a:endParaRPr lang="en-US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CEA17-A276-40E8-B549-B00D6C7671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2945" y="1201420"/>
            <a:ext cx="8191500" cy="5689600"/>
          </a:xfrm>
        </p:spPr>
        <p:txBody>
          <a:bodyPr>
            <a:normAutofit lnSpcReduction="10000"/>
          </a:bodyPr>
          <a:lstStyle/>
          <a:p>
            <a:pPr marL="496647" indent="-449024" algn="ctr">
              <a:buNone/>
            </a:pP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Yam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uas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tsev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kawm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ntawv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yuav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tsum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muab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err="1" smtClean="0">
                <a:solidFill>
                  <a:srgbClr val="00B050"/>
                </a:solidFill>
                <a:latin typeface="Garamond" pitchFamily="18" charset="0"/>
              </a:rPr>
              <a:t>rau</a:t>
            </a:r>
            <a:r>
              <a:rPr lang="en-US" altLang="en-US" sz="27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2700" b="1" dirty="0" smtClean="0">
                <a:solidFill>
                  <a:srgbClr val="00B050"/>
                </a:solidFill>
                <a:latin typeface="Garamond" pitchFamily="18" charset="0"/>
              </a:rPr>
              <a:t>ELAC</a:t>
            </a:r>
            <a:r>
              <a:rPr lang="en-US" altLang="en-US" sz="2700" b="1" dirty="0">
                <a:solidFill>
                  <a:srgbClr val="00B050"/>
                </a:solidFill>
                <a:latin typeface="Garamond" pitchFamily="18" charset="0"/>
              </a:rPr>
              <a:t>?</a:t>
            </a: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Tuav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xaiv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tsa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rau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>
                <a:latin typeface="Garamond" pitchFamily="18" charset="0"/>
              </a:rPr>
              <a:t>ELAC </a:t>
            </a:r>
            <a:r>
              <a:rPr lang="en-US" altLang="en-US" sz="1900" dirty="0" err="1">
                <a:latin typeface="Garamond" pitchFamily="18" charset="0"/>
              </a:rPr>
              <a:t>cov</a:t>
            </a:r>
            <a:r>
              <a:rPr lang="en-US" altLang="en-US" sz="1900" dirty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thawj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tuav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dejnum</a:t>
            </a:r>
            <a:r>
              <a:rPr lang="en-US" altLang="en-US" sz="1900" dirty="0" smtClean="0">
                <a:latin typeface="Garamond" pitchFamily="18" charset="0"/>
              </a:rPr>
              <a:t>.</a:t>
            </a:r>
            <a:endParaRPr lang="en-US" altLang="en-US" sz="1900" dirty="0">
              <a:latin typeface="Garamond" pitchFamily="18" charset="0"/>
            </a:endParaRP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Muab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cob </a:t>
            </a:r>
            <a:r>
              <a:rPr lang="en-US" altLang="en-US" sz="1900" dirty="0" err="1" smtClean="0">
                <a:latin typeface="Garamond" pitchFamily="18" charset="0"/>
              </a:rPr>
              <a:t>qhia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mus</a:t>
            </a:r>
            <a:r>
              <a:rPr lang="en-US" altLang="en-US" sz="1900" dirty="0" smtClean="0">
                <a:latin typeface="Garamond" pitchFamily="18" charset="0"/>
              </a:rPr>
              <a:t> li </a:t>
            </a:r>
            <a:r>
              <a:rPr lang="en-US" altLang="en-US" sz="1900" dirty="0" err="1" smtClean="0">
                <a:latin typeface="Garamond" pitchFamily="18" charset="0"/>
              </a:rPr>
              <a:t>rau</a:t>
            </a:r>
            <a:r>
              <a:rPr lang="en-US" altLang="en-US" sz="1900" dirty="0">
                <a:latin typeface="Garamond" pitchFamily="18" charset="0"/>
              </a:rPr>
              <a:t> ELAC </a:t>
            </a:r>
            <a:r>
              <a:rPr lang="en-US" altLang="en-US" sz="1900" dirty="0" err="1">
                <a:latin typeface="Garamond" pitchFamily="18" charset="0"/>
              </a:rPr>
              <a:t>cov</a:t>
            </a:r>
            <a:r>
              <a:rPr lang="en-US" altLang="en-US" sz="1900" dirty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thawj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tuav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dejnum</a:t>
            </a:r>
            <a:r>
              <a:rPr lang="en-US" altLang="en-US" sz="1900" dirty="0" smtClean="0">
                <a:latin typeface="Garamond" pitchFamily="18" charset="0"/>
              </a:rPr>
              <a:t>.</a:t>
            </a:r>
            <a:endParaRPr lang="en-US" altLang="en-US" sz="1900" dirty="0">
              <a:latin typeface="Garamond" pitchFamily="18" charset="0"/>
            </a:endParaRP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Saib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xyuas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rooj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sablaj</a:t>
            </a:r>
            <a:r>
              <a:rPr lang="en-US" altLang="en-US" sz="1900" dirty="0" smtClean="0">
                <a:latin typeface="Garamond" pitchFamily="18" charset="0"/>
              </a:rPr>
              <a:t>.</a:t>
            </a:r>
            <a:endParaRPr lang="en-US" altLang="en-US" sz="1900" dirty="0">
              <a:latin typeface="Garamond" pitchFamily="18" charset="0"/>
            </a:endParaRP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Saib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xyuas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kom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txhua</a:t>
            </a:r>
            <a:r>
              <a:rPr lang="en-US" altLang="en-US" sz="1900" dirty="0" smtClean="0">
                <a:latin typeface="Garamond" pitchFamily="18" charset="0"/>
              </a:rPr>
              <a:t> yam </a:t>
            </a:r>
            <a:r>
              <a:rPr lang="en-US" altLang="en-US" sz="1900" dirty="0" err="1" smtClean="0">
                <a:latin typeface="Garamond" pitchFamily="18" charset="0"/>
              </a:rPr>
              <a:t>dejnum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>
                <a:latin typeface="Garamond" pitchFamily="18" charset="0"/>
              </a:rPr>
              <a:t>yuav</a:t>
            </a:r>
            <a:r>
              <a:rPr lang="en-US" altLang="en-US" sz="1900" dirty="0">
                <a:latin typeface="Garamond" pitchFamily="18" charset="0"/>
              </a:rPr>
              <a:t> </a:t>
            </a:r>
            <a:r>
              <a:rPr lang="en-US" altLang="en-US" sz="1900" dirty="0" err="1">
                <a:latin typeface="Garamond" pitchFamily="18" charset="0"/>
              </a:rPr>
              <a:t>tsum</a:t>
            </a:r>
            <a:r>
              <a:rPr lang="en-US" altLang="en-US" sz="1900" dirty="0">
                <a:latin typeface="Garamond" pitchFamily="18" charset="0"/>
              </a:rPr>
              <a:t> tau </a:t>
            </a:r>
            <a:r>
              <a:rPr lang="en-US" altLang="en-US" sz="1900" dirty="0" err="1">
                <a:latin typeface="Garamond" pitchFamily="18" charset="0"/>
              </a:rPr>
              <a:t>ua</a:t>
            </a:r>
            <a:r>
              <a:rPr lang="en-US" altLang="en-US" sz="1900" dirty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nyob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hauv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tiav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rau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txhua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lub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xyoo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kawm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ntawv</a:t>
            </a:r>
            <a:r>
              <a:rPr lang="en-US" altLang="en-US" sz="1900" dirty="0" smtClean="0">
                <a:latin typeface="Garamond" pitchFamily="18" charset="0"/>
              </a:rPr>
              <a:t>.</a:t>
            </a:r>
            <a:endParaRPr lang="en-US" altLang="en-US" sz="1900" dirty="0">
              <a:latin typeface="Garamond" pitchFamily="18" charset="0"/>
            </a:endParaRP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Saib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xyuas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sib </a:t>
            </a:r>
            <a:r>
              <a:rPr lang="en-US" altLang="en-US" sz="1900" dirty="0" err="1" smtClean="0">
                <a:latin typeface="Garamond" pitchFamily="18" charset="0"/>
              </a:rPr>
              <a:t>tham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ntawm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thiab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>
                <a:latin typeface="Garamond" pitchFamily="18" charset="0"/>
              </a:rPr>
              <a:t>DELAC.</a:t>
            </a: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Saib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xyuas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sib </a:t>
            </a:r>
            <a:r>
              <a:rPr lang="en-US" altLang="en-US" sz="1900" dirty="0" err="1" smtClean="0">
                <a:latin typeface="Garamond" pitchFamily="18" charset="0"/>
              </a:rPr>
              <a:t>txuas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lus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ntawm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thiab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lwm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pawg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thawj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coj</a:t>
            </a:r>
            <a:r>
              <a:rPr lang="en-US" altLang="en-US" sz="1900" dirty="0" smtClean="0">
                <a:latin typeface="Garamond" pitchFamily="18" charset="0"/>
              </a:rPr>
              <a:t>, </a:t>
            </a:r>
            <a:r>
              <a:rPr lang="en-US" altLang="en-US" sz="1900" dirty="0" err="1" smtClean="0">
                <a:latin typeface="Garamond" pitchFamily="18" charset="0"/>
              </a:rPr>
              <a:t>xws</a:t>
            </a:r>
            <a:r>
              <a:rPr lang="en-US" altLang="en-US" sz="1900" dirty="0" smtClean="0">
                <a:latin typeface="Garamond" pitchFamily="18" charset="0"/>
              </a:rPr>
              <a:t> li </a:t>
            </a:r>
            <a:r>
              <a:rPr lang="en-US" altLang="en-US" sz="1900" dirty="0" err="1" smtClean="0">
                <a:latin typeface="Garamond" pitchFamily="18" charset="0"/>
              </a:rPr>
              <a:t>Pawg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Tuav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Xam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Hauv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Tsev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Kawm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Ntawv</a:t>
            </a:r>
            <a:r>
              <a:rPr lang="en-US" altLang="en-US" sz="1900" dirty="0" smtClean="0">
                <a:latin typeface="Garamond" pitchFamily="18" charset="0"/>
              </a:rPr>
              <a:t> (SSC</a:t>
            </a:r>
            <a:r>
              <a:rPr lang="en-US" altLang="en-US" sz="1900" dirty="0">
                <a:latin typeface="Garamond" pitchFamily="18" charset="0"/>
              </a:rPr>
              <a:t>) </a:t>
            </a:r>
            <a:r>
              <a:rPr lang="en-US" altLang="en-US" sz="1900" dirty="0" err="1" smtClean="0">
                <a:latin typeface="Garamond" pitchFamily="18" charset="0"/>
              </a:rPr>
              <a:t>thiab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lub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koom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haum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Naimtxiv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thiab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Xibfwb</a:t>
            </a:r>
            <a:r>
              <a:rPr lang="en-US" altLang="en-US" sz="1900" dirty="0" smtClean="0">
                <a:latin typeface="Garamond" pitchFamily="18" charset="0"/>
              </a:rPr>
              <a:t> (PTA</a:t>
            </a:r>
            <a:r>
              <a:rPr lang="en-US" altLang="en-US" sz="1900" dirty="0">
                <a:latin typeface="Garamond" pitchFamily="18" charset="0"/>
              </a:rPr>
              <a:t>).</a:t>
            </a: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Khaws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cia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ntaub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sau</a:t>
            </a:r>
            <a:r>
              <a:rPr lang="en-US" altLang="en-US" sz="1900" dirty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txog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kev</a:t>
            </a:r>
            <a:r>
              <a:rPr lang="en-US" altLang="en-US" sz="1900" dirty="0" smtClean="0">
                <a:latin typeface="Garamond" pitchFamily="18" charset="0"/>
              </a:rPr>
              <a:t> sib </a:t>
            </a:r>
            <a:r>
              <a:rPr lang="en-US" altLang="en-US" sz="1900" dirty="0" err="1" smtClean="0">
                <a:latin typeface="Garamond" pitchFamily="18" charset="0"/>
              </a:rPr>
              <a:t>tham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nyob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rau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rooj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sablaj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thiab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ntaub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ntawv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uas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sau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neeg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tuaj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koom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npe</a:t>
            </a:r>
            <a:endParaRPr lang="en-US" altLang="en-US" sz="1900" dirty="0" smtClean="0">
              <a:latin typeface="Garamond" pitchFamily="18" charset="0"/>
            </a:endParaRPr>
          </a:p>
          <a:p>
            <a:pPr marL="496647" indent="-449024"/>
            <a:r>
              <a:rPr lang="en-US" altLang="en-US" sz="1900" dirty="0" err="1" smtClean="0">
                <a:latin typeface="Garamond" pitchFamily="18" charset="0"/>
              </a:rPr>
              <a:t>Txhawb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>
                <a:latin typeface="Garamond" pitchFamily="18" charset="0"/>
              </a:rPr>
              <a:t>n</a:t>
            </a:r>
            <a:r>
              <a:rPr lang="en-US" altLang="en-US" sz="1900" dirty="0" err="1" smtClean="0">
                <a:latin typeface="Garamond" pitchFamily="18" charset="0"/>
              </a:rPr>
              <a:t>qa</a:t>
            </a:r>
            <a:r>
              <a:rPr lang="en-US" altLang="en-US" sz="1900" dirty="0" smtClean="0">
                <a:latin typeface="Garamond" pitchFamily="18" charset="0"/>
              </a:rPr>
              <a:t> ELAC </a:t>
            </a:r>
            <a:r>
              <a:rPr lang="en-US" altLang="en-US" sz="1900" dirty="0" err="1" smtClean="0">
                <a:latin typeface="Garamond" pitchFamily="18" charset="0"/>
              </a:rPr>
              <a:t>cov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rooj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sablaj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mus</a:t>
            </a:r>
            <a:r>
              <a:rPr lang="en-US" altLang="en-US" sz="1900" dirty="0" smtClean="0">
                <a:latin typeface="Garamond" pitchFamily="18" charset="0"/>
              </a:rPr>
              <a:t> </a:t>
            </a:r>
            <a:r>
              <a:rPr lang="en-US" altLang="en-US" sz="1900" dirty="0" err="1" smtClean="0">
                <a:latin typeface="Garamond" pitchFamily="18" charset="0"/>
              </a:rPr>
              <a:t>rau</a:t>
            </a:r>
            <a:r>
              <a:rPr lang="en-US" altLang="en-US" sz="1900" dirty="0" smtClean="0">
                <a:latin typeface="Garamond" pitchFamily="18" charset="0"/>
              </a:rPr>
              <a:t>:</a:t>
            </a:r>
          </a:p>
          <a:p>
            <a:pPr marL="898047" lvl="1" indent="-408203"/>
            <a:r>
              <a:rPr lang="en-US" altLang="en-US" sz="1700" dirty="0" smtClean="0">
                <a:latin typeface="Garamond" pitchFamily="18" charset="0"/>
              </a:rPr>
              <a:t>Teem </a:t>
            </a:r>
            <a:r>
              <a:rPr lang="en-US" altLang="en-US" sz="1700" dirty="0" err="1" smtClean="0">
                <a:latin typeface="Garamond" pitchFamily="18" charset="0"/>
              </a:rPr>
              <a:t>rooj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sablaj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sij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hawm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uas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haum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rau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daws</a:t>
            </a:r>
            <a:r>
              <a:rPr lang="en-US" altLang="en-US" sz="1700" dirty="0" smtClean="0">
                <a:latin typeface="Garamond" pitchFamily="18" charset="0"/>
              </a:rPr>
              <a:t>.</a:t>
            </a:r>
            <a:endParaRPr lang="en-US" altLang="en-US" sz="1700" dirty="0">
              <a:latin typeface="Garamond" pitchFamily="18" charset="0"/>
            </a:endParaRPr>
          </a:p>
          <a:p>
            <a:pPr marL="898047" lvl="1" indent="-408203"/>
            <a:r>
              <a:rPr lang="en-US" altLang="en-US" sz="1700" dirty="0" err="1" smtClean="0">
                <a:latin typeface="Garamond" pitchFamily="18" charset="0"/>
              </a:rPr>
              <a:t>Txhais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txhua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daim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ntaub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ntawv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tshaj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tawm</a:t>
            </a:r>
            <a:r>
              <a:rPr lang="en-US" altLang="en-US" sz="1700" dirty="0" smtClean="0">
                <a:latin typeface="Garamond" pitchFamily="18" charset="0"/>
              </a:rPr>
              <a:t>.</a:t>
            </a:r>
            <a:endParaRPr lang="en-US" altLang="en-US" sz="1700" dirty="0">
              <a:latin typeface="Garamond" pitchFamily="18" charset="0"/>
            </a:endParaRPr>
          </a:p>
          <a:p>
            <a:pPr marL="898047" lvl="1" indent="-408203"/>
            <a:r>
              <a:rPr lang="en-US" altLang="en-US" sz="1700" dirty="0" err="1" smtClean="0">
                <a:latin typeface="Garamond" pitchFamily="18" charset="0"/>
              </a:rPr>
              <a:t>Muab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neeg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pab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txhais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lus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thiab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zov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menyuam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thaum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muaj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rooj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sablaj</a:t>
            </a:r>
            <a:r>
              <a:rPr lang="en-US" altLang="en-US" sz="1700" dirty="0" smtClean="0">
                <a:latin typeface="Garamond" pitchFamily="18" charset="0"/>
              </a:rPr>
              <a:t>, </a:t>
            </a:r>
            <a:r>
              <a:rPr lang="en-US" altLang="en-US" sz="1700" dirty="0" err="1" smtClean="0">
                <a:latin typeface="Garamond" pitchFamily="18" charset="0"/>
              </a:rPr>
              <a:t>yog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tias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muaj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cov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niamtxiv</a:t>
            </a:r>
            <a:r>
              <a:rPr lang="en-US" altLang="en-US" sz="1700" dirty="0" smtClean="0">
                <a:latin typeface="Garamond" pitchFamily="18" charset="0"/>
              </a:rPr>
              <a:t> </a:t>
            </a:r>
            <a:r>
              <a:rPr lang="en-US" altLang="en-US" sz="1700" dirty="0" err="1" smtClean="0">
                <a:latin typeface="Garamond" pitchFamily="18" charset="0"/>
              </a:rPr>
              <a:t>xav</a:t>
            </a:r>
            <a:r>
              <a:rPr lang="en-US" altLang="en-US" sz="1700" dirty="0" smtClean="0">
                <a:latin typeface="Garamond" pitchFamily="18" charset="0"/>
              </a:rPr>
              <a:t> tau.</a:t>
            </a:r>
            <a:endParaRPr lang="en-US" altLang="en-US" sz="1700" dirty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4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2920" y="1182370"/>
            <a:ext cx="8191500" cy="5689600"/>
          </a:xfrm>
        </p:spPr>
        <p:txBody>
          <a:bodyPr>
            <a:normAutofit lnSpcReduction="10000"/>
          </a:bodyPr>
          <a:lstStyle/>
          <a:p>
            <a:pPr marL="47624" indent="0" algn="ctr">
              <a:buNone/>
            </a:pP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Yuav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Pib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altLang="en-US" sz="3400" b="1" dirty="0" err="1" smtClean="0">
                <a:solidFill>
                  <a:srgbClr val="00B050"/>
                </a:solidFill>
                <a:latin typeface="Garamond" pitchFamily="18" charset="0"/>
              </a:rPr>
              <a:t>Tham</a:t>
            </a: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?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Tsev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hu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rau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niamtxiv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muaj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Menyuam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>
                <a:latin typeface="Garamond" pitchFamily="18" charset="0"/>
              </a:rPr>
              <a:t>K</a:t>
            </a:r>
            <a:r>
              <a:rPr lang="en-US" altLang="en-US" sz="3000" dirty="0" err="1" smtClean="0">
                <a:latin typeface="Garamond" pitchFamily="18" charset="0"/>
              </a:rPr>
              <a:t>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Askiv</a:t>
            </a:r>
            <a:r>
              <a:rPr lang="en-US" altLang="en-US" sz="3000" dirty="0" smtClean="0">
                <a:latin typeface="Garamond" pitchFamily="18" charset="0"/>
              </a:rPr>
              <a:t>.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Piav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txog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tes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dejnum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niamtxiv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uas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yog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tswv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cuab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thiab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dejnum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ELAC.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Xaiv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neeg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yus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pom</a:t>
            </a:r>
            <a:r>
              <a:rPr lang="en-US" altLang="en-US" sz="3000" dirty="0" smtClean="0">
                <a:latin typeface="Garamond" pitchFamily="18" charset="0"/>
              </a:rPr>
              <a:t> zoo </a:t>
            </a:r>
            <a:r>
              <a:rPr lang="en-US" altLang="en-US" sz="3000" dirty="0" err="1" smtClean="0">
                <a:latin typeface="Garamond" pitchFamily="18" charset="0"/>
              </a:rPr>
              <a:t>thiab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muaj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kev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xaiv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tsa</a:t>
            </a:r>
            <a:r>
              <a:rPr lang="en-US" altLang="en-US" sz="3000" dirty="0" smtClean="0">
                <a:latin typeface="Garamond" pitchFamily="18" charset="0"/>
              </a:rPr>
              <a:t>.</a:t>
            </a:r>
            <a:endParaRPr lang="en-US" altLang="en-US" sz="30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en-US" altLang="en-US" sz="3000" dirty="0" err="1" smtClean="0">
                <a:latin typeface="Garamond" pitchFamily="18" charset="0"/>
              </a:rPr>
              <a:t>Txais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yuav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tsab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cai</a:t>
            </a:r>
            <a:r>
              <a:rPr lang="en-US" altLang="en-US" sz="3000" dirty="0" smtClean="0">
                <a:latin typeface="Garamond" pitchFamily="18" charset="0"/>
              </a:rPr>
              <a:t> “Bylaws”. (</a:t>
            </a:r>
            <a:r>
              <a:rPr lang="en-US" altLang="en-US" sz="3000" dirty="0" err="1" smtClean="0">
                <a:latin typeface="Garamond" pitchFamily="18" charset="0"/>
              </a:rPr>
              <a:t>nyob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ntawm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nyiam</a:t>
            </a:r>
            <a:r>
              <a:rPr lang="en-US" altLang="en-US" sz="3000" dirty="0" smtClean="0">
                <a:latin typeface="Garamond" pitchFamily="18" charset="0"/>
              </a:rPr>
              <a:t>, </a:t>
            </a:r>
            <a:r>
              <a:rPr lang="en-US" altLang="en-US" sz="3000" dirty="0" err="1" smtClean="0">
                <a:latin typeface="Garamond" pitchFamily="18" charset="0"/>
              </a:rPr>
              <a:t>tiamsis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xav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kom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siv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cov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en-US" altLang="en-US" sz="3000" dirty="0" err="1" smtClean="0">
                <a:latin typeface="Garamond" pitchFamily="18" charset="0"/>
              </a:rPr>
              <a:t>cai</a:t>
            </a:r>
            <a:r>
              <a:rPr lang="en-US" altLang="en-US" sz="3000" dirty="0" smtClean="0">
                <a:latin typeface="Garamond" pitchFamily="18" charset="0"/>
              </a:rPr>
              <a:t> no)</a:t>
            </a:r>
            <a:endParaRPr lang="en-US" altLang="en-US" sz="3000" dirty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Hmong/ELAC Training PP </a:t>
            </a:r>
            <a:r>
              <a:rPr lang="en-US" dirty="0" smtClean="0"/>
              <a:t>2015-16/SF/mv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6250</TotalTime>
  <Words>2489</Words>
  <Application>Microsoft Office PowerPoint</Application>
  <PresentationFormat>Custom</PresentationFormat>
  <Paragraphs>260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356</cp:revision>
  <cp:lastPrinted>2013-10-07T18:05:55Z</cp:lastPrinted>
  <dcterms:created xsi:type="dcterms:W3CDTF">2013-05-24T21:33:12Z</dcterms:created>
  <dcterms:modified xsi:type="dcterms:W3CDTF">2016-03-07T17:34:26Z</dcterms:modified>
</cp:coreProperties>
</file>