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9" r:id="rId15"/>
    <p:sldId id="286" r:id="rId16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95" autoAdjust="0"/>
    <p:restoredTop sz="94660"/>
  </p:normalViewPr>
  <p:slideViewPr>
    <p:cSldViewPr>
      <p:cViewPr varScale="1">
        <p:scale>
          <a:sx n="111" d="100"/>
          <a:sy n="111" d="100"/>
        </p:scale>
        <p:origin x="140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682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90C22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90C22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90C22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8000"/>
                </a:lnTo>
              </a:path>
            </a:pathLst>
          </a:custGeom>
          <a:ln w="9144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424932" y="3681984"/>
            <a:ext cx="4763770" cy="3176270"/>
          </a:xfrm>
          <a:custGeom>
            <a:avLst/>
            <a:gdLst/>
            <a:ahLst/>
            <a:cxnLst/>
            <a:rect l="l" t="t" r="r" b="b"/>
            <a:pathLst>
              <a:path w="4763770" h="3176270">
                <a:moveTo>
                  <a:pt x="4763554" y="0"/>
                </a:moveTo>
                <a:lnTo>
                  <a:pt x="857" y="3176016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182100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1" y="0"/>
                </a:moveTo>
                <a:lnTo>
                  <a:pt x="2042464" y="0"/>
                </a:ln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604330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9" y="0"/>
                </a:moveTo>
                <a:lnTo>
                  <a:pt x="0" y="0"/>
                </a:lnTo>
                <a:lnTo>
                  <a:pt x="1208189" y="6858000"/>
                </a:lnTo>
                <a:lnTo>
                  <a:pt x="2587669" y="6858000"/>
                </a:lnTo>
                <a:lnTo>
                  <a:pt x="2587669" y="0"/>
                </a:lnTo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932167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2" y="4"/>
                </a:moveTo>
                <a:lnTo>
                  <a:pt x="0" y="3810000"/>
                </a:lnTo>
                <a:lnTo>
                  <a:pt x="3259832" y="3810000"/>
                </a:lnTo>
                <a:lnTo>
                  <a:pt x="3259832" y="4"/>
                </a:lnTo>
              </a:path>
            </a:pathLst>
          </a:custGeom>
          <a:solidFill>
            <a:srgbClr val="54A0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337792" y="0"/>
            <a:ext cx="2851150" cy="6858000"/>
          </a:xfrm>
          <a:custGeom>
            <a:avLst/>
            <a:gdLst/>
            <a:ahLst/>
            <a:cxnLst/>
            <a:rect l="l" t="t" r="r" b="b"/>
            <a:pathLst>
              <a:path w="2851150" h="6858000">
                <a:moveTo>
                  <a:pt x="2851162" y="0"/>
                </a:moveTo>
                <a:lnTo>
                  <a:pt x="0" y="0"/>
                </a:lnTo>
                <a:lnTo>
                  <a:pt x="2467571" y="6858000"/>
                </a:lnTo>
                <a:lnTo>
                  <a:pt x="2851162" y="6858000"/>
                </a:lnTo>
                <a:lnTo>
                  <a:pt x="2851162" y="0"/>
                </a:lnTo>
                <a:close/>
              </a:path>
            </a:pathLst>
          </a:custGeom>
          <a:solidFill>
            <a:srgbClr val="3F78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0898133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15" y="0"/>
                </a:moveTo>
                <a:lnTo>
                  <a:pt x="1018946" y="0"/>
                </a:lnTo>
                <a:lnTo>
                  <a:pt x="0" y="6858000"/>
                </a:lnTo>
                <a:lnTo>
                  <a:pt x="1290815" y="6858000"/>
                </a:lnTo>
                <a:lnTo>
                  <a:pt x="1290815" y="0"/>
                </a:lnTo>
                <a:close/>
              </a:path>
            </a:pathLst>
          </a:custGeom>
          <a:solidFill>
            <a:srgbClr val="C0E4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0940753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194" y="0"/>
                </a:moveTo>
                <a:lnTo>
                  <a:pt x="0" y="0"/>
                </a:lnTo>
                <a:lnTo>
                  <a:pt x="1107770" y="6858000"/>
                </a:lnTo>
                <a:lnTo>
                  <a:pt x="1248194" y="6858000"/>
                </a:lnTo>
                <a:lnTo>
                  <a:pt x="1248194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0372347" y="3590544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8000"/>
                </a:lnTo>
              </a:path>
            </a:pathLst>
          </a:custGeom>
          <a:ln w="9144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424932" y="3681984"/>
            <a:ext cx="4763770" cy="3176270"/>
          </a:xfrm>
          <a:custGeom>
            <a:avLst/>
            <a:gdLst/>
            <a:ahLst/>
            <a:cxnLst/>
            <a:rect l="l" t="t" r="r" b="b"/>
            <a:pathLst>
              <a:path w="4763770" h="3176270">
                <a:moveTo>
                  <a:pt x="4763554" y="0"/>
                </a:moveTo>
                <a:lnTo>
                  <a:pt x="857" y="3176016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182100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1" y="0"/>
                </a:moveTo>
                <a:lnTo>
                  <a:pt x="2042464" y="0"/>
                </a:ln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604330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9" y="0"/>
                </a:moveTo>
                <a:lnTo>
                  <a:pt x="0" y="0"/>
                </a:lnTo>
                <a:lnTo>
                  <a:pt x="1208189" y="6858000"/>
                </a:lnTo>
                <a:lnTo>
                  <a:pt x="2587669" y="6858000"/>
                </a:lnTo>
                <a:lnTo>
                  <a:pt x="2587669" y="0"/>
                </a:lnTo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932167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2" y="4"/>
                </a:moveTo>
                <a:lnTo>
                  <a:pt x="0" y="3810000"/>
                </a:lnTo>
                <a:lnTo>
                  <a:pt x="3259832" y="3810000"/>
                </a:lnTo>
                <a:lnTo>
                  <a:pt x="3259832" y="4"/>
                </a:lnTo>
              </a:path>
            </a:pathLst>
          </a:custGeom>
          <a:solidFill>
            <a:srgbClr val="54A0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337792" y="0"/>
            <a:ext cx="2851150" cy="6858000"/>
          </a:xfrm>
          <a:custGeom>
            <a:avLst/>
            <a:gdLst/>
            <a:ahLst/>
            <a:cxnLst/>
            <a:rect l="l" t="t" r="r" b="b"/>
            <a:pathLst>
              <a:path w="2851150" h="6858000">
                <a:moveTo>
                  <a:pt x="2851162" y="0"/>
                </a:moveTo>
                <a:lnTo>
                  <a:pt x="0" y="0"/>
                </a:lnTo>
                <a:lnTo>
                  <a:pt x="2467571" y="6858000"/>
                </a:lnTo>
                <a:lnTo>
                  <a:pt x="2851162" y="6858000"/>
                </a:lnTo>
                <a:lnTo>
                  <a:pt x="2851162" y="0"/>
                </a:lnTo>
                <a:close/>
              </a:path>
            </a:pathLst>
          </a:custGeom>
          <a:solidFill>
            <a:srgbClr val="3F78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0898133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15" y="0"/>
                </a:moveTo>
                <a:lnTo>
                  <a:pt x="1018946" y="0"/>
                </a:lnTo>
                <a:lnTo>
                  <a:pt x="0" y="6858000"/>
                </a:lnTo>
                <a:lnTo>
                  <a:pt x="1290815" y="6858000"/>
                </a:lnTo>
                <a:lnTo>
                  <a:pt x="1290815" y="0"/>
                </a:lnTo>
                <a:close/>
              </a:path>
            </a:pathLst>
          </a:custGeom>
          <a:solidFill>
            <a:srgbClr val="C0E4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0940753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194" y="0"/>
                </a:moveTo>
                <a:lnTo>
                  <a:pt x="0" y="0"/>
                </a:lnTo>
                <a:lnTo>
                  <a:pt x="1107770" y="6858000"/>
                </a:lnTo>
                <a:lnTo>
                  <a:pt x="1248194" y="6858000"/>
                </a:lnTo>
                <a:lnTo>
                  <a:pt x="1248194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0372347" y="3590544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6074" y="716383"/>
            <a:ext cx="10679851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90C22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074" y="2234685"/>
            <a:ext cx="10679851" cy="144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hyperlink" Target="http://WWW.SIA-JPA.ORG/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cdc.gov/coronavirus/2019-ncov/if-you-are-sick/steps-when-sick.html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www.cdc.gov/coronavirus/2019-ncov/if-you-are-sick/care-for-someone.html" TargetMode="External"/><Relationship Id="rId5" Type="http://schemas.openxmlformats.org/officeDocument/2006/relationships/hyperlink" Target="https://www.cdc.gov/coronavirus/2019-ncov/prevent-getting-sick/prevention.html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www.cdc.gov/coronavirus/2019-ncov/need-extra-precautions/people-at-higher-risk-old.html" TargetMode="External"/><Relationship Id="rId5" Type="http://schemas.openxmlformats.org/officeDocument/2006/relationships/hyperlink" Target="https://www.cdc.gov/coronavirus/2019-ncov/need-extra-precautions/older-adults.html" TargetMode="Externa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n.cdc.gov/dcs/ContactUs/Form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www.cdc.gov/coronavirus/2019-ncov/" TargetMode="External"/><Relationship Id="rId5" Type="http://schemas.openxmlformats.org/officeDocument/2006/relationships/hyperlink" Target="https://www.cdc.gov/niosh/emres/2019_ncov.html" TargetMode="Externa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suicidepreventionlifeline.org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crisistextline.org/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www.sia-jpa.org/resources/hot-topics/covid-19-remote-work-and-%20wellness-resources/" TargetMode="External"/><Relationship Id="rId5" Type="http://schemas.openxmlformats.org/officeDocument/2006/relationships/hyperlink" Target="https://www.sia-jpa.org/resources/hot-topics/covid-19-remote-work-and-wellness-resources/" TargetMode="Externa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9" Type="http://schemas.openxmlformats.org/officeDocument/2006/relationships/hyperlink" Target="https://thesourcesacramento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cdc.gov/sars/index.html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cdc.gov/coronavirus/mers/index.html" TargetMode="External"/><Relationship Id="rId5" Type="http://schemas.openxmlformats.org/officeDocument/2006/relationships/hyperlink" Target="https://www.cdc.gov/coronavirus/types.html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hyperlink" Target="https://www.cdc.gov/coronavirus/2019-ncov/prevent-getting-sick/prevention.html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hyperlink" Target="https://www.cdc.gov/coronavirus/2019-ncov/symptoms-testing/symptoms.html?CDC_AA_refVal=https://www.cdc.gov/coronavirus/2019-ncov/symptoms-testing/index.html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56461" y="1865520"/>
            <a:ext cx="6638925" cy="136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63625">
              <a:lnSpc>
                <a:spcPct val="100000"/>
              </a:lnSpc>
            </a:pPr>
            <a:r>
              <a:rPr sz="4900" spc="-35" dirty="0">
                <a:solidFill>
                  <a:srgbClr val="90C226"/>
                </a:solidFill>
                <a:latin typeface="Trebuchet MS"/>
                <a:cs typeface="Trebuchet MS"/>
              </a:rPr>
              <a:t>CO</a:t>
            </a:r>
            <a:r>
              <a:rPr sz="4900" spc="-20" dirty="0">
                <a:solidFill>
                  <a:srgbClr val="90C226"/>
                </a:solidFill>
                <a:latin typeface="Trebuchet MS"/>
                <a:cs typeface="Trebuchet MS"/>
              </a:rPr>
              <a:t>VI</a:t>
            </a:r>
            <a:r>
              <a:rPr sz="4900" spc="-25" dirty="0">
                <a:solidFill>
                  <a:srgbClr val="90C226"/>
                </a:solidFill>
                <a:latin typeface="Trebuchet MS"/>
                <a:cs typeface="Trebuchet MS"/>
              </a:rPr>
              <a:t>D-19</a:t>
            </a:r>
            <a:r>
              <a:rPr sz="4900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4900" spc="-40" dirty="0">
                <a:solidFill>
                  <a:srgbClr val="90C226"/>
                </a:solidFill>
                <a:latin typeface="Trebuchet MS"/>
                <a:cs typeface="Trebuchet MS"/>
              </a:rPr>
              <a:t>R</a:t>
            </a:r>
            <a:r>
              <a:rPr sz="4900" spc="-30" dirty="0">
                <a:solidFill>
                  <a:srgbClr val="90C226"/>
                </a:solidFill>
                <a:latin typeface="Trebuchet MS"/>
                <a:cs typeface="Trebuchet MS"/>
              </a:rPr>
              <a:t>EQUI</a:t>
            </a:r>
            <a:r>
              <a:rPr sz="4900" spc="-40" dirty="0">
                <a:solidFill>
                  <a:srgbClr val="90C226"/>
                </a:solidFill>
                <a:latin typeface="Trebuchet MS"/>
                <a:cs typeface="Trebuchet MS"/>
              </a:rPr>
              <a:t>R</a:t>
            </a:r>
            <a:r>
              <a:rPr sz="4900" spc="-30" dirty="0">
                <a:solidFill>
                  <a:srgbClr val="90C226"/>
                </a:solidFill>
                <a:latin typeface="Trebuchet MS"/>
                <a:cs typeface="Trebuchet MS"/>
              </a:rPr>
              <a:t>ED</a:t>
            </a:r>
            <a:r>
              <a:rPr sz="4900" spc="-15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4900" spc="-35" dirty="0">
                <a:solidFill>
                  <a:srgbClr val="90C226"/>
                </a:solidFill>
                <a:latin typeface="Trebuchet MS"/>
                <a:cs typeface="Trebuchet MS"/>
              </a:rPr>
              <a:t>TR</a:t>
            </a:r>
            <a:r>
              <a:rPr sz="4900" spc="-30" dirty="0">
                <a:solidFill>
                  <a:srgbClr val="90C226"/>
                </a:solidFill>
                <a:latin typeface="Trebuchet MS"/>
                <a:cs typeface="Trebuchet MS"/>
              </a:rPr>
              <a:t>A</a:t>
            </a:r>
            <a:r>
              <a:rPr sz="4900" spc="-10" dirty="0">
                <a:solidFill>
                  <a:srgbClr val="90C226"/>
                </a:solidFill>
                <a:latin typeface="Trebuchet MS"/>
                <a:cs typeface="Trebuchet MS"/>
              </a:rPr>
              <a:t>I</a:t>
            </a:r>
            <a:r>
              <a:rPr sz="4900" spc="-40" dirty="0">
                <a:solidFill>
                  <a:srgbClr val="90C226"/>
                </a:solidFill>
                <a:latin typeface="Trebuchet MS"/>
                <a:cs typeface="Trebuchet MS"/>
              </a:rPr>
              <a:t>N</a:t>
            </a:r>
            <a:r>
              <a:rPr sz="4900" spc="-10" dirty="0">
                <a:solidFill>
                  <a:srgbClr val="90C226"/>
                </a:solidFill>
                <a:latin typeface="Trebuchet MS"/>
                <a:cs typeface="Trebuchet MS"/>
              </a:rPr>
              <a:t>I</a:t>
            </a:r>
            <a:r>
              <a:rPr sz="4900" spc="-40" dirty="0">
                <a:solidFill>
                  <a:srgbClr val="90C226"/>
                </a:solidFill>
                <a:latin typeface="Trebuchet MS"/>
                <a:cs typeface="Trebuchet MS"/>
              </a:rPr>
              <a:t>N</a:t>
            </a:r>
            <a:r>
              <a:rPr sz="4900" spc="-35" dirty="0">
                <a:solidFill>
                  <a:srgbClr val="90C226"/>
                </a:solidFill>
                <a:latin typeface="Trebuchet MS"/>
                <a:cs typeface="Trebuchet MS"/>
              </a:rPr>
              <a:t>G</a:t>
            </a:r>
            <a:r>
              <a:rPr sz="4900" spc="15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4900" spc="-10" dirty="0">
                <a:solidFill>
                  <a:srgbClr val="90C226"/>
                </a:solidFill>
                <a:latin typeface="Trebuchet MS"/>
                <a:cs typeface="Trebuchet MS"/>
              </a:rPr>
              <a:t>I</a:t>
            </a:r>
            <a:r>
              <a:rPr sz="4900" spc="-35" dirty="0">
                <a:solidFill>
                  <a:srgbClr val="90C226"/>
                </a:solidFill>
                <a:latin typeface="Trebuchet MS"/>
                <a:cs typeface="Trebuchet MS"/>
              </a:rPr>
              <a:t>NFO</a:t>
            </a:r>
            <a:r>
              <a:rPr sz="4900" spc="-40" dirty="0">
                <a:solidFill>
                  <a:srgbClr val="90C226"/>
                </a:solidFill>
                <a:latin typeface="Trebuchet MS"/>
                <a:cs typeface="Trebuchet MS"/>
              </a:rPr>
              <a:t>RM</a:t>
            </a:r>
            <a:r>
              <a:rPr sz="4900" spc="-509" dirty="0">
                <a:solidFill>
                  <a:srgbClr val="90C226"/>
                </a:solidFill>
                <a:latin typeface="Trebuchet MS"/>
                <a:cs typeface="Trebuchet MS"/>
              </a:rPr>
              <a:t>A</a:t>
            </a:r>
            <a:r>
              <a:rPr sz="4900" spc="-35" dirty="0">
                <a:solidFill>
                  <a:srgbClr val="90C226"/>
                </a:solidFill>
                <a:latin typeface="Trebuchet MS"/>
                <a:cs typeface="Trebuchet MS"/>
              </a:rPr>
              <a:t>T</a:t>
            </a:r>
            <a:r>
              <a:rPr sz="4900" spc="-10" dirty="0">
                <a:solidFill>
                  <a:srgbClr val="90C226"/>
                </a:solidFill>
                <a:latin typeface="Trebuchet MS"/>
                <a:cs typeface="Trebuchet MS"/>
              </a:rPr>
              <a:t>I</a:t>
            </a:r>
            <a:r>
              <a:rPr sz="4900" spc="-35" dirty="0">
                <a:solidFill>
                  <a:srgbClr val="90C226"/>
                </a:solidFill>
                <a:latin typeface="Trebuchet MS"/>
                <a:cs typeface="Trebuchet MS"/>
              </a:rPr>
              <a:t>ON</a:t>
            </a:r>
            <a:endParaRPr sz="4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96047" y="3359064"/>
            <a:ext cx="4500245" cy="1723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00" spc="-35" dirty="0">
                <a:solidFill>
                  <a:srgbClr val="90C226"/>
                </a:solidFill>
                <a:latin typeface="Trebuchet MS"/>
                <a:cs typeface="Trebuchet MS"/>
              </a:rPr>
              <a:t>FOR</a:t>
            </a:r>
            <a:r>
              <a:rPr sz="4900" spc="5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4900" spc="-30" dirty="0">
                <a:solidFill>
                  <a:srgbClr val="90C226"/>
                </a:solidFill>
                <a:latin typeface="Trebuchet MS"/>
                <a:cs typeface="Trebuchet MS"/>
              </a:rPr>
              <a:t>E</a:t>
            </a:r>
            <a:r>
              <a:rPr sz="4900" spc="-40" dirty="0">
                <a:solidFill>
                  <a:srgbClr val="90C226"/>
                </a:solidFill>
                <a:latin typeface="Trebuchet MS"/>
                <a:cs typeface="Trebuchet MS"/>
              </a:rPr>
              <a:t>M</a:t>
            </a:r>
            <a:r>
              <a:rPr sz="4900" spc="-30" dirty="0">
                <a:solidFill>
                  <a:srgbClr val="90C226"/>
                </a:solidFill>
                <a:latin typeface="Trebuchet MS"/>
                <a:cs typeface="Trebuchet MS"/>
              </a:rPr>
              <a:t>PLOYEES</a:t>
            </a:r>
            <a:endParaRPr sz="4900">
              <a:latin typeface="Trebuchet MS"/>
              <a:cs typeface="Trebuchet MS"/>
            </a:endParaRPr>
          </a:p>
          <a:p>
            <a:pPr marL="265430">
              <a:lnSpc>
                <a:spcPct val="100000"/>
              </a:lnSpc>
              <a:spcBef>
                <a:spcPts val="600"/>
              </a:spcBef>
              <a:tabLst>
                <a:tab pos="1678305" algn="l"/>
              </a:tabLst>
            </a:pPr>
            <a:r>
              <a:rPr sz="1800" spc="-85" dirty="0">
                <a:solidFill>
                  <a:srgbClr val="808080"/>
                </a:solidFill>
                <a:latin typeface="Trebuchet MS"/>
                <a:cs typeface="Trebuchet MS"/>
              </a:rPr>
              <a:t>P</a:t>
            </a:r>
            <a:r>
              <a:rPr sz="1800" spc="-5" dirty="0">
                <a:solidFill>
                  <a:srgbClr val="808080"/>
                </a:solidFill>
                <a:latin typeface="Trebuchet MS"/>
                <a:cs typeface="Trebuchet MS"/>
              </a:rPr>
              <a:t>r</a:t>
            </a:r>
            <a:r>
              <a:rPr sz="1800" spc="-10" dirty="0">
                <a:solidFill>
                  <a:srgbClr val="808080"/>
                </a:solidFill>
                <a:latin typeface="Trebuchet MS"/>
                <a:cs typeface="Trebuchet MS"/>
              </a:rPr>
              <a:t>ov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</a:rPr>
              <a:t>i</a:t>
            </a:r>
            <a:r>
              <a:rPr sz="1800" spc="5" dirty="0">
                <a:solidFill>
                  <a:srgbClr val="808080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</a:rPr>
              <a:t>ed</a:t>
            </a:r>
            <a:r>
              <a:rPr sz="1800" spc="-10" dirty="0">
                <a:solidFill>
                  <a:srgbClr val="808080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808080"/>
                </a:solidFill>
                <a:latin typeface="Trebuchet MS"/>
                <a:cs typeface="Trebuchet MS"/>
              </a:rPr>
              <a:t>b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</a:rPr>
              <a:t>y:	</a:t>
            </a:r>
            <a:r>
              <a:rPr sz="1800" spc="-5" dirty="0">
                <a:solidFill>
                  <a:srgbClr val="808080"/>
                </a:solidFill>
                <a:latin typeface="Trebuchet MS"/>
                <a:cs typeface="Trebuchet MS"/>
              </a:rPr>
              <a:t>Sc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</a:rPr>
              <a:t>h</a:t>
            </a:r>
            <a:r>
              <a:rPr sz="1800" spc="-10" dirty="0">
                <a:solidFill>
                  <a:srgbClr val="808080"/>
                </a:solidFill>
                <a:latin typeface="Trebuchet MS"/>
                <a:cs typeface="Trebuchet MS"/>
              </a:rPr>
              <a:t>oo</a:t>
            </a:r>
            <a:r>
              <a:rPr sz="1800" spc="-5" dirty="0">
                <a:solidFill>
                  <a:srgbClr val="808080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</a:rPr>
              <a:t>s Insu</a:t>
            </a:r>
            <a:r>
              <a:rPr sz="1800" spc="-5" dirty="0">
                <a:solidFill>
                  <a:srgbClr val="808080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</a:rPr>
              <a:t>an</a:t>
            </a:r>
            <a:r>
              <a:rPr sz="1800" spc="-5" dirty="0">
                <a:solidFill>
                  <a:srgbClr val="808080"/>
                </a:solidFill>
                <a:latin typeface="Trebuchet MS"/>
                <a:cs typeface="Trebuchet MS"/>
              </a:rPr>
              <a:t>c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</a:rPr>
              <a:t>e</a:t>
            </a:r>
            <a:r>
              <a:rPr sz="1800" spc="-95" dirty="0">
                <a:solidFill>
                  <a:srgbClr val="80808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808080"/>
                </a:solidFill>
                <a:latin typeface="Trebuchet MS"/>
                <a:cs typeface="Trebuchet MS"/>
              </a:rPr>
              <a:t>A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</a:rPr>
              <a:t>u</a:t>
            </a:r>
            <a:r>
              <a:rPr sz="1800" spc="-10" dirty="0">
                <a:solidFill>
                  <a:srgbClr val="808080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</a:rPr>
              <a:t>h</a:t>
            </a:r>
            <a:r>
              <a:rPr sz="1800" spc="-10" dirty="0">
                <a:solidFill>
                  <a:srgbClr val="808080"/>
                </a:solidFill>
                <a:latin typeface="Trebuchet MS"/>
                <a:cs typeface="Trebuchet MS"/>
              </a:rPr>
              <a:t>o</a:t>
            </a:r>
            <a:r>
              <a:rPr sz="1800" spc="-5" dirty="0">
                <a:solidFill>
                  <a:srgbClr val="808080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</a:rPr>
              <a:t>i</a:t>
            </a:r>
            <a:r>
              <a:rPr sz="1800" spc="-10" dirty="0">
                <a:solidFill>
                  <a:srgbClr val="808080"/>
                </a:solidFill>
                <a:latin typeface="Trebuchet MS"/>
                <a:cs typeface="Trebuchet MS"/>
              </a:rPr>
              <a:t>ty</a:t>
            </a:r>
            <a:endParaRPr sz="1800">
              <a:latin typeface="Trebuchet MS"/>
              <a:cs typeface="Trebuchet MS"/>
            </a:endParaRPr>
          </a:p>
          <a:p>
            <a:pPr marL="2577465" marR="5080" indent="-591820">
              <a:lnSpc>
                <a:spcPct val="136100"/>
              </a:lnSpc>
            </a:pPr>
            <a:r>
              <a:rPr sz="1800" spc="-5" dirty="0">
                <a:solidFill>
                  <a:srgbClr val="808080"/>
                </a:solidFill>
                <a:latin typeface="Trebuchet MS"/>
                <a:cs typeface="Trebuchet MS"/>
              </a:rPr>
              <a:t>H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808080"/>
                </a:solidFill>
                <a:latin typeface="Trebuchet MS"/>
                <a:cs typeface="Trebuchet MS"/>
              </a:rPr>
              <a:t>l</a:t>
            </a:r>
            <a:r>
              <a:rPr sz="1800" spc="5" dirty="0">
                <a:solidFill>
                  <a:srgbClr val="808080"/>
                </a:solidFill>
                <a:latin typeface="Trebuchet MS"/>
                <a:cs typeface="Trebuchet MS"/>
              </a:rPr>
              <a:t>p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</a:rPr>
              <a:t>ing</a:t>
            </a:r>
            <a:r>
              <a:rPr sz="1800" spc="-20" dirty="0">
                <a:solidFill>
                  <a:srgbClr val="80808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808080"/>
                </a:solidFill>
                <a:latin typeface="Trebuchet MS"/>
                <a:cs typeface="Trebuchet MS"/>
              </a:rPr>
              <a:t>Sc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</a:rPr>
              <a:t>h</a:t>
            </a:r>
            <a:r>
              <a:rPr sz="1800" spc="-10" dirty="0">
                <a:solidFill>
                  <a:srgbClr val="808080"/>
                </a:solidFill>
                <a:latin typeface="Trebuchet MS"/>
                <a:cs typeface="Trebuchet MS"/>
              </a:rPr>
              <a:t>oo</a:t>
            </a:r>
            <a:r>
              <a:rPr sz="1800" spc="-5" dirty="0">
                <a:solidFill>
                  <a:srgbClr val="808080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</a:rPr>
              <a:t>s </a:t>
            </a:r>
            <a:r>
              <a:rPr sz="1800" spc="-5" dirty="0">
                <a:solidFill>
                  <a:srgbClr val="808080"/>
                </a:solidFill>
                <a:latin typeface="Trebuchet MS"/>
                <a:cs typeface="Trebuchet MS"/>
              </a:rPr>
              <a:t>S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</a:rPr>
              <a:t>u</a:t>
            </a:r>
            <a:r>
              <a:rPr sz="1800" spc="-5" dirty="0">
                <a:solidFill>
                  <a:srgbClr val="808080"/>
                </a:solidFill>
                <a:latin typeface="Trebuchet MS"/>
                <a:cs typeface="Trebuchet MS"/>
              </a:rPr>
              <a:t>cc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</a:rPr>
              <a:t>eed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  <a:hlinkClick r:id="rId5"/>
              </a:rPr>
              <a:t> WW</a:t>
            </a:r>
            <a:r>
              <a:rPr sz="1800" spc="-170" dirty="0">
                <a:solidFill>
                  <a:srgbClr val="808080"/>
                </a:solidFill>
                <a:latin typeface="Trebuchet MS"/>
                <a:cs typeface="Trebuchet MS"/>
                <a:hlinkClick r:id="rId5"/>
              </a:rPr>
              <a:t>W</a:t>
            </a:r>
            <a:r>
              <a:rPr sz="1800" spc="-5" dirty="0">
                <a:solidFill>
                  <a:srgbClr val="808080"/>
                </a:solidFill>
                <a:latin typeface="Trebuchet MS"/>
                <a:cs typeface="Trebuchet MS"/>
                <a:hlinkClick r:id="rId5"/>
              </a:rPr>
              <a:t>.S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  <a:hlinkClick r:id="rId5"/>
              </a:rPr>
              <a:t>I</a:t>
            </a:r>
            <a:r>
              <a:rPr sz="1800" spc="-5" dirty="0">
                <a:solidFill>
                  <a:srgbClr val="808080"/>
                </a:solidFill>
                <a:latin typeface="Trebuchet MS"/>
                <a:cs typeface="Trebuchet MS"/>
                <a:hlinkClick r:id="rId5"/>
              </a:rPr>
              <a:t>A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  <a:hlinkClick r:id="rId5"/>
              </a:rPr>
              <a:t>-</a:t>
            </a:r>
            <a:r>
              <a:rPr sz="1800" spc="-10" dirty="0">
                <a:solidFill>
                  <a:srgbClr val="808080"/>
                </a:solidFill>
                <a:latin typeface="Trebuchet MS"/>
                <a:cs typeface="Trebuchet MS"/>
                <a:hlinkClick r:id="rId5"/>
              </a:rPr>
              <a:t>J</a:t>
            </a:r>
            <a:r>
              <a:rPr sz="1800" spc="-204" dirty="0">
                <a:solidFill>
                  <a:srgbClr val="808080"/>
                </a:solidFill>
                <a:latin typeface="Trebuchet MS"/>
                <a:cs typeface="Trebuchet MS"/>
                <a:hlinkClick r:id="rId5"/>
              </a:rPr>
              <a:t>P</a:t>
            </a:r>
            <a:r>
              <a:rPr sz="1800" spc="-10" dirty="0">
                <a:solidFill>
                  <a:srgbClr val="808080"/>
                </a:solidFill>
                <a:latin typeface="Trebuchet MS"/>
                <a:cs typeface="Trebuchet MS"/>
                <a:hlinkClick r:id="rId5"/>
              </a:rPr>
              <a:t>A</a:t>
            </a:r>
            <a:r>
              <a:rPr sz="1800" spc="-5" dirty="0">
                <a:solidFill>
                  <a:srgbClr val="808080"/>
                </a:solidFill>
                <a:latin typeface="Trebuchet MS"/>
                <a:cs typeface="Trebuchet MS"/>
                <a:hlinkClick r:id="rId5"/>
              </a:rPr>
              <a:t>.OR</a:t>
            </a:r>
            <a:r>
              <a:rPr sz="1800" dirty="0">
                <a:solidFill>
                  <a:srgbClr val="808080"/>
                </a:solidFill>
                <a:latin typeface="Trebuchet MS"/>
                <a:cs typeface="Trebuchet MS"/>
                <a:hlinkClick r:id="rId5"/>
              </a:rPr>
              <a:t>G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28745" y="4661915"/>
            <a:ext cx="1972056" cy="17388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16" y="325022"/>
            <a:ext cx="268088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02"/>
    </mc:Choice>
    <mc:Fallback xmlns="">
      <p:transition spd="slow" advTm="31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6074" y="729083"/>
            <a:ext cx="422529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290"/>
              </a:lnSpc>
              <a:tabLst>
                <a:tab pos="2141220" algn="l"/>
              </a:tabLst>
            </a:pPr>
            <a:r>
              <a:rPr sz="3600" spc="-200" dirty="0">
                <a:solidFill>
                  <a:srgbClr val="90C226"/>
                </a:solidFill>
                <a:latin typeface="Trebuchet MS"/>
                <a:cs typeface="Trebuchet MS"/>
              </a:rPr>
              <a:t>W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a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t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c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h</a:t>
            </a:r>
            <a:r>
              <a:rPr sz="3600" spc="-15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for	</a:t>
            </a:r>
            <a:r>
              <a:rPr sz="3600" spc="-5" dirty="0">
                <a:solidFill>
                  <a:srgbClr val="90C226"/>
                </a:solidFill>
                <a:latin typeface="Trebuchet MS"/>
                <a:cs typeface="Trebuchet MS"/>
              </a:rPr>
              <a:t>S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ymptoms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6074" y="1468026"/>
            <a:ext cx="8272780" cy="4389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tabLst>
                <a:tab pos="354965" algn="l"/>
              </a:tabLst>
            </a:pPr>
            <a:r>
              <a:rPr sz="140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40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800" spc="-8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wi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OV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-19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ha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had a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wi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an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sy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mp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ed –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an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ing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8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sy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mp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to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se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ness.</a:t>
            </a:r>
            <a:endParaRPr sz="1800">
              <a:latin typeface="Trebuchet MS"/>
              <a:cs typeface="Trebuchet MS"/>
            </a:endParaRPr>
          </a:p>
          <a:p>
            <a:pPr marL="354965" marR="405765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0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40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mp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ay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pp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ear</a:t>
            </a:r>
            <a:r>
              <a:rPr sz="18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2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-14</a:t>
            </a:r>
            <a:r>
              <a:rPr sz="18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ays</a:t>
            </a:r>
            <a:r>
              <a:rPr sz="18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er</a:t>
            </a:r>
            <a:r>
              <a:rPr sz="18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x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su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he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us.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wi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th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hese sy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mp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ay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ha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VID-19:</a:t>
            </a:r>
            <a:endParaRPr sz="18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1005"/>
              </a:spcBef>
              <a:tabLst>
                <a:tab pos="756285" algn="l"/>
              </a:tabLst>
            </a:pPr>
            <a:r>
              <a:rPr sz="125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25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ugh</a:t>
            </a:r>
            <a:endParaRPr sz="16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994"/>
              </a:spcBef>
              <a:tabLst>
                <a:tab pos="756285" algn="l"/>
              </a:tabLst>
            </a:pPr>
            <a:r>
              <a:rPr sz="125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25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Sh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rtn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ss</a:t>
            </a:r>
            <a:r>
              <a:rPr sz="1600" spc="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600" spc="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ath</a:t>
            </a:r>
            <a:r>
              <a:rPr sz="160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ff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iculty</a:t>
            </a:r>
            <a:r>
              <a:rPr sz="16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athing</a:t>
            </a:r>
            <a:endParaRPr sz="16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1005"/>
              </a:spcBef>
              <a:tabLst>
                <a:tab pos="756285" algn="l"/>
              </a:tabLst>
            </a:pPr>
            <a:r>
              <a:rPr sz="125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25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er</a:t>
            </a:r>
            <a:endParaRPr sz="16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994"/>
              </a:spcBef>
              <a:tabLst>
                <a:tab pos="756285" algn="l"/>
              </a:tabLst>
            </a:pPr>
            <a:r>
              <a:rPr sz="125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25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hi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lls</a:t>
            </a:r>
            <a:endParaRPr sz="16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994"/>
              </a:spcBef>
              <a:tabLst>
                <a:tab pos="756285" algn="l"/>
              </a:tabLst>
            </a:pPr>
            <a:r>
              <a:rPr sz="125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25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uscle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ain</a:t>
            </a:r>
            <a:endParaRPr sz="16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1005"/>
              </a:spcBef>
              <a:tabLst>
                <a:tab pos="756285" algn="l"/>
              </a:tabLst>
            </a:pPr>
            <a:r>
              <a:rPr sz="125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25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re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thr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at</a:t>
            </a:r>
            <a:endParaRPr sz="16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994"/>
              </a:spcBef>
              <a:tabLst>
                <a:tab pos="756285" algn="l"/>
              </a:tabLst>
            </a:pPr>
            <a:r>
              <a:rPr sz="125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25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16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ss</a:t>
            </a:r>
            <a:r>
              <a:rPr sz="1600" spc="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6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taste</a:t>
            </a:r>
            <a:r>
              <a:rPr sz="16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endParaRPr sz="1600">
              <a:latin typeface="Trebuchet MS"/>
              <a:cs typeface="Trebuchet MS"/>
            </a:endParaRPr>
          </a:p>
          <a:p>
            <a:pPr marL="756285" marR="60960" indent="-287020">
              <a:lnSpc>
                <a:spcPct val="100000"/>
              </a:lnSpc>
              <a:spcBef>
                <a:spcPts val="994"/>
              </a:spcBef>
              <a:tabLst>
                <a:tab pos="756285" algn="l"/>
              </a:tabLst>
            </a:pPr>
            <a:r>
              <a:rPr sz="125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25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his</a:t>
            </a:r>
            <a:r>
              <a:rPr sz="16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list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is</a:t>
            </a:r>
            <a:r>
              <a:rPr sz="1600" spc="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6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al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600" spc="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po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ssi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bl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mp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om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s.</a:t>
            </a:r>
            <a:r>
              <a:rPr sz="1600" spc="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Oth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ss</a:t>
            </a:r>
            <a:r>
              <a:rPr sz="1600" spc="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ommo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mp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om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600" spc="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ha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n r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rt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,</a:t>
            </a:r>
            <a:r>
              <a:rPr sz="16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inclu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ing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gastr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int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stinal</a:t>
            </a:r>
            <a:r>
              <a:rPr sz="1600" spc="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mp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om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600" spc="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k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naus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a,</a:t>
            </a:r>
            <a:r>
              <a:rPr sz="160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vom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iting,</a:t>
            </a:r>
            <a:r>
              <a:rPr sz="1600" spc="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iarrh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a.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55"/>
    </mc:Choice>
    <mc:Fallback xmlns="">
      <p:transition spd="slow" advTm="38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6074" y="729083"/>
            <a:ext cx="6885940" cy="1005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Wh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e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n</a:t>
            </a:r>
            <a:r>
              <a:rPr sz="3600" spc="-30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to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3600" spc="-5" dirty="0">
                <a:solidFill>
                  <a:srgbClr val="90C226"/>
                </a:solidFill>
                <a:latin typeface="Trebuchet MS"/>
                <a:cs typeface="Trebuchet MS"/>
              </a:rPr>
              <a:t>S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ee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k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Em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e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rg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e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n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c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y</a:t>
            </a:r>
            <a:r>
              <a:rPr sz="3600" spc="-30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M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e</a:t>
            </a:r>
            <a:r>
              <a:rPr sz="3600" spc="-5" dirty="0">
                <a:solidFill>
                  <a:srgbClr val="90C226"/>
                </a:solidFill>
                <a:latin typeface="Trebuchet MS"/>
                <a:cs typeface="Trebuchet MS"/>
              </a:rPr>
              <a:t>d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ica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l Att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e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nt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i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on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6074" y="1912163"/>
            <a:ext cx="8384540" cy="3587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tabLst>
                <a:tab pos="354965" algn="l"/>
              </a:tabLst>
            </a:pPr>
            <a:r>
              <a:rPr sz="140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40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800" spc="20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k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fo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r e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rg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en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wa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ning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ns*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fo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OV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ID-19.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If</a:t>
            </a:r>
            <a:r>
              <a:rPr sz="18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ne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is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sh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wing</a:t>
            </a:r>
            <a:r>
              <a:rPr sz="18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any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f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hese si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ns,</a:t>
            </a:r>
            <a:r>
              <a:rPr sz="18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seek e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rg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en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al</a:t>
            </a:r>
            <a:r>
              <a:rPr sz="18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mm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ia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endParaRPr sz="18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1000"/>
              </a:spcBef>
              <a:tabLst>
                <a:tab pos="756285" algn="l"/>
              </a:tabLst>
            </a:pPr>
            <a:r>
              <a:rPr sz="125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25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600" spc="-19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bl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athing</a:t>
            </a:r>
            <a:endParaRPr sz="16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994"/>
              </a:spcBef>
              <a:tabLst>
                <a:tab pos="756285" algn="l"/>
              </a:tabLst>
            </a:pPr>
            <a:r>
              <a:rPr sz="125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25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600" spc="-8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rsist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nt</a:t>
            </a:r>
            <a:r>
              <a:rPr sz="16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ain</a:t>
            </a:r>
            <a:r>
              <a:rPr sz="16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ssure</a:t>
            </a:r>
            <a:r>
              <a:rPr sz="16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in</a:t>
            </a:r>
            <a:r>
              <a:rPr sz="16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the</a:t>
            </a:r>
            <a:r>
              <a:rPr sz="160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ch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st</a:t>
            </a:r>
            <a:endParaRPr sz="16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994"/>
              </a:spcBef>
              <a:tabLst>
                <a:tab pos="756285" algn="l"/>
              </a:tabLst>
            </a:pPr>
            <a:r>
              <a:rPr sz="125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25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16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usi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endParaRPr sz="16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1005"/>
              </a:spcBef>
              <a:tabLst>
                <a:tab pos="756285" algn="l"/>
              </a:tabLst>
            </a:pPr>
            <a:r>
              <a:rPr sz="125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25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Ina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lity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to</a:t>
            </a:r>
            <a:r>
              <a:rPr sz="16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wak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stay</a:t>
            </a:r>
            <a:r>
              <a:rPr sz="16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awa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k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endParaRPr sz="16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994"/>
              </a:spcBef>
              <a:tabLst>
                <a:tab pos="756285" algn="l"/>
              </a:tabLst>
            </a:pPr>
            <a:r>
              <a:rPr sz="125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25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Bl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uish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600" spc="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ace</a:t>
            </a:r>
            <a:endParaRPr sz="1600">
              <a:latin typeface="Trebuchet MS"/>
              <a:cs typeface="Trebuchet MS"/>
            </a:endParaRPr>
          </a:p>
          <a:p>
            <a:pPr marL="756285" marR="334645" indent="-287020">
              <a:lnSpc>
                <a:spcPct val="100000"/>
              </a:lnSpc>
              <a:spcBef>
                <a:spcPts val="994"/>
              </a:spcBef>
              <a:tabLst>
                <a:tab pos="756285" algn="l"/>
              </a:tabLst>
            </a:pPr>
            <a:r>
              <a:rPr sz="125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25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*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his</a:t>
            </a:r>
            <a:r>
              <a:rPr sz="16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list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is</a:t>
            </a:r>
            <a:r>
              <a:rPr sz="1600" spc="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6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al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6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po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ssi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bl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mp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om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s.</a:t>
            </a:r>
            <a:r>
              <a:rPr sz="1600" spc="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Pl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ase</a:t>
            </a:r>
            <a:r>
              <a:rPr sz="16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cal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600" spc="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ur</a:t>
            </a:r>
            <a:r>
              <a:rPr sz="16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ical</a:t>
            </a:r>
            <a:r>
              <a:rPr sz="16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any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mp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om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600" spc="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that</a:t>
            </a:r>
            <a:r>
              <a:rPr sz="16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are</a:t>
            </a:r>
            <a:r>
              <a:rPr sz="160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re</a:t>
            </a:r>
            <a:r>
              <a:rPr sz="16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nc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rning</a:t>
            </a:r>
            <a:r>
              <a:rPr sz="160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to</a:t>
            </a:r>
            <a:r>
              <a:rPr sz="16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u.</a:t>
            </a:r>
            <a:endParaRPr sz="1600">
              <a:latin typeface="Trebuchet MS"/>
              <a:cs typeface="Trebuchet MS"/>
            </a:endParaRPr>
          </a:p>
          <a:p>
            <a:pPr marL="756285" marR="322580" indent="-287020">
              <a:lnSpc>
                <a:spcPct val="100000"/>
              </a:lnSpc>
              <a:spcBef>
                <a:spcPts val="1005"/>
              </a:spcBef>
              <a:tabLst>
                <a:tab pos="756285" algn="l"/>
              </a:tabLst>
            </a:pPr>
            <a:r>
              <a:rPr sz="125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25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al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6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911</a:t>
            </a:r>
            <a:r>
              <a:rPr sz="160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cal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6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ah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ad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to</a:t>
            </a:r>
            <a:r>
              <a:rPr sz="1600" spc="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ur</a:t>
            </a:r>
            <a:r>
              <a:rPr sz="16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lo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cal</a:t>
            </a:r>
            <a:r>
              <a:rPr sz="16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rg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ncy</a:t>
            </a:r>
            <a:r>
              <a:rPr sz="160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acilit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: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ti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the</a:t>
            </a:r>
            <a:r>
              <a:rPr sz="160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rat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that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 y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16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are</a:t>
            </a:r>
            <a:r>
              <a:rPr sz="160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ee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k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ing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care</a:t>
            </a:r>
            <a:r>
              <a:rPr sz="160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om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ne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who</a:t>
            </a:r>
            <a:r>
              <a:rPr sz="16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has</a:t>
            </a:r>
            <a:r>
              <a:rPr sz="160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ay</a:t>
            </a:r>
            <a:r>
              <a:rPr sz="160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ha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6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600" spc="-15" dirty="0">
                <a:solidFill>
                  <a:srgbClr val="3E3E3E"/>
                </a:solidFill>
                <a:latin typeface="Trebuchet MS"/>
                <a:cs typeface="Trebuchet MS"/>
              </a:rPr>
              <a:t>OV</a:t>
            </a:r>
            <a:r>
              <a:rPr sz="1600" spc="-5" dirty="0">
                <a:solidFill>
                  <a:srgbClr val="3E3E3E"/>
                </a:solidFill>
                <a:latin typeface="Trebuchet MS"/>
                <a:cs typeface="Trebuchet MS"/>
              </a:rPr>
              <a:t>ID</a:t>
            </a:r>
            <a:r>
              <a:rPr sz="1600" spc="-10" dirty="0">
                <a:solidFill>
                  <a:srgbClr val="3E3E3E"/>
                </a:solidFill>
                <a:latin typeface="Trebuchet MS"/>
                <a:cs typeface="Trebuchet MS"/>
              </a:rPr>
              <a:t>-19.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43"/>
    </mc:Choice>
    <mc:Fallback xmlns="">
      <p:transition spd="slow" advTm="42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6074" y="716383"/>
            <a:ext cx="582104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81225" algn="l"/>
                <a:tab pos="4517390" algn="l"/>
              </a:tabLst>
            </a:pPr>
            <a:r>
              <a:rPr sz="3600" spc="-5" dirty="0">
                <a:solidFill>
                  <a:srgbClr val="90C226"/>
                </a:solidFill>
                <a:latin typeface="Trebuchet MS"/>
                <a:cs typeface="Trebuchet MS"/>
              </a:rPr>
              <a:t>C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a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r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i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ng</a:t>
            </a:r>
            <a:r>
              <a:rPr sz="3600" spc="-15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for	your</a:t>
            </a:r>
            <a:r>
              <a:rPr sz="3600" spc="-10" dirty="0">
                <a:solidFill>
                  <a:srgbClr val="90C226"/>
                </a:solidFill>
                <a:latin typeface="Trebuchet MS"/>
                <a:cs typeface="Trebuchet MS"/>
              </a:rPr>
              <a:t>s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e</a:t>
            </a:r>
            <a:r>
              <a:rPr sz="3600" spc="-10" dirty="0">
                <a:solidFill>
                  <a:srgbClr val="90C226"/>
                </a:solidFill>
                <a:latin typeface="Trebuchet MS"/>
                <a:cs typeface="Trebuchet MS"/>
              </a:rPr>
              <a:t>l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f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or	oth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e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rs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6074" y="1676400"/>
            <a:ext cx="5367020" cy="1316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900" spc="15" dirty="0">
                <a:solidFill>
                  <a:srgbClr val="90C226"/>
                </a:solidFill>
                <a:latin typeface="Wingdings 3"/>
                <a:cs typeface="Wingdings 3"/>
                <a:hlinkClick r:id="rId5"/>
              </a:rPr>
              <a:t></a:t>
            </a:r>
            <a:r>
              <a:rPr sz="1900" spc="15" dirty="0">
                <a:solidFill>
                  <a:srgbClr val="90C226"/>
                </a:solidFill>
                <a:latin typeface="Times New Roman"/>
                <a:cs typeface="Times New Roman"/>
                <a:hlinkClick r:id="rId5"/>
              </a:rPr>
              <a:t>	</a:t>
            </a:r>
            <a:r>
              <a:rPr sz="2400" u="heavy" spc="1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H</a:t>
            </a:r>
            <a:r>
              <a:rPr sz="24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ow</a:t>
            </a:r>
            <a:r>
              <a:rPr sz="2400" u="heavy" spc="1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4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 </a:t>
            </a:r>
            <a:r>
              <a:rPr sz="24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p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r</a:t>
            </a:r>
            <a:r>
              <a:rPr sz="24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ot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ect</a:t>
            </a:r>
            <a:r>
              <a:rPr sz="2400" u="heavy" spc="1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y</a:t>
            </a:r>
            <a:r>
              <a:rPr sz="24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ou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rself</a:t>
            </a:r>
            <a:endParaRPr sz="24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900" spc="15" dirty="0">
                <a:solidFill>
                  <a:srgbClr val="90C226"/>
                </a:solidFill>
                <a:latin typeface="Wingdings 3"/>
                <a:cs typeface="Wingdings 3"/>
                <a:hlinkClick r:id="rId6"/>
              </a:rPr>
              <a:t></a:t>
            </a:r>
            <a:r>
              <a:rPr sz="1900" spc="15" dirty="0">
                <a:solidFill>
                  <a:srgbClr val="90C226"/>
                </a:solidFill>
                <a:latin typeface="Times New Roman"/>
                <a:cs typeface="Times New Roman"/>
                <a:hlinkClick r:id="rId6"/>
              </a:rPr>
              <a:t>	</a:t>
            </a:r>
            <a:r>
              <a:rPr sz="2400" u="heavy" spc="1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H</a:t>
            </a:r>
            <a:r>
              <a:rPr sz="2400" u="heavy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o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w</a:t>
            </a:r>
            <a:r>
              <a:rPr sz="2400" u="heavy" spc="1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 </a:t>
            </a:r>
            <a:r>
              <a:rPr sz="2400" u="heavy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t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o care</a:t>
            </a:r>
            <a:r>
              <a:rPr sz="2400" u="heavy" spc="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 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f</a:t>
            </a:r>
            <a:r>
              <a:rPr sz="2400" u="heavy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o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r</a:t>
            </a:r>
            <a:r>
              <a:rPr sz="2400" u="heavy" spc="1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 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s</a:t>
            </a:r>
            <a:r>
              <a:rPr sz="2400" u="heavy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o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me</a:t>
            </a:r>
            <a:r>
              <a:rPr sz="2400" u="heavy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on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e</a:t>
            </a:r>
            <a:r>
              <a:rPr sz="2400" u="heavy" spc="2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 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w</a:t>
            </a:r>
            <a:r>
              <a:rPr sz="2400" u="heavy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h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o is</a:t>
            </a:r>
            <a:r>
              <a:rPr sz="2400" u="heavy" spc="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 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sick</a:t>
            </a:r>
            <a:endParaRPr sz="24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900" spc="15" dirty="0">
                <a:solidFill>
                  <a:srgbClr val="90C226"/>
                </a:solidFill>
                <a:latin typeface="Wingdings 3"/>
                <a:cs typeface="Wingdings 3"/>
                <a:hlinkClick r:id="rId7"/>
              </a:rPr>
              <a:t></a:t>
            </a:r>
            <a:r>
              <a:rPr sz="1900" spc="15" dirty="0">
                <a:solidFill>
                  <a:srgbClr val="90C226"/>
                </a:solidFill>
                <a:latin typeface="Times New Roman"/>
                <a:cs typeface="Times New Roman"/>
                <a:hlinkClick r:id="rId7"/>
              </a:rPr>
              <a:t>	</a:t>
            </a:r>
            <a:r>
              <a:rPr sz="2400" u="heavy" spc="-5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Wh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at</a:t>
            </a:r>
            <a:r>
              <a:rPr sz="2400" u="heavy" spc="15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 </a:t>
            </a:r>
            <a:r>
              <a:rPr sz="2400" u="heavy" spc="-5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t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o </a:t>
            </a:r>
            <a:r>
              <a:rPr sz="2400" u="heavy" spc="-5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d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o if</a:t>
            </a:r>
            <a:r>
              <a:rPr sz="2400" u="heavy" spc="5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 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y</a:t>
            </a:r>
            <a:r>
              <a:rPr sz="2400" u="heavy" spc="-5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o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u</a:t>
            </a:r>
            <a:r>
              <a:rPr sz="2400" u="heavy" spc="5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 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are</a:t>
            </a:r>
            <a:r>
              <a:rPr sz="2400" u="heavy" spc="5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 </a:t>
            </a:r>
            <a:r>
              <a:rPr sz="2400" u="heavy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sick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1"/>
    </mc:Choice>
    <mc:Fallback xmlns="">
      <p:transition spd="slow" advTm="19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u="heavy" spc="5" dirty="0">
                <a:latin typeface="Trebuchet MS"/>
                <a:cs typeface="Trebuchet MS"/>
              </a:rPr>
              <a:t>M</a:t>
            </a:r>
            <a:r>
              <a:rPr b="1" u="heavy" dirty="0">
                <a:latin typeface="Trebuchet MS"/>
                <a:cs typeface="Trebuchet MS"/>
              </a:rPr>
              <a:t>O</a:t>
            </a:r>
            <a:r>
              <a:rPr b="1" u="heavy" spc="-5" dirty="0">
                <a:latin typeface="Trebuchet MS"/>
                <a:cs typeface="Trebuchet MS"/>
              </a:rPr>
              <a:t>R</a:t>
            </a:r>
            <a:r>
              <a:rPr b="1" u="heavy" dirty="0">
                <a:latin typeface="Trebuchet MS"/>
                <a:cs typeface="Trebuchet MS"/>
              </a:rPr>
              <a:t>E</a:t>
            </a:r>
            <a:r>
              <a:rPr b="1" u="heavy" spc="10" dirty="0">
                <a:latin typeface="Trebuchet MS"/>
                <a:cs typeface="Trebuchet MS"/>
              </a:rPr>
              <a:t> </a:t>
            </a:r>
            <a:r>
              <a:rPr b="1" u="heavy" spc="-5" dirty="0">
                <a:latin typeface="Trebuchet MS"/>
                <a:cs typeface="Trebuchet MS"/>
              </a:rPr>
              <a:t>I</a:t>
            </a:r>
            <a:r>
              <a:rPr b="1" u="heavy" dirty="0">
                <a:latin typeface="Trebuchet MS"/>
                <a:cs typeface="Trebuchet MS"/>
              </a:rPr>
              <a:t>NFO</a:t>
            </a:r>
            <a:r>
              <a:rPr b="1" u="heavy" spc="-5" dirty="0">
                <a:latin typeface="Trebuchet MS"/>
                <a:cs typeface="Trebuchet MS"/>
              </a:rPr>
              <a:t>R</a:t>
            </a:r>
            <a:r>
              <a:rPr b="1" u="heavy" spc="5" dirty="0">
                <a:latin typeface="Trebuchet MS"/>
                <a:cs typeface="Trebuchet MS"/>
              </a:rPr>
              <a:t>M</a:t>
            </a:r>
            <a:r>
              <a:rPr b="1" u="heavy" spc="-335" dirty="0">
                <a:latin typeface="Trebuchet MS"/>
                <a:cs typeface="Trebuchet MS"/>
              </a:rPr>
              <a:t>A</a:t>
            </a:r>
            <a:r>
              <a:rPr b="1" u="heavy" dirty="0">
                <a:latin typeface="Trebuchet MS"/>
                <a:cs typeface="Trebuchet MS"/>
              </a:rPr>
              <a:t>T</a:t>
            </a:r>
            <a:r>
              <a:rPr b="1" u="heavy" spc="-5" dirty="0">
                <a:latin typeface="Trebuchet MS"/>
                <a:cs typeface="Trebuchet MS"/>
              </a:rPr>
              <a:t>I</a:t>
            </a:r>
            <a:r>
              <a:rPr b="1" u="heavy" dirty="0">
                <a:latin typeface="Trebuchet MS"/>
                <a:cs typeface="Trebuchet MS"/>
              </a:rPr>
              <a:t>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56074" y="1752600"/>
            <a:ext cx="4801235" cy="71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  <a:hlinkClick r:id="rId5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  <a:hlinkClick r:id="rId5"/>
              </a:rPr>
              <a:t>	</a:t>
            </a:r>
            <a:r>
              <a:rPr sz="2000" u="heavy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lde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r</a:t>
            </a:r>
            <a:r>
              <a:rPr sz="2000" u="heavy" spc="-13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u="heavy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A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dults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  <a:hlinkClick r:id="rId6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  <a:hlinkClick r:id="rId6"/>
              </a:rPr>
              <a:t>	</a:t>
            </a:r>
            <a:r>
              <a:rPr sz="2000" u="heavy" spc="-1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P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e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o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pl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e</a:t>
            </a:r>
            <a:r>
              <a:rPr sz="2000" u="heavy" spc="-3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 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at</a:t>
            </a:r>
            <a:r>
              <a:rPr sz="2000" u="heavy" spc="-2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 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H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ig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h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er</a:t>
            </a:r>
            <a:r>
              <a:rPr sz="2000" u="heavy" spc="-1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 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R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isk</a:t>
            </a:r>
            <a:r>
              <a:rPr sz="2000" u="heavy" spc="-1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 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for</a:t>
            </a:r>
            <a:r>
              <a:rPr sz="2000" u="heavy" spc="-3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 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Se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v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e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re</a:t>
            </a:r>
            <a:r>
              <a:rPr sz="2000" u="heavy" spc="-3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 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Illn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ess</a:t>
            </a:r>
            <a:endParaRPr sz="2000" dirty="0">
              <a:latin typeface="Trebuchet MS"/>
              <a:cs typeface="Trebuchet M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3"/>
    </mc:Choice>
    <mc:Fallback xmlns="">
      <p:transition spd="slow" advTm="14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COVI</a:t>
            </a:r>
            <a:r>
              <a:rPr dirty="0"/>
              <a:t>D-</a:t>
            </a:r>
            <a:r>
              <a:rPr spc="-5" dirty="0"/>
              <a:t>1</a:t>
            </a:r>
            <a:r>
              <a:rPr dirty="0"/>
              <a:t>9</a:t>
            </a:r>
            <a:r>
              <a:rPr spc="25" dirty="0"/>
              <a:t> </a:t>
            </a:r>
            <a:r>
              <a:rPr spc="-140" dirty="0"/>
              <a:t>R</a:t>
            </a:r>
            <a:r>
              <a:rPr spc="5" dirty="0"/>
              <a:t>e</a:t>
            </a:r>
            <a:r>
              <a:rPr spc="-10" dirty="0"/>
              <a:t>s</a:t>
            </a:r>
            <a:r>
              <a:rPr spc="-5" dirty="0"/>
              <a:t>o</a:t>
            </a:r>
            <a:r>
              <a:rPr dirty="0"/>
              <a:t>ur</a:t>
            </a:r>
            <a:r>
              <a:rPr spc="5" dirty="0"/>
              <a:t>ce</a:t>
            </a:r>
            <a:r>
              <a:rPr dirty="0"/>
              <a:t>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56074" y="1447800"/>
            <a:ext cx="8187055" cy="304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100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kpl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ace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afe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spc="-5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254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ic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VI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19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: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1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800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FO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(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1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800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232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4636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)</a:t>
            </a:r>
            <a:r>
              <a:rPr sz="2000" spc="-4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|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TT</a:t>
            </a:r>
            <a:r>
              <a:rPr sz="2000" spc="-18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: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1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888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232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63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4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8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|</a:t>
            </a:r>
            <a:endParaRPr sz="2000" dirty="0">
              <a:latin typeface="Trebuchet MS"/>
              <a:cs typeface="Trebuchet MS"/>
            </a:endParaRPr>
          </a:p>
          <a:p>
            <a:pPr marL="354965">
              <a:lnSpc>
                <a:spcPct val="100000"/>
              </a:lnSpc>
            </a:pPr>
            <a:r>
              <a:rPr sz="2000" spc="-100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ebsi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e: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.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gov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/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  <a:hlinkClick r:id="rId5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  <a:hlinkClick r:id="rId5"/>
              </a:rPr>
              <a:t>	</a:t>
            </a:r>
            <a:r>
              <a:rPr sz="2000" u="heavy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N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I</a:t>
            </a:r>
            <a:r>
              <a:rPr sz="2000" u="heavy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S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H</a:t>
            </a:r>
            <a:r>
              <a:rPr sz="2000" u="heavy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u="heavy" spc="-1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W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or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kpl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ace</a:t>
            </a:r>
            <a:r>
              <a:rPr sz="2000" u="heavy" spc="-3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S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afe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y</a:t>
            </a:r>
            <a:r>
              <a:rPr sz="2000" u="heavy" spc="-2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a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n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d</a:t>
            </a:r>
            <a:r>
              <a:rPr sz="2000" u="heavy" spc="-3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He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a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lt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h</a:t>
            </a:r>
            <a:r>
              <a:rPr sz="2000" u="heavy" spc="-5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u="heavy" spc="-254" dirty="0" smtClean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</a:t>
            </a:r>
            <a:r>
              <a:rPr sz="2000" u="heavy" dirty="0" smtClean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</a:t>
            </a:r>
            <a:r>
              <a:rPr sz="2000" u="heavy" spc="-5" dirty="0" smtClean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p</a:t>
            </a:r>
            <a:r>
              <a:rPr sz="2000" u="heavy" dirty="0" smtClean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ic</a:t>
            </a:r>
            <a:endParaRPr sz="2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15" dirty="0" smtClean="0">
                <a:solidFill>
                  <a:srgbClr val="90C226"/>
                </a:solidFill>
                <a:latin typeface="Wingdings 3"/>
                <a:cs typeface="Wingdings 3"/>
                <a:hlinkClick r:id="rId6"/>
              </a:rPr>
              <a:t></a:t>
            </a:r>
            <a:r>
              <a:rPr sz="1600" spc="-15" dirty="0" smtClean="0">
                <a:solidFill>
                  <a:srgbClr val="90C226"/>
                </a:solidFill>
                <a:latin typeface="Times New Roman"/>
                <a:cs typeface="Times New Roman"/>
                <a:hlinkClick r:id="rId6"/>
              </a:rPr>
              <a:t>	</a:t>
            </a:r>
            <a:r>
              <a:rPr sz="2000" u="heavy" spc="-15" dirty="0" smtClean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C</a:t>
            </a:r>
            <a:r>
              <a:rPr sz="2000" u="heavy" spc="-5" dirty="0" smtClean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D</a:t>
            </a:r>
            <a:r>
              <a:rPr sz="2000" u="heavy" dirty="0" smtClean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C</a:t>
            </a:r>
            <a:r>
              <a:rPr sz="2000" u="heavy" spc="-5" dirty="0" smtClean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 </a:t>
            </a:r>
            <a:r>
              <a:rPr sz="2000" u="heavy" dirty="0" smtClean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C</a:t>
            </a:r>
            <a:r>
              <a:rPr sz="2000" u="heavy" spc="5" dirty="0" smtClean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O</a:t>
            </a:r>
            <a:r>
              <a:rPr sz="2000" u="heavy" spc="-5" dirty="0" smtClean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VID-</a:t>
            </a:r>
            <a:r>
              <a:rPr sz="2000" u="heavy" spc="5" dirty="0" smtClean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19</a:t>
            </a:r>
            <a:endParaRPr sz="2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15" dirty="0" smtClean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: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1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800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FO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(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1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800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232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4636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)</a:t>
            </a:r>
            <a:r>
              <a:rPr sz="2000" spc="-4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|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TT</a:t>
            </a:r>
            <a:r>
              <a:rPr sz="2000" spc="-18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: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1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888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232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63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4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8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|</a:t>
            </a:r>
            <a:endParaRPr sz="2000" dirty="0">
              <a:latin typeface="Trebuchet MS"/>
              <a:cs typeface="Trebuchet MS"/>
            </a:endParaRPr>
          </a:p>
          <a:p>
            <a:pPr marL="354965">
              <a:lnSpc>
                <a:spcPct val="100000"/>
              </a:lnSpc>
            </a:pPr>
            <a:r>
              <a:rPr sz="2000" spc="-100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ebsi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e: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c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d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c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.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gov</a:t>
            </a:r>
            <a:r>
              <a:rPr sz="2000" u="heavy" spc="-10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/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i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n</a:t>
            </a:r>
            <a:r>
              <a:rPr sz="2000" u="heavy" spc="-10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f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o</a:t>
            </a:r>
            <a:endParaRPr sz="2000" dirty="0">
              <a:latin typeface="Trebuchet MS"/>
              <a:cs typeface="Trebuchet M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52"/>
    </mc:Choice>
    <mc:Fallback xmlns="">
      <p:transition spd="slow" advTm="19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8775" y="304800"/>
            <a:ext cx="2749550" cy="1925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dirty="0">
                <a:solidFill>
                  <a:srgbClr val="90C226"/>
                </a:solidFill>
                <a:latin typeface="Trebuchet MS"/>
                <a:cs typeface="Trebuchet MS"/>
              </a:rPr>
              <a:t>Be</a:t>
            </a:r>
            <a:r>
              <a:rPr sz="4400" spc="-5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4400" dirty="0">
                <a:solidFill>
                  <a:srgbClr val="90C226"/>
                </a:solidFill>
                <a:latin typeface="Trebuchet MS"/>
                <a:cs typeface="Trebuchet MS"/>
              </a:rPr>
              <a:t>Safe</a:t>
            </a:r>
            <a:endParaRPr sz="44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4400" dirty="0">
                <a:solidFill>
                  <a:srgbClr val="90C226"/>
                </a:solidFill>
                <a:latin typeface="Trebuchet MS"/>
                <a:cs typeface="Trebuchet MS"/>
              </a:rPr>
              <a:t>Be</a:t>
            </a:r>
            <a:r>
              <a:rPr sz="4400" spc="-5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4400" dirty="0">
                <a:solidFill>
                  <a:srgbClr val="90C226"/>
                </a:solidFill>
                <a:latin typeface="Trebuchet MS"/>
                <a:cs typeface="Trebuchet MS"/>
              </a:rPr>
              <a:t>H</a:t>
            </a:r>
            <a:r>
              <a:rPr sz="4400" spc="-5" dirty="0">
                <a:solidFill>
                  <a:srgbClr val="90C226"/>
                </a:solidFill>
                <a:latin typeface="Trebuchet MS"/>
                <a:cs typeface="Trebuchet MS"/>
              </a:rPr>
              <a:t>e</a:t>
            </a:r>
            <a:r>
              <a:rPr sz="4400" dirty="0">
                <a:solidFill>
                  <a:srgbClr val="90C226"/>
                </a:solidFill>
                <a:latin typeface="Trebuchet MS"/>
                <a:cs typeface="Trebuchet MS"/>
              </a:rPr>
              <a:t>a</a:t>
            </a:r>
            <a:r>
              <a:rPr sz="4400" spc="-5" dirty="0">
                <a:solidFill>
                  <a:srgbClr val="90C226"/>
                </a:solidFill>
                <a:latin typeface="Trebuchet MS"/>
                <a:cs typeface="Trebuchet MS"/>
              </a:rPr>
              <a:t>l</a:t>
            </a:r>
            <a:r>
              <a:rPr sz="4400" spc="5" dirty="0">
                <a:solidFill>
                  <a:srgbClr val="90C226"/>
                </a:solidFill>
                <a:latin typeface="Trebuchet MS"/>
                <a:cs typeface="Trebuchet MS"/>
              </a:rPr>
              <a:t>th</a:t>
            </a:r>
            <a:r>
              <a:rPr sz="4400" dirty="0">
                <a:solidFill>
                  <a:srgbClr val="90C226"/>
                </a:solidFill>
                <a:latin typeface="Trebuchet MS"/>
                <a:cs typeface="Trebuchet MS"/>
              </a:rPr>
              <a:t>y Be</a:t>
            </a:r>
            <a:r>
              <a:rPr sz="4400" spc="-5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4400" spc="-204" dirty="0">
                <a:solidFill>
                  <a:srgbClr val="90C226"/>
                </a:solidFill>
                <a:latin typeface="Trebuchet MS"/>
                <a:cs typeface="Trebuchet MS"/>
              </a:rPr>
              <a:t>W</a:t>
            </a:r>
            <a:r>
              <a:rPr sz="4400" dirty="0">
                <a:solidFill>
                  <a:srgbClr val="90C226"/>
                </a:solidFill>
                <a:latin typeface="Trebuchet MS"/>
                <a:cs typeface="Trebuchet MS"/>
              </a:rPr>
              <a:t>e</a:t>
            </a:r>
            <a:r>
              <a:rPr sz="4400" spc="-5" dirty="0">
                <a:solidFill>
                  <a:srgbClr val="90C226"/>
                </a:solidFill>
                <a:latin typeface="Trebuchet MS"/>
                <a:cs typeface="Trebuchet MS"/>
              </a:rPr>
              <a:t>ll!</a:t>
            </a:r>
            <a:endParaRPr sz="4400" dirty="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42762" y="2505074"/>
            <a:ext cx="7944037" cy="3644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90C226"/>
                </a:solidFill>
                <a:latin typeface="Trebuchet MS"/>
                <a:cs typeface="Trebuchet MS"/>
              </a:rPr>
              <a:t>F</a:t>
            </a:r>
            <a:r>
              <a:rPr sz="2400" spc="-5" dirty="0">
                <a:solidFill>
                  <a:srgbClr val="90C226"/>
                </a:solidFill>
                <a:latin typeface="Trebuchet MS"/>
                <a:cs typeface="Trebuchet MS"/>
              </a:rPr>
              <a:t>o</a:t>
            </a:r>
            <a:r>
              <a:rPr sz="2400" dirty="0">
                <a:solidFill>
                  <a:srgbClr val="90C226"/>
                </a:solidFill>
                <a:latin typeface="Trebuchet MS"/>
                <a:cs typeface="Trebuchet MS"/>
              </a:rPr>
              <a:t>r</a:t>
            </a:r>
            <a:r>
              <a:rPr sz="2400" spc="-120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90C226"/>
                </a:solidFill>
                <a:latin typeface="Trebuchet MS"/>
                <a:cs typeface="Trebuchet MS"/>
              </a:rPr>
              <a:t>A</a:t>
            </a:r>
            <a:r>
              <a:rPr sz="2400" spc="-5" dirty="0">
                <a:solidFill>
                  <a:srgbClr val="90C226"/>
                </a:solidFill>
                <a:latin typeface="Trebuchet MS"/>
                <a:cs typeface="Trebuchet MS"/>
              </a:rPr>
              <a:t>dd</a:t>
            </a:r>
            <a:r>
              <a:rPr sz="2400" dirty="0">
                <a:solidFill>
                  <a:srgbClr val="90C226"/>
                </a:solidFill>
                <a:latin typeface="Trebuchet MS"/>
                <a:cs typeface="Trebuchet MS"/>
              </a:rPr>
              <a:t>i</a:t>
            </a:r>
            <a:r>
              <a:rPr sz="2400" spc="-5" dirty="0">
                <a:solidFill>
                  <a:srgbClr val="90C226"/>
                </a:solidFill>
                <a:latin typeface="Trebuchet MS"/>
                <a:cs typeface="Trebuchet MS"/>
              </a:rPr>
              <a:t>t</a:t>
            </a:r>
            <a:r>
              <a:rPr sz="2400" dirty="0">
                <a:solidFill>
                  <a:srgbClr val="90C226"/>
                </a:solidFill>
                <a:latin typeface="Trebuchet MS"/>
                <a:cs typeface="Trebuchet MS"/>
              </a:rPr>
              <a:t>i</a:t>
            </a:r>
            <a:r>
              <a:rPr sz="2400" spc="-5" dirty="0">
                <a:solidFill>
                  <a:srgbClr val="90C226"/>
                </a:solidFill>
                <a:latin typeface="Trebuchet MS"/>
                <a:cs typeface="Trebuchet MS"/>
              </a:rPr>
              <a:t>on</a:t>
            </a:r>
            <a:r>
              <a:rPr sz="2400" dirty="0">
                <a:solidFill>
                  <a:srgbClr val="90C226"/>
                </a:solidFill>
                <a:latin typeface="Trebuchet MS"/>
                <a:cs typeface="Trebuchet MS"/>
              </a:rPr>
              <a:t>al</a:t>
            </a:r>
            <a:r>
              <a:rPr sz="2400" spc="30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2400" spc="-105" dirty="0">
                <a:solidFill>
                  <a:srgbClr val="90C226"/>
                </a:solidFill>
                <a:latin typeface="Trebuchet MS"/>
                <a:cs typeface="Trebuchet MS"/>
              </a:rPr>
              <a:t>R</a:t>
            </a:r>
            <a:r>
              <a:rPr sz="2400" dirty="0">
                <a:solidFill>
                  <a:srgbClr val="90C226"/>
                </a:solidFill>
                <a:latin typeface="Trebuchet MS"/>
                <a:cs typeface="Trebuchet MS"/>
              </a:rPr>
              <a:t>es</a:t>
            </a:r>
            <a:r>
              <a:rPr sz="2400" spc="-5" dirty="0">
                <a:solidFill>
                  <a:srgbClr val="90C226"/>
                </a:solidFill>
                <a:latin typeface="Trebuchet MS"/>
                <a:cs typeface="Trebuchet MS"/>
              </a:rPr>
              <a:t>ou</a:t>
            </a:r>
            <a:r>
              <a:rPr sz="2400" dirty="0">
                <a:solidFill>
                  <a:srgbClr val="90C226"/>
                </a:solidFill>
                <a:latin typeface="Trebuchet MS"/>
                <a:cs typeface="Trebuchet MS"/>
              </a:rPr>
              <a:t>rces:</a:t>
            </a:r>
            <a:endParaRPr sz="24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2000" u="heavy" spc="-4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V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isit</a:t>
            </a:r>
            <a:r>
              <a:rPr sz="2000" u="heavy" spc="-2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S</a:t>
            </a:r>
            <a:r>
              <a:rPr sz="2000" u="heavy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I</a:t>
            </a:r>
            <a:r>
              <a:rPr sz="2000" u="heavy" spc="-22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A</a:t>
            </a:r>
            <a:r>
              <a:rPr sz="2000" u="heavy" spc="-14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’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s </a:t>
            </a:r>
            <a:r>
              <a:rPr sz="2000" u="heavy" spc="-9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R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e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mo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e</a:t>
            </a:r>
            <a:r>
              <a:rPr sz="2000" u="heavy" spc="-3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u="heavy" spc="-1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W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ork</a:t>
            </a:r>
            <a:r>
              <a:rPr sz="2000" u="heavy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a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n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d</a:t>
            </a:r>
            <a:r>
              <a:rPr sz="2000" u="heavy" spc="-2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u="heavy" spc="-1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W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ellne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ss</a:t>
            </a:r>
            <a:r>
              <a:rPr sz="2000" u="heavy" spc="-3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u="heavy" spc="-9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R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e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so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u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rc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e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s</a:t>
            </a:r>
            <a:endParaRPr sz="20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000"/>
              </a:spcBef>
            </a:pP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h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tt</a:t>
            </a:r>
            <a:r>
              <a:rPr sz="1800" spc="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p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s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: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//ww</a:t>
            </a:r>
            <a:r>
              <a:rPr sz="1800" spc="-19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w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.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sia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-j</a:t>
            </a:r>
            <a:r>
              <a:rPr sz="1800" spc="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p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a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.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o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rg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/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r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es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o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u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rc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es/h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ot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-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to</a:t>
            </a:r>
            <a:r>
              <a:rPr sz="1800" spc="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p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i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c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s/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c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ov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i</a:t>
            </a:r>
            <a:r>
              <a:rPr sz="1800" spc="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d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-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19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-r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e</a:t>
            </a:r>
            <a:r>
              <a:rPr sz="1800" spc="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m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ot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e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-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w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o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r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k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-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an</a:t>
            </a:r>
            <a:r>
              <a:rPr sz="1800" spc="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d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- 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we</a:t>
            </a:r>
            <a:r>
              <a:rPr sz="1800" u="heavy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ll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ness</a:t>
            </a:r>
            <a:r>
              <a:rPr sz="1800" u="heavy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-r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es</a:t>
            </a:r>
            <a:r>
              <a:rPr sz="1800" u="heavy" spc="-1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o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u</a:t>
            </a:r>
            <a:r>
              <a:rPr sz="1800" u="heavy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rc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es</a:t>
            </a:r>
            <a:r>
              <a:rPr sz="1800" u="heavy" dirty="0" smtClean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/</a:t>
            </a:r>
            <a:endParaRPr lang="en-US" sz="1800" u="heavy" dirty="0" smtClean="0">
              <a:solidFill>
                <a:srgbClr val="99CA3C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000"/>
              </a:spcBef>
            </a:pPr>
            <a:endParaRPr lang="en-US" sz="1800" u="heavy" dirty="0" smtClean="0">
              <a:solidFill>
                <a:srgbClr val="99CA3C"/>
              </a:solidFill>
              <a:latin typeface="Trebuchet MS"/>
              <a:cs typeface="Trebuchet MS"/>
            </a:endParaRPr>
          </a:p>
          <a:p>
            <a:r>
              <a:rPr lang="en-US" b="1" u="sng" dirty="0">
                <a:hlinkClick r:id="rId7"/>
              </a:rPr>
              <a:t>Crisis Text line:  text</a:t>
            </a:r>
            <a:r>
              <a:rPr lang="en-US" u="sng" dirty="0">
                <a:hlinkClick r:id="rId7"/>
              </a:rPr>
              <a:t> “HOME” to 741-741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u="sng" dirty="0">
                <a:hlinkClick r:id="rId8"/>
              </a:rPr>
              <a:t>Suicide Prevention Lifeline: 1-800-273-8255 (TALK)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u="sng" dirty="0">
                <a:hlinkClick r:id="rId9"/>
              </a:rPr>
              <a:t>The Source - Call/Text 916-787-7678 Support for Youth &amp; Caregivers 24/7</a:t>
            </a:r>
            <a:endParaRPr lang="en-US" dirty="0"/>
          </a:p>
          <a:p>
            <a:pPr marL="12700" marR="5080">
              <a:lnSpc>
                <a:spcPct val="100000"/>
              </a:lnSpc>
              <a:spcBef>
                <a:spcPts val="1000"/>
              </a:spcBef>
            </a:pP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95"/>
    </mc:Choice>
    <mc:Fallback xmlns="">
      <p:transition spd="slow" advTm="32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90" dirty="0"/>
              <a:t>F</a:t>
            </a:r>
            <a:r>
              <a:rPr dirty="0"/>
              <a:t>A</a:t>
            </a:r>
            <a:r>
              <a:rPr spc="-5" dirty="0"/>
              <a:t>CT</a:t>
            </a:r>
            <a:r>
              <a:rPr dirty="0"/>
              <a:t>S</a:t>
            </a:r>
            <a:r>
              <a:rPr spc="15" dirty="0"/>
              <a:t> </a:t>
            </a:r>
            <a:r>
              <a:rPr spc="-5" dirty="0"/>
              <a:t>O</a:t>
            </a:r>
            <a:r>
              <a:rPr dirty="0"/>
              <a:t>N</a:t>
            </a:r>
            <a:r>
              <a:rPr spc="15" dirty="0"/>
              <a:t> </a:t>
            </a:r>
            <a:r>
              <a:rPr spc="-5" dirty="0"/>
              <a:t>CO</a:t>
            </a:r>
            <a:r>
              <a:rPr dirty="0"/>
              <a:t>R</a:t>
            </a:r>
            <a:r>
              <a:rPr spc="-5" dirty="0"/>
              <a:t>ON</a:t>
            </a:r>
            <a:r>
              <a:rPr spc="-315" dirty="0"/>
              <a:t>A</a:t>
            </a:r>
            <a:r>
              <a:rPr spc="-5" dirty="0"/>
              <a:t>VI</a:t>
            </a:r>
            <a:r>
              <a:rPr dirty="0"/>
              <a:t>R</a:t>
            </a:r>
            <a:r>
              <a:rPr spc="5" dirty="0"/>
              <a:t>U</a:t>
            </a:r>
            <a:r>
              <a:rPr dirty="0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88401" y="1447800"/>
            <a:ext cx="8398510" cy="3150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marR="133350" indent="-342900">
              <a:lnSpc>
                <a:spcPct val="100000"/>
              </a:lnSpc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1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ov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coro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is a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coro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avi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at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as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vio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y 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dent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ifi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.</a:t>
            </a:r>
            <a:r>
              <a:rPr sz="2000" spc="-7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vir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coro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ase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201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9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(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VI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19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)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,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 i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ot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same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as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coro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n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avi</a:t>
            </a:r>
            <a:r>
              <a:rPr sz="2000" u="heavy" spc="-1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r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u</a:t>
            </a:r>
            <a:r>
              <a:rPr sz="2000" u="heavy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s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e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s</a:t>
            </a:r>
            <a:r>
              <a:rPr sz="2000" u="heavy" spc="-4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th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at</a:t>
            </a:r>
            <a:r>
              <a:rPr sz="2000" u="heavy" spc="-3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commo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nl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y</a:t>
            </a:r>
            <a:r>
              <a:rPr sz="2000" u="heavy" spc="-3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circ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ul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a</a:t>
            </a:r>
            <a:r>
              <a:rPr sz="2000" u="heavy" spc="-1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e</a:t>
            </a:r>
            <a:r>
              <a:rPr sz="2000" u="heavy" spc="-4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amo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n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g</a:t>
            </a:r>
            <a:r>
              <a:rPr sz="20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hu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ma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n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s</a:t>
            </a:r>
            <a:r>
              <a:rPr sz="2000" spc="-2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d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ca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d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mi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d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llne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ss,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k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e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 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common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co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ld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  <a:hlinkClick r:id="rId5"/>
              </a:rPr>
              <a:t>.</a:t>
            </a:r>
            <a:endParaRPr sz="2000" dirty="0">
              <a:latin typeface="Trebuchet MS"/>
              <a:cs typeface="Trebuchet MS"/>
            </a:endParaRPr>
          </a:p>
          <a:p>
            <a:pPr marL="355600" marR="45085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1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9 is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coro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avi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ed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RS-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CoV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2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.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Coro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avir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 are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arge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fami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of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vir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are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common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in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y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iffer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spc="-4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of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ima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s,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lud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cam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s,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ttle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,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s,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endParaRPr sz="2000" dirty="0">
              <a:latin typeface="Trebuchet MS"/>
              <a:cs typeface="Trebuchet MS"/>
            </a:endParaRPr>
          </a:p>
          <a:p>
            <a:pPr marL="354965" marR="5080">
              <a:lnSpc>
                <a:spcPct val="100000"/>
              </a:lnSpc>
              <a:tabLst>
                <a:tab pos="1078865" algn="l"/>
              </a:tabLst>
            </a:pP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s.	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el</a:t>
            </a:r>
            <a:r>
              <a:rPr sz="2000" spc="-24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,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imal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coro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can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ct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ad be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een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peop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e.</a:t>
            </a:r>
            <a:r>
              <a:rPr sz="2000" spc="-7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is occ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M</a:t>
            </a:r>
            <a:r>
              <a:rPr sz="2000" u="heavy" spc="-1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E</a:t>
            </a:r>
            <a:r>
              <a:rPr sz="2000" u="heavy" spc="-5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RS-</a:t>
            </a:r>
            <a:r>
              <a:rPr sz="2000" u="heavy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CoV</a:t>
            </a:r>
            <a:r>
              <a:rPr sz="2000" spc="10" dirty="0">
                <a:solidFill>
                  <a:srgbClr val="99CA3C"/>
                </a:solidFill>
                <a:latin typeface="Trebuchet MS"/>
                <a:cs typeface="Trebuchet MS"/>
                <a:hlinkClick r:id="rId6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S</a:t>
            </a:r>
            <a:r>
              <a:rPr sz="2000" spc="5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A</a:t>
            </a:r>
            <a:r>
              <a:rPr sz="2000" spc="-5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RS-</a:t>
            </a:r>
            <a:r>
              <a:rPr sz="2000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Co</a:t>
            </a:r>
            <a:r>
              <a:rPr sz="2000" spc="-290" dirty="0">
                <a:solidFill>
                  <a:srgbClr val="99CA3C"/>
                </a:solidFill>
                <a:latin typeface="Trebuchet MS"/>
                <a:cs typeface="Trebuchet MS"/>
                <a:hlinkClick r:id="rId7"/>
              </a:rPr>
              <a:t>V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,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ow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vir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at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19.</a:t>
            </a:r>
            <a:endParaRPr sz="2000" dirty="0">
              <a:latin typeface="Trebuchet MS"/>
              <a:cs typeface="Trebuchet M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21"/>
    </mc:Choice>
    <mc:Fallback xmlns="">
      <p:transition spd="slow" advTm="31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290"/>
              </a:lnSpc>
            </a:pPr>
            <a:r>
              <a:rPr spc="-5" dirty="0"/>
              <a:t>P</a:t>
            </a:r>
            <a:r>
              <a:rPr dirty="0"/>
              <a:t>R</a:t>
            </a:r>
            <a:r>
              <a:rPr spc="-5" dirty="0"/>
              <a:t>OT</a:t>
            </a:r>
            <a:r>
              <a:rPr dirty="0"/>
              <a:t>E</a:t>
            </a:r>
            <a:r>
              <a:rPr spc="-5" dirty="0"/>
              <a:t>C</a:t>
            </a:r>
            <a:r>
              <a:rPr dirty="0"/>
              <a:t>T</a:t>
            </a:r>
            <a:r>
              <a:rPr spc="-130" dirty="0"/>
              <a:t> </a:t>
            </a:r>
            <a:r>
              <a:rPr dirty="0"/>
              <a:t>Y</a:t>
            </a:r>
            <a:r>
              <a:rPr spc="-5" dirty="0"/>
              <a:t>O</a:t>
            </a:r>
            <a:r>
              <a:rPr spc="5" dirty="0"/>
              <a:t>UR</a:t>
            </a:r>
            <a:r>
              <a:rPr spc="-5" dirty="0"/>
              <a:t>S</a:t>
            </a:r>
            <a:r>
              <a:rPr dirty="0"/>
              <a:t>ELF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46838" y="1371600"/>
            <a:ext cx="8386445" cy="5116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K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no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b="1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b="1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it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pr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eads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45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45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is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en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800" spc="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no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v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cc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ine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o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ent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na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us</a:t>
            </a:r>
            <a:r>
              <a:rPr sz="18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isease</a:t>
            </a:r>
            <a:r>
              <a:rPr sz="18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2019</a:t>
            </a:r>
            <a:r>
              <a:rPr sz="18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(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OV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-19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)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.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0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40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he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est</a:t>
            </a:r>
            <a:r>
              <a:rPr sz="18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way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o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ent</a:t>
            </a:r>
            <a:r>
              <a:rPr sz="18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ness</a:t>
            </a:r>
            <a:r>
              <a:rPr sz="18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is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vo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id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eing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x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sed</a:t>
            </a:r>
            <a:r>
              <a:rPr sz="18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o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his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us.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40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40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he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us is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ht</a:t>
            </a:r>
            <a:r>
              <a:rPr sz="18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ead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ain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m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n-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n.</a:t>
            </a:r>
            <a:endParaRPr sz="1800" dirty="0">
              <a:latin typeface="Trebuchet MS"/>
              <a:cs typeface="Trebuchet MS"/>
            </a:endParaRPr>
          </a:p>
          <a:p>
            <a:pPr marL="355600" marR="328930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0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40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800" spc="20" dirty="0">
                <a:solidFill>
                  <a:srgbClr val="3E3E3E"/>
                </a:solidFill>
                <a:latin typeface="Trebuchet MS"/>
                <a:cs typeface="Trebuchet MS"/>
              </a:rPr>
              <a:t>Be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ween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who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in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cl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se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t wi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ne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an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her</a:t>
            </a:r>
            <a:r>
              <a:rPr sz="18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(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wi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hin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ut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6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ee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)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.</a:t>
            </a:r>
            <a:endParaRPr sz="1800" dirty="0">
              <a:latin typeface="Trebuchet MS"/>
              <a:cs typeface="Trebuchet MS"/>
            </a:endParaRPr>
          </a:p>
          <a:p>
            <a:pPr marL="355600" marR="618490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45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1800" spc="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es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ed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when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an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in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ed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c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hs, snee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z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es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ks.</a:t>
            </a:r>
            <a:endParaRPr sz="1800" dirty="0">
              <a:latin typeface="Trebuchet MS"/>
              <a:cs typeface="Trebuchet MS"/>
            </a:endParaRPr>
          </a:p>
          <a:p>
            <a:pPr marL="355600" marR="217170" indent="-3429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45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45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hese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8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an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and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in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he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hs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ses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who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 nea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r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ssi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8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inha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ed in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he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un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s.</a:t>
            </a:r>
            <a:endParaRPr sz="1800" dirty="0">
              <a:latin typeface="Trebuchet MS"/>
              <a:cs typeface="Trebuchet MS"/>
            </a:endParaRPr>
          </a:p>
          <a:p>
            <a:pPr marL="354965" marR="174625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45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ent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ies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ha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su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gg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es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ed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hat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OV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1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9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ay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ead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 who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 n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t sh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wing</a:t>
            </a:r>
            <a:r>
              <a:rPr sz="18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sy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mp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to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s.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sz="2650" dirty="0">
              <a:latin typeface="Times New Roman"/>
              <a:cs typeface="Times New Roman"/>
            </a:endParaRPr>
          </a:p>
          <a:p>
            <a:pPr marL="110489" marR="897255" indent="-635">
              <a:lnSpc>
                <a:spcPct val="100000"/>
              </a:lnSpc>
              <a:tabLst>
                <a:tab pos="1015365" algn="l"/>
              </a:tabLst>
            </a:pPr>
            <a:r>
              <a:rPr sz="1800" spc="-5" dirty="0">
                <a:latin typeface="Trebuchet MS"/>
                <a:cs typeface="Trebuchet MS"/>
                <a:hlinkClick r:id="rId5"/>
              </a:rPr>
              <a:t>S</a:t>
            </a:r>
            <a:r>
              <a:rPr sz="1800" spc="-10" dirty="0">
                <a:latin typeface="Trebuchet MS"/>
                <a:cs typeface="Trebuchet MS"/>
                <a:hlinkClick r:id="rId5"/>
              </a:rPr>
              <a:t>o</a:t>
            </a:r>
            <a:r>
              <a:rPr sz="1800" dirty="0">
                <a:latin typeface="Trebuchet MS"/>
                <a:cs typeface="Trebuchet MS"/>
                <a:hlinkClick r:id="rId5"/>
              </a:rPr>
              <a:t>u</a:t>
            </a:r>
            <a:r>
              <a:rPr sz="1800" spc="-5" dirty="0">
                <a:latin typeface="Trebuchet MS"/>
                <a:cs typeface="Trebuchet MS"/>
                <a:hlinkClick r:id="rId5"/>
              </a:rPr>
              <a:t>rc</a:t>
            </a:r>
            <a:r>
              <a:rPr sz="1800" dirty="0">
                <a:latin typeface="Trebuchet MS"/>
                <a:cs typeface="Trebuchet MS"/>
                <a:hlinkClick r:id="rId5"/>
              </a:rPr>
              <a:t>e:	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h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tt</a:t>
            </a:r>
            <a:r>
              <a:rPr sz="1800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p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s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: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//ww</a:t>
            </a:r>
            <a:r>
              <a:rPr sz="1800" spc="-19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w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.c</a:t>
            </a:r>
            <a:r>
              <a:rPr sz="1800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d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c.g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ov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/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c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r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na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v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i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r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us/2019-n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c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ov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/</a:t>
            </a:r>
            <a:r>
              <a:rPr sz="1800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p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r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e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v</a:t>
            </a:r>
            <a:r>
              <a:rPr sz="1800" spc="1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e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n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-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g</a:t>
            </a:r>
            <a:r>
              <a:rPr sz="1800" spc="1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e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tt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in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g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- 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si</a:t>
            </a:r>
            <a:r>
              <a:rPr sz="18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c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k/</a:t>
            </a:r>
            <a:r>
              <a:rPr sz="1800" u="heavy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p</a:t>
            </a:r>
            <a:r>
              <a:rPr sz="18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r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e</a:t>
            </a:r>
            <a:r>
              <a:rPr sz="1800" u="heavy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v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en</a:t>
            </a:r>
            <a:r>
              <a:rPr sz="18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i</a:t>
            </a:r>
            <a:r>
              <a:rPr sz="1800" u="heavy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n</a:t>
            </a:r>
            <a:r>
              <a:rPr sz="18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.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h</a:t>
            </a:r>
            <a:r>
              <a:rPr sz="18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</a:t>
            </a:r>
            <a:r>
              <a:rPr sz="1800" u="heavy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m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l</a:t>
            </a: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65"/>
    </mc:Choice>
    <mc:Fallback xmlns="">
      <p:transition spd="slow" advTm="64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290"/>
              </a:lnSpc>
            </a:pPr>
            <a:r>
              <a:rPr spc="-5" dirty="0"/>
              <a:t>S</a:t>
            </a:r>
            <a:r>
              <a:rPr dirty="0"/>
              <a:t>t</a:t>
            </a:r>
            <a:r>
              <a:rPr spc="5" dirty="0"/>
              <a:t>e</a:t>
            </a:r>
            <a:r>
              <a:rPr dirty="0"/>
              <a:t>ps Ev</a:t>
            </a:r>
            <a:r>
              <a:rPr spc="5" dirty="0"/>
              <a:t>e</a:t>
            </a:r>
            <a:r>
              <a:rPr dirty="0"/>
              <a:t>ryone</a:t>
            </a:r>
            <a:r>
              <a:rPr spc="-10" dirty="0"/>
              <a:t> </a:t>
            </a:r>
            <a:r>
              <a:rPr spc="-5" dirty="0"/>
              <a:t>S</a:t>
            </a:r>
            <a:r>
              <a:rPr dirty="0"/>
              <a:t>hou</a:t>
            </a:r>
            <a:r>
              <a:rPr spc="-10" dirty="0"/>
              <a:t>l</a:t>
            </a:r>
            <a:r>
              <a:rPr dirty="0"/>
              <a:t>d</a:t>
            </a:r>
            <a:r>
              <a:rPr spc="-55" dirty="0"/>
              <a:t> </a:t>
            </a:r>
            <a:r>
              <a:rPr spc="-450" dirty="0"/>
              <a:t>T</a:t>
            </a:r>
            <a:r>
              <a:rPr spc="5" dirty="0"/>
              <a:t>a</a:t>
            </a:r>
            <a:r>
              <a:rPr spc="-5" dirty="0"/>
              <a:t>k</a:t>
            </a:r>
            <a:r>
              <a:rPr dirty="0"/>
              <a:t>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56074" y="1589025"/>
            <a:ext cx="8384540" cy="276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70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ash</a:t>
            </a:r>
            <a:r>
              <a:rPr sz="2000" b="1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ur</a:t>
            </a:r>
            <a:r>
              <a:rPr sz="2000" b="1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ha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ds</a:t>
            </a:r>
            <a:r>
              <a:rPr sz="2000" b="1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en</a:t>
            </a:r>
            <a:endParaRPr sz="20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114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ash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of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soap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for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ast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2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0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cia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af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ou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 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ave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bee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in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publ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ic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,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af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,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,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neez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g.</a:t>
            </a:r>
            <a:endParaRPr sz="2000">
              <a:latin typeface="Trebuchet MS"/>
              <a:cs typeface="Trebuchet MS"/>
            </a:endParaRPr>
          </a:p>
          <a:p>
            <a:pPr marL="354965" marR="5080" indent="-342900">
              <a:lnSpc>
                <a:spcPct val="100000"/>
              </a:lnSpc>
              <a:spcBef>
                <a:spcPts val="995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 soap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are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avai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ble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,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ze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at co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ast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60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%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.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Cov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rfac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of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b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em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og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er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unt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il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24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ts val="2385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105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void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eye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s,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,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 unw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s.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91"/>
    </mc:Choice>
    <mc:Fallback xmlns="">
      <p:transition spd="slow" advTm="42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290"/>
              </a:lnSpc>
            </a:pPr>
            <a:r>
              <a:rPr spc="-204" dirty="0"/>
              <a:t>A</a:t>
            </a:r>
            <a:r>
              <a:rPr dirty="0"/>
              <a:t>vo</a:t>
            </a:r>
            <a:r>
              <a:rPr spc="5" dirty="0"/>
              <a:t>i</a:t>
            </a:r>
            <a:r>
              <a:rPr dirty="0"/>
              <a:t>d</a:t>
            </a:r>
            <a:r>
              <a:rPr spc="5" dirty="0"/>
              <a:t> c</a:t>
            </a:r>
            <a:r>
              <a:rPr spc="-10" dirty="0"/>
              <a:t>l</a:t>
            </a:r>
            <a:r>
              <a:rPr dirty="0"/>
              <a:t>o</a:t>
            </a:r>
            <a:r>
              <a:rPr spc="-10" dirty="0"/>
              <a:t>s</a:t>
            </a:r>
            <a:r>
              <a:rPr dirty="0"/>
              <a:t>e</a:t>
            </a:r>
            <a:r>
              <a:rPr spc="25" dirty="0"/>
              <a:t> </a:t>
            </a:r>
            <a:r>
              <a:rPr spc="5" dirty="0"/>
              <a:t>c</a:t>
            </a:r>
            <a:r>
              <a:rPr dirty="0"/>
              <a:t>ont</a:t>
            </a:r>
            <a:r>
              <a:rPr spc="5" dirty="0"/>
              <a:t>ac</a:t>
            </a:r>
            <a:r>
              <a:rPr dirty="0"/>
              <a:t>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56074" y="1523711"/>
            <a:ext cx="8425815" cy="406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35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id</a:t>
            </a:r>
            <a:r>
              <a:rPr sz="2000" b="1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se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on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b="1" spc="-1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b="1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wi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b="1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pl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who</a:t>
            </a:r>
            <a:r>
              <a:rPr sz="2000" b="1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b="1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si</a:t>
            </a:r>
            <a:r>
              <a:rPr sz="2000" b="1" spc="-10" dirty="0">
                <a:solidFill>
                  <a:srgbClr val="3E3E3E"/>
                </a:solidFill>
                <a:latin typeface="Trebuchet MS"/>
                <a:cs typeface="Trebuchet MS"/>
              </a:rPr>
              <a:t>ck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,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even</a:t>
            </a:r>
            <a:r>
              <a:rPr sz="2000" b="1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side</a:t>
            </a:r>
            <a:r>
              <a:rPr sz="2000" b="1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ur</a:t>
            </a:r>
            <a:endParaRPr sz="2000">
              <a:latin typeface="Trebuchet MS"/>
              <a:cs typeface="Trebuchet MS"/>
            </a:endParaRPr>
          </a:p>
          <a:p>
            <a:pPr marL="12700" marR="43180">
              <a:lnSpc>
                <a:spcPct val="100000"/>
              </a:lnSpc>
            </a:pP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om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e.</a:t>
            </a:r>
            <a:r>
              <a:rPr sz="2000" b="1" spc="-10" dirty="0">
                <a:solidFill>
                  <a:srgbClr val="3E3E3E"/>
                </a:solidFill>
                <a:latin typeface="Trebuchet MS"/>
                <a:cs typeface="Trebuchet MS"/>
              </a:rPr>
              <a:t> I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 p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ssi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bl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e,</a:t>
            </a:r>
            <a:r>
              <a:rPr sz="2000" b="1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ai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ain</a:t>
            </a:r>
            <a:r>
              <a:rPr sz="2000" b="1" spc="-4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6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feet</a:t>
            </a:r>
            <a:r>
              <a:rPr sz="2000" b="1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ween</a:t>
            </a:r>
            <a:r>
              <a:rPr sz="2000" b="1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he</a:t>
            </a:r>
            <a:r>
              <a:rPr sz="2000" b="1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b="1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who</a:t>
            </a:r>
            <a:r>
              <a:rPr sz="2000" b="1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is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si</a:t>
            </a:r>
            <a:r>
              <a:rPr sz="2000" b="1" spc="-1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k a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d 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her</a:t>
            </a:r>
            <a:r>
              <a:rPr sz="2000" b="1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useh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b="1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s.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5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ce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twee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of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ome.</a:t>
            </a:r>
            <a:endParaRPr sz="2000">
              <a:latin typeface="Trebuchet MS"/>
              <a:cs typeface="Trebuchet MS"/>
            </a:endParaRPr>
          </a:p>
          <a:p>
            <a:pPr marL="355600" marR="17145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9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some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oms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may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ad vir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St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ay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ast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6 f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(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2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arms’</a:t>
            </a:r>
            <a:r>
              <a:rPr sz="2000" spc="-9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len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)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from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ot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in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gro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up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St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ay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of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cro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wde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aces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avoid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mass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s.</a:t>
            </a:r>
            <a:endParaRPr sz="2000">
              <a:latin typeface="Trebuchet MS"/>
              <a:cs typeface="Trebuchet MS"/>
            </a:endParaRPr>
          </a:p>
          <a:p>
            <a:pPr marL="355600" marR="278130" indent="-3429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65" dirty="0">
                <a:solidFill>
                  <a:srgbClr val="3E3E3E"/>
                </a:solidFill>
                <a:latin typeface="Trebuchet MS"/>
                <a:cs typeface="Trebuchet MS"/>
              </a:rPr>
              <a:t>K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eep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ce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from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rs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is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cia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im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spc="-5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for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peop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 are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ig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risk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of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ett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ry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sic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k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.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01"/>
    </mc:Choice>
    <mc:Fallback xmlns="">
      <p:transition spd="slow" advTm="46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6074" y="729083"/>
            <a:ext cx="8217534" cy="1005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320165" algn="l"/>
                <a:tab pos="2296795" algn="l"/>
              </a:tabLst>
            </a:pPr>
            <a:r>
              <a:rPr sz="3600" spc="-5" dirty="0">
                <a:solidFill>
                  <a:srgbClr val="90C226"/>
                </a:solidFill>
                <a:latin typeface="Trebuchet MS"/>
                <a:cs typeface="Trebuchet MS"/>
              </a:rPr>
              <a:t>C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ov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e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r	your</a:t>
            </a:r>
            <a:r>
              <a:rPr sz="3600" spc="10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mouth</a:t>
            </a:r>
            <a:r>
              <a:rPr sz="3600" spc="-15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a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nd</a:t>
            </a:r>
            <a:r>
              <a:rPr sz="3600" spc="-5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no</a:t>
            </a:r>
            <a:r>
              <a:rPr sz="3600" spc="-10" dirty="0">
                <a:solidFill>
                  <a:srgbClr val="90C226"/>
                </a:solidFill>
                <a:latin typeface="Trebuchet MS"/>
                <a:cs typeface="Trebuchet MS"/>
              </a:rPr>
              <a:t>s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e</a:t>
            </a:r>
            <a:r>
              <a:rPr sz="3600" spc="10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3600" spc="-5" dirty="0">
                <a:solidFill>
                  <a:srgbClr val="90C226"/>
                </a:solidFill>
                <a:latin typeface="Trebuchet MS"/>
                <a:cs typeface="Trebuchet MS"/>
              </a:rPr>
              <a:t>w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i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th</a:t>
            </a:r>
            <a:r>
              <a:rPr sz="3600" spc="-15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a 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c</a:t>
            </a:r>
            <a:r>
              <a:rPr sz="3600" spc="-10" dirty="0">
                <a:solidFill>
                  <a:srgbClr val="90C226"/>
                </a:solidFill>
                <a:latin typeface="Trebuchet MS"/>
                <a:cs typeface="Trebuchet MS"/>
              </a:rPr>
              <a:t>l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oth f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ac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e</a:t>
            </a:r>
            <a:r>
              <a:rPr sz="3600" spc="-10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c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ov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e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r	</a:t>
            </a:r>
            <a:r>
              <a:rPr sz="3600" spc="-5" dirty="0">
                <a:solidFill>
                  <a:srgbClr val="90C226"/>
                </a:solidFill>
                <a:latin typeface="Trebuchet MS"/>
                <a:cs typeface="Trebuchet MS"/>
              </a:rPr>
              <a:t>w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h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e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n</a:t>
            </a:r>
            <a:r>
              <a:rPr sz="3600" spc="-15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a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round</a:t>
            </a:r>
            <a:r>
              <a:rPr sz="3600" spc="-20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oth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e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rs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6074" y="2017198"/>
            <a:ext cx="8423910" cy="425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8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u </a:t>
            </a:r>
            <a:r>
              <a:rPr sz="2000" b="1" spc="-1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pr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ead</a:t>
            </a:r>
            <a:r>
              <a:rPr sz="2000" b="1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CO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2000" b="1" spc="-1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D-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19</a:t>
            </a:r>
            <a:r>
              <a:rPr sz="2000" b="1" spc="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b="1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he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b="1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even</a:t>
            </a:r>
            <a:r>
              <a:rPr sz="2000" b="1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if 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b="1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do 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no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b="1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feel</a:t>
            </a:r>
            <a:r>
              <a:rPr sz="2000" b="1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si</a:t>
            </a:r>
            <a:r>
              <a:rPr sz="2000" b="1" spc="-10" dirty="0">
                <a:solidFill>
                  <a:srgbClr val="3E3E3E"/>
                </a:solidFill>
                <a:latin typeface="Trebuchet MS"/>
                <a:cs typeface="Trebuchet MS"/>
              </a:rPr>
              <a:t>ck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.</a:t>
            </a:r>
            <a:endParaRPr sz="2000">
              <a:latin typeface="Trebuchet MS"/>
              <a:cs typeface="Trebuchet MS"/>
            </a:endParaRPr>
          </a:p>
          <a:p>
            <a:pPr marL="354965" marR="198120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 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face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cov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en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ave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go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in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publ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ic,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for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exam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groc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ry</a:t>
            </a:r>
            <a:r>
              <a:rPr sz="2000" spc="-4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ore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ick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 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ssi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.</a:t>
            </a:r>
            <a:endParaRPr sz="2000">
              <a:latin typeface="Trebuchet MS"/>
              <a:cs typeface="Trebuchet MS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995"/>
              </a:spcBef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  </a:t>
            </a:r>
            <a:r>
              <a:rPr sz="1600" spc="95" dirty="0">
                <a:solidFill>
                  <a:srgbClr val="90C22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face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cov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on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ren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und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er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age 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2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,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as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ubl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,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is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,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aci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 or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ise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 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move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mask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assis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.</a:t>
            </a:r>
            <a:endParaRPr sz="2000">
              <a:latin typeface="Trebuchet MS"/>
              <a:cs typeface="Trebuchet MS"/>
            </a:endParaRPr>
          </a:p>
          <a:p>
            <a:pPr marL="355600" marR="121285" indent="-3429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face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cov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is m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ct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in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case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ou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are 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fec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ed.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 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NO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spc="-6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 fac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ma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k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mea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for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ca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ke</a:t>
            </a:r>
            <a:r>
              <a:rPr sz="2000" spc="-26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.</a:t>
            </a:r>
            <a:endParaRPr sz="2000">
              <a:latin typeface="Trebuchet MS"/>
              <a:cs typeface="Trebuchet MS"/>
            </a:endParaRPr>
          </a:p>
          <a:p>
            <a:pPr marL="355600" marR="64769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Co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kee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6 f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betwee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rs.</a:t>
            </a:r>
            <a:r>
              <a:rPr sz="2000" spc="-7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face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cov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is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ub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tut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for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social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ci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g.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45"/>
    </mc:Choice>
    <mc:Fallback xmlns="">
      <p:transition spd="slow" advTm="71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6074" y="729083"/>
            <a:ext cx="532765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290"/>
              </a:lnSpc>
              <a:tabLst>
                <a:tab pos="1320165" algn="l"/>
              </a:tabLst>
            </a:pPr>
            <a:r>
              <a:rPr sz="3600" spc="-5" dirty="0">
                <a:solidFill>
                  <a:srgbClr val="90C226"/>
                </a:solidFill>
                <a:latin typeface="Trebuchet MS"/>
                <a:cs typeface="Trebuchet MS"/>
              </a:rPr>
              <a:t>C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ov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e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r	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c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oughs 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a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nd</a:t>
            </a:r>
            <a:r>
              <a:rPr sz="3600" spc="-5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3600" spc="-10" dirty="0">
                <a:solidFill>
                  <a:srgbClr val="90C226"/>
                </a:solidFill>
                <a:latin typeface="Trebuchet MS"/>
                <a:cs typeface="Trebuchet MS"/>
              </a:rPr>
              <a:t>s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n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ee</a:t>
            </a:r>
            <a:r>
              <a:rPr sz="3600" spc="-10" dirty="0">
                <a:solidFill>
                  <a:srgbClr val="90C226"/>
                </a:solidFill>
                <a:latin typeface="Trebuchet MS"/>
                <a:cs typeface="Trebuchet MS"/>
              </a:rPr>
              <a:t>z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e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s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6074" y="1602087"/>
            <a:ext cx="8348345" cy="2336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91185" indent="-342900" algn="just">
              <a:lnSpc>
                <a:spcPct val="100000"/>
              </a:lnSpc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  </a:t>
            </a:r>
            <a:r>
              <a:rPr sz="1600" spc="95" dirty="0">
                <a:solidFill>
                  <a:srgbClr val="90C226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ou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are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in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riva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ett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ave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on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face coveri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,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cov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ose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iss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whe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ou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gh</a:t>
            </a:r>
            <a:r>
              <a:rPr sz="2000" spc="-4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neez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of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elb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220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5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row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sed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iss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in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 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ras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h.</a:t>
            </a:r>
            <a:endParaRPr sz="20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mm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tel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ash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soap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for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ast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2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0 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s.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 soap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are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avai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ble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,</a:t>
            </a:r>
            <a:r>
              <a:rPr sz="2000" spc="-4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an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ze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at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ast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60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%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.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49"/>
    </mc:Choice>
    <mc:Fallback xmlns="">
      <p:transition spd="slow" advTm="33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290"/>
              </a:lnSpc>
            </a:pPr>
            <a:r>
              <a:rPr spc="-5" dirty="0"/>
              <a:t>C</a:t>
            </a:r>
            <a:r>
              <a:rPr spc="-10" dirty="0"/>
              <a:t>l</a:t>
            </a:r>
            <a:r>
              <a:rPr spc="5" dirty="0"/>
              <a:t>ea</a:t>
            </a:r>
            <a:r>
              <a:rPr dirty="0"/>
              <a:t>n</a:t>
            </a:r>
            <a:r>
              <a:rPr spc="-5" dirty="0"/>
              <a:t> </a:t>
            </a:r>
            <a:r>
              <a:rPr spc="5" dirty="0"/>
              <a:t>a</a:t>
            </a:r>
            <a:r>
              <a:rPr dirty="0"/>
              <a:t>nd</a:t>
            </a:r>
            <a:r>
              <a:rPr spc="-20" dirty="0"/>
              <a:t> </a:t>
            </a:r>
            <a:r>
              <a:rPr dirty="0"/>
              <a:t>d</a:t>
            </a:r>
            <a:r>
              <a:rPr spc="5" dirty="0"/>
              <a:t>i</a:t>
            </a:r>
            <a:r>
              <a:rPr spc="-10" dirty="0"/>
              <a:t>s</a:t>
            </a:r>
            <a:r>
              <a:rPr spc="5" dirty="0"/>
              <a:t>i</a:t>
            </a:r>
            <a:r>
              <a:rPr dirty="0"/>
              <a:t>nf</a:t>
            </a:r>
            <a:r>
              <a:rPr spc="5" dirty="0"/>
              <a:t>ec</a:t>
            </a:r>
            <a:r>
              <a:rPr dirty="0"/>
              <a:t>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56074" y="1533340"/>
            <a:ext cx="8243570" cy="4820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b="1" spc="-1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b="1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b="1" spc="5" dirty="0">
                <a:solidFill>
                  <a:srgbClr val="3E3E3E"/>
                </a:solidFill>
                <a:latin typeface="Trebuchet MS"/>
                <a:cs typeface="Trebuchet MS"/>
              </a:rPr>
              <a:t>/</a:t>
            </a:r>
            <a:r>
              <a:rPr sz="1800" b="1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b="1" spc="-13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b="1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b="1" spc="-10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b="1" spc="-5" dirty="0">
                <a:solidFill>
                  <a:srgbClr val="3E3E3E"/>
                </a:solidFill>
                <a:latin typeface="Trebuchet MS"/>
                <a:cs typeface="Trebuchet MS"/>
              </a:rPr>
              <a:t>le</a:t>
            </a:r>
            <a:r>
              <a:rPr sz="1800" b="1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b="1" spc="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1800" b="1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b="1" spc="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1800" b="1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1800" b="1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3E3E3E"/>
                </a:solidFill>
                <a:latin typeface="Trebuchet MS"/>
                <a:cs typeface="Trebuchet MS"/>
              </a:rPr>
              <a:t>&amp;</a:t>
            </a:r>
            <a:r>
              <a:rPr sz="1800" b="1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b="1" dirty="0">
                <a:solidFill>
                  <a:srgbClr val="3E3E3E"/>
                </a:solidFill>
                <a:latin typeface="Trebuchet MS"/>
                <a:cs typeface="Trebuchet MS"/>
              </a:rPr>
              <a:t>isi</a:t>
            </a:r>
            <a:r>
              <a:rPr sz="1800" b="1" spc="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1800" b="1" spc="-1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800" b="1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b="1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b="1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b="1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b="1" spc="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1800" b="1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1800" b="1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3E3E3E"/>
                </a:solidFill>
                <a:latin typeface="Trebuchet MS"/>
                <a:cs typeface="Trebuchet MS"/>
              </a:rPr>
              <a:t>Gui</a:t>
            </a:r>
            <a:r>
              <a:rPr sz="1800" b="1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b="1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b="1" spc="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1800" b="1" dirty="0">
                <a:solidFill>
                  <a:srgbClr val="3E3E3E"/>
                </a:solidFill>
                <a:latin typeface="Trebuchet MS"/>
                <a:cs typeface="Trebuchet MS"/>
              </a:rPr>
              <a:t>ce</a:t>
            </a:r>
            <a:endParaRPr sz="1800">
              <a:latin typeface="Trebuchet MS"/>
              <a:cs typeface="Trebuchet MS"/>
            </a:endParaRPr>
          </a:p>
          <a:p>
            <a:pPr marL="355600" marR="127000" indent="-342900" algn="just">
              <a:lnSpc>
                <a:spcPct val="100000"/>
              </a:lnSpc>
              <a:spcBef>
                <a:spcPts val="994"/>
              </a:spcBef>
            </a:pPr>
            <a:r>
              <a:rPr sz="145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450" spc="-15" dirty="0">
                <a:solidFill>
                  <a:srgbClr val="90C226"/>
                </a:solidFill>
                <a:latin typeface="Times New Roman"/>
                <a:cs typeface="Times New Roman"/>
              </a:rPr>
              <a:t>   </a:t>
            </a:r>
            <a:r>
              <a:rPr sz="1450" spc="-20" dirty="0">
                <a:solidFill>
                  <a:srgbClr val="90C22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ean</a:t>
            </a:r>
            <a:r>
              <a:rPr sz="1800" spc="-10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ND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isin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f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q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uen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t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hed</a:t>
            </a:r>
            <a:r>
              <a:rPr sz="18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su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es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spc="-22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.</a:t>
            </a:r>
            <a:r>
              <a:rPr sz="1800" spc="-5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his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in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es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es,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oo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kn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s,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ht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swi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tc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hes,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un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rt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s,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han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es,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esks,</a:t>
            </a:r>
            <a:r>
              <a:rPr sz="18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nes,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key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s,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s,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au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s,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and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sinks.</a:t>
            </a:r>
            <a:endParaRPr sz="1800">
              <a:latin typeface="Trebuchet MS"/>
              <a:cs typeface="Trebuchet MS"/>
            </a:endParaRPr>
          </a:p>
          <a:p>
            <a:pPr marL="354965" marR="239395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00" spc="20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400" spc="20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800" spc="20" dirty="0">
                <a:solidFill>
                  <a:srgbClr val="3E3E3E"/>
                </a:solidFill>
                <a:latin typeface="Trebuchet MS"/>
                <a:cs typeface="Trebuchet MS"/>
              </a:rPr>
              <a:t>If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su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es a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rt</a:t>
            </a:r>
            <a:r>
              <a:rPr sz="1800" spc="-220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,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cl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ean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he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.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se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rg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ent</a:t>
            </a:r>
            <a:r>
              <a:rPr sz="1800" spc="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ap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and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wa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er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 p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to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isin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n.</a:t>
            </a:r>
            <a:endParaRPr sz="1800">
              <a:latin typeface="Trebuchet MS"/>
              <a:cs typeface="Trebuchet MS"/>
            </a:endParaRPr>
          </a:p>
          <a:p>
            <a:pPr marL="355600" marR="90170" indent="-3429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45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45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hen,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use a h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useh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d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isin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an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.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M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st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mm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200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is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ed h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useh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ld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isin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an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8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wi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k.</a:t>
            </a:r>
            <a:endParaRPr sz="18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45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he</a:t>
            </a:r>
            <a:r>
              <a:rPr sz="1800" spc="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ea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hy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 Sc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oo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800" spc="-9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q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ui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es a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nal</a:t>
            </a:r>
            <a:r>
              <a:rPr sz="18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tr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aining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fo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r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mp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yees using</a:t>
            </a:r>
            <a:r>
              <a:rPr sz="18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isin</a:t>
            </a:r>
            <a:r>
              <a:rPr sz="1800" spc="-10" dirty="0">
                <a:solidFill>
                  <a:srgbClr val="3E3E3E"/>
                </a:solidFill>
                <a:latin typeface="Trebuchet MS"/>
                <a:cs typeface="Trebuchet MS"/>
              </a:rPr>
              <a:t>f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ct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an</a:t>
            </a:r>
            <a:r>
              <a:rPr sz="18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18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"/>
              </a:spcBef>
            </a:pPr>
            <a:endParaRPr sz="1650">
              <a:latin typeface="Times New Roman"/>
              <a:cs typeface="Times New Roman"/>
            </a:endParaRPr>
          </a:p>
          <a:p>
            <a:pPr marL="188595" marR="256032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Ca</a:t>
            </a:r>
            <a:r>
              <a:rPr sz="1800" spc="-5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i</a:t>
            </a:r>
            <a:r>
              <a:rPr sz="1800" spc="-10" dirty="0">
                <a:latin typeface="Trebuchet MS"/>
                <a:cs typeface="Trebuchet MS"/>
              </a:rPr>
              <a:t>fo</a:t>
            </a:r>
            <a:r>
              <a:rPr sz="1800" spc="-5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nia De</a:t>
            </a:r>
            <a:r>
              <a:rPr sz="1800" spc="5" dirty="0">
                <a:latin typeface="Trebuchet MS"/>
                <a:cs typeface="Trebuchet MS"/>
              </a:rPr>
              <a:t>p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-5" dirty="0">
                <a:latin typeface="Trebuchet MS"/>
                <a:cs typeface="Trebuchet MS"/>
              </a:rPr>
              <a:t>r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5" dirty="0">
                <a:latin typeface="Trebuchet MS"/>
                <a:cs typeface="Trebuchet MS"/>
              </a:rPr>
              <a:t>m</a:t>
            </a:r>
            <a:r>
              <a:rPr sz="1800" dirty="0">
                <a:latin typeface="Trebuchet MS"/>
                <a:cs typeface="Trebuchet MS"/>
              </a:rPr>
              <a:t>ent 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f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P</a:t>
            </a:r>
            <a:r>
              <a:rPr sz="1800" dirty="0">
                <a:latin typeface="Trebuchet MS"/>
                <a:cs typeface="Trebuchet MS"/>
              </a:rPr>
              <a:t>es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i</a:t>
            </a:r>
            <a:r>
              <a:rPr sz="1800" spc="-5" dirty="0">
                <a:latin typeface="Trebuchet MS"/>
                <a:cs typeface="Trebuchet MS"/>
              </a:rPr>
              <a:t>c</a:t>
            </a:r>
            <a:r>
              <a:rPr sz="1800" dirty="0">
                <a:latin typeface="Trebuchet MS"/>
                <a:cs typeface="Trebuchet MS"/>
              </a:rPr>
              <a:t>i</a:t>
            </a:r>
            <a:r>
              <a:rPr sz="1800" spc="5" dirty="0">
                <a:latin typeface="Trebuchet MS"/>
                <a:cs typeface="Trebuchet MS"/>
              </a:rPr>
              <a:t>d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8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-5" dirty="0">
                <a:latin typeface="Trebuchet MS"/>
                <a:cs typeface="Trebuchet MS"/>
              </a:rPr>
              <a:t>g</a:t>
            </a:r>
            <a:r>
              <a:rPr sz="1800" dirty="0">
                <a:latin typeface="Trebuchet MS"/>
                <a:cs typeface="Trebuchet MS"/>
              </a:rPr>
              <a:t>u</a:t>
            </a:r>
            <a:r>
              <a:rPr sz="1800" spc="-5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i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n</a:t>
            </a:r>
            <a:r>
              <a:rPr sz="1800" spc="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(</a:t>
            </a:r>
            <a:r>
              <a:rPr sz="1800" dirty="0">
                <a:latin typeface="Trebuchet MS"/>
                <a:cs typeface="Trebuchet MS"/>
              </a:rPr>
              <a:t>DP</a:t>
            </a:r>
            <a:r>
              <a:rPr sz="1800" spc="-5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)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- </a:t>
            </a:r>
            <a:r>
              <a:rPr sz="1800" spc="-195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aining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n</a:t>
            </a:r>
            <a:r>
              <a:rPr sz="1800" spc="-5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ine –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si</a:t>
            </a:r>
            <a:r>
              <a:rPr sz="1800" spc="5" dirty="0">
                <a:latin typeface="Trebuchet MS"/>
                <a:cs typeface="Trebuchet MS"/>
              </a:rPr>
              <a:t>mp</a:t>
            </a:r>
            <a:r>
              <a:rPr sz="1800" spc="-5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-5" dirty="0">
                <a:latin typeface="Trebuchet MS"/>
                <a:cs typeface="Trebuchet MS"/>
              </a:rPr>
              <a:t>g</a:t>
            </a:r>
            <a:r>
              <a:rPr sz="1800" dirty="0">
                <a:latin typeface="Trebuchet MS"/>
                <a:cs typeface="Trebuchet MS"/>
              </a:rPr>
              <a:t>is</a:t>
            </a:r>
            <a:r>
              <a:rPr sz="1800" spc="-5" dirty="0">
                <a:latin typeface="Trebuchet MS"/>
                <a:cs typeface="Trebuchet MS"/>
              </a:rPr>
              <a:t>tr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-5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i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n,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f</a:t>
            </a:r>
            <a:r>
              <a:rPr sz="1800" spc="-5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ee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c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</a:t>
            </a:r>
            <a:r>
              <a:rPr sz="1800" spc="-5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ses a</a:t>
            </a:r>
            <a:r>
              <a:rPr sz="1800" spc="-10" dirty="0">
                <a:latin typeface="Trebuchet MS"/>
                <a:cs typeface="Trebuchet MS"/>
              </a:rPr>
              <a:t>v</a:t>
            </a:r>
            <a:r>
              <a:rPr sz="1800" dirty="0">
                <a:latin typeface="Trebuchet MS"/>
                <a:cs typeface="Trebuchet MS"/>
              </a:rPr>
              <a:t>ai</a:t>
            </a:r>
            <a:r>
              <a:rPr sz="1800" spc="-5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5" dirty="0">
                <a:latin typeface="Trebuchet MS"/>
                <a:cs typeface="Trebuchet MS"/>
              </a:rPr>
              <a:t>b</a:t>
            </a:r>
            <a:r>
              <a:rPr sz="1800" spc="-5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e.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i="1" dirty="0">
                <a:latin typeface="Trebuchet MS"/>
                <a:cs typeface="Trebuchet MS"/>
              </a:rPr>
              <a:t>Basic</a:t>
            </a:r>
            <a:r>
              <a:rPr sz="1800" i="1" spc="-15" dirty="0">
                <a:latin typeface="Trebuchet MS"/>
                <a:cs typeface="Trebuchet MS"/>
              </a:rPr>
              <a:t> </a:t>
            </a:r>
            <a:r>
              <a:rPr sz="1800" i="1" dirty="0">
                <a:latin typeface="Trebuchet MS"/>
                <a:cs typeface="Trebuchet MS"/>
              </a:rPr>
              <a:t>I</a:t>
            </a:r>
            <a:r>
              <a:rPr sz="1800" i="1" spc="5" dirty="0">
                <a:latin typeface="Trebuchet MS"/>
                <a:cs typeface="Trebuchet MS"/>
              </a:rPr>
              <a:t>P</a:t>
            </a:r>
            <a:r>
              <a:rPr sz="1800" i="1" dirty="0">
                <a:latin typeface="Trebuchet MS"/>
                <a:cs typeface="Trebuchet MS"/>
              </a:rPr>
              <a:t>M</a:t>
            </a:r>
            <a:r>
              <a:rPr sz="1800" i="1" spc="-20" dirty="0">
                <a:latin typeface="Trebuchet MS"/>
                <a:cs typeface="Trebuchet MS"/>
              </a:rPr>
              <a:t> </a:t>
            </a:r>
            <a:r>
              <a:rPr sz="1800" i="1" spc="-5" dirty="0">
                <a:latin typeface="Trebuchet MS"/>
                <a:cs typeface="Trebuchet MS"/>
              </a:rPr>
              <a:t>f</a:t>
            </a:r>
            <a:r>
              <a:rPr sz="1800" i="1" spc="-10" dirty="0">
                <a:latin typeface="Trebuchet MS"/>
                <a:cs typeface="Trebuchet MS"/>
              </a:rPr>
              <a:t>o</a:t>
            </a:r>
            <a:r>
              <a:rPr sz="1800" i="1" dirty="0">
                <a:latin typeface="Trebuchet MS"/>
                <a:cs typeface="Trebuchet MS"/>
              </a:rPr>
              <a:t>r t</a:t>
            </a:r>
            <a:r>
              <a:rPr sz="1800" i="1" spc="5" dirty="0">
                <a:latin typeface="Trebuchet MS"/>
                <a:cs typeface="Trebuchet MS"/>
              </a:rPr>
              <a:t>h</a:t>
            </a:r>
            <a:r>
              <a:rPr sz="1800" i="1" dirty="0">
                <a:latin typeface="Trebuchet MS"/>
                <a:cs typeface="Trebuchet MS"/>
              </a:rPr>
              <a:t>e</a:t>
            </a:r>
            <a:r>
              <a:rPr sz="1800" i="1" spc="-25" dirty="0">
                <a:latin typeface="Trebuchet MS"/>
                <a:cs typeface="Trebuchet MS"/>
              </a:rPr>
              <a:t> </a:t>
            </a:r>
            <a:r>
              <a:rPr sz="1800" i="1" dirty="0">
                <a:latin typeface="Trebuchet MS"/>
                <a:cs typeface="Trebuchet MS"/>
              </a:rPr>
              <a:t>Class</a:t>
            </a:r>
            <a:r>
              <a:rPr sz="1800" i="1" spc="-10" dirty="0">
                <a:latin typeface="Trebuchet MS"/>
                <a:cs typeface="Trebuchet MS"/>
              </a:rPr>
              <a:t>roo</a:t>
            </a:r>
            <a:r>
              <a:rPr sz="1800" i="1" dirty="0">
                <a:latin typeface="Trebuchet MS"/>
                <a:cs typeface="Trebuchet MS"/>
              </a:rPr>
              <a:t>m</a:t>
            </a:r>
            <a:r>
              <a:rPr sz="1800" i="1" spc="-10" dirty="0">
                <a:latin typeface="Trebuchet MS"/>
                <a:cs typeface="Trebuchet MS"/>
              </a:rPr>
              <a:t> </a:t>
            </a:r>
            <a:r>
              <a:rPr sz="1800" i="1" dirty="0">
                <a:latin typeface="Trebuchet MS"/>
                <a:cs typeface="Trebuchet MS"/>
              </a:rPr>
              <a:t>and</a:t>
            </a:r>
            <a:r>
              <a:rPr sz="1800" i="1" spc="-10" dirty="0">
                <a:latin typeface="Trebuchet MS"/>
                <a:cs typeface="Trebuchet MS"/>
              </a:rPr>
              <a:t> </a:t>
            </a:r>
            <a:r>
              <a:rPr sz="1800" i="1" spc="-5" dirty="0">
                <a:latin typeface="Trebuchet MS"/>
                <a:cs typeface="Trebuchet MS"/>
              </a:rPr>
              <a:t>Off</a:t>
            </a:r>
            <a:r>
              <a:rPr sz="1800" i="1" dirty="0">
                <a:latin typeface="Trebuchet MS"/>
                <a:cs typeface="Trebuchet MS"/>
              </a:rPr>
              <a:t>ice </a:t>
            </a:r>
            <a:r>
              <a:rPr sz="1800" i="1" spc="-5" dirty="0">
                <a:latin typeface="Trebuchet MS"/>
                <a:cs typeface="Trebuchet MS"/>
              </a:rPr>
              <a:t>E</a:t>
            </a:r>
            <a:r>
              <a:rPr sz="1800" i="1" dirty="0">
                <a:latin typeface="Trebuchet MS"/>
                <a:cs typeface="Trebuchet MS"/>
              </a:rPr>
              <a:t>n</a:t>
            </a:r>
            <a:r>
              <a:rPr sz="1800" i="1" spc="-10" dirty="0">
                <a:latin typeface="Trebuchet MS"/>
                <a:cs typeface="Trebuchet MS"/>
              </a:rPr>
              <a:t>v</a:t>
            </a:r>
            <a:r>
              <a:rPr sz="1800" i="1" dirty="0">
                <a:latin typeface="Trebuchet MS"/>
                <a:cs typeface="Trebuchet MS"/>
              </a:rPr>
              <a:t>i</a:t>
            </a:r>
            <a:r>
              <a:rPr sz="1800" i="1" spc="-10" dirty="0">
                <a:latin typeface="Trebuchet MS"/>
                <a:cs typeface="Trebuchet MS"/>
              </a:rPr>
              <a:t>ro</a:t>
            </a:r>
            <a:r>
              <a:rPr sz="1800" i="1" dirty="0">
                <a:latin typeface="Trebuchet MS"/>
                <a:cs typeface="Trebuchet MS"/>
              </a:rPr>
              <a:t>n</a:t>
            </a:r>
            <a:r>
              <a:rPr sz="1800" i="1" spc="5" dirty="0">
                <a:latin typeface="Trebuchet MS"/>
                <a:cs typeface="Trebuchet MS"/>
              </a:rPr>
              <a:t>me</a:t>
            </a:r>
            <a:r>
              <a:rPr sz="1800" i="1" dirty="0">
                <a:latin typeface="Trebuchet MS"/>
                <a:cs typeface="Trebuchet MS"/>
              </a:rPr>
              <a:t>nt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96"/>
    </mc:Choice>
    <mc:Fallback xmlns="">
      <p:transition spd="slow" advTm="64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6074" y="716383"/>
            <a:ext cx="6528434" cy="1031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600" spc="-5" dirty="0">
                <a:solidFill>
                  <a:srgbClr val="90C226"/>
                </a:solidFill>
                <a:latin typeface="Trebuchet MS"/>
                <a:cs typeface="Trebuchet MS"/>
              </a:rPr>
              <a:t>HO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W</a:t>
            </a:r>
            <a:r>
              <a:rPr sz="3600" spc="-75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3600" spc="-210" dirty="0">
                <a:solidFill>
                  <a:srgbClr val="90C226"/>
                </a:solidFill>
                <a:latin typeface="Trebuchet MS"/>
                <a:cs typeface="Trebuchet MS"/>
              </a:rPr>
              <a:t>T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O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3600" spc="-5" dirty="0">
                <a:solidFill>
                  <a:srgbClr val="90C226"/>
                </a:solidFill>
                <a:latin typeface="Trebuchet MS"/>
                <a:cs typeface="Trebuchet MS"/>
              </a:rPr>
              <a:t>SC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REEN</a:t>
            </a:r>
            <a:r>
              <a:rPr sz="3600" spc="-60" dirty="0">
                <a:solidFill>
                  <a:srgbClr val="90C226"/>
                </a:solidFill>
                <a:latin typeface="Trebuchet MS"/>
                <a:cs typeface="Trebuchet MS"/>
              </a:rPr>
              <a:t> 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Y</a:t>
            </a:r>
            <a:r>
              <a:rPr sz="3600" spc="-5" dirty="0">
                <a:solidFill>
                  <a:srgbClr val="90C226"/>
                </a:solidFill>
                <a:latin typeface="Trebuchet MS"/>
                <a:cs typeface="Trebuchet MS"/>
              </a:rPr>
              <a:t>O</a:t>
            </a:r>
            <a:r>
              <a:rPr sz="3600" spc="5" dirty="0">
                <a:solidFill>
                  <a:srgbClr val="90C226"/>
                </a:solidFill>
                <a:latin typeface="Trebuchet MS"/>
                <a:cs typeface="Trebuchet MS"/>
              </a:rPr>
              <a:t>U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R</a:t>
            </a:r>
            <a:r>
              <a:rPr sz="3600" spc="-5" dirty="0">
                <a:solidFill>
                  <a:srgbClr val="90C226"/>
                </a:solidFill>
                <a:latin typeface="Trebuchet MS"/>
                <a:cs typeface="Trebuchet MS"/>
              </a:rPr>
              <a:t>S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ELF </a:t>
            </a:r>
            <a:r>
              <a:rPr sz="3600" spc="-10" dirty="0">
                <a:solidFill>
                  <a:srgbClr val="90C226"/>
                </a:solidFill>
                <a:latin typeface="Trebuchet MS"/>
                <a:cs typeface="Trebuchet MS"/>
              </a:rPr>
              <a:t>F</a:t>
            </a:r>
            <a:r>
              <a:rPr sz="3600" spc="-5" dirty="0">
                <a:solidFill>
                  <a:srgbClr val="90C226"/>
                </a:solidFill>
                <a:latin typeface="Trebuchet MS"/>
                <a:cs typeface="Trebuchet MS"/>
              </a:rPr>
              <a:t>O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R </a:t>
            </a:r>
            <a:r>
              <a:rPr sz="3600" spc="-5" dirty="0">
                <a:solidFill>
                  <a:srgbClr val="90C226"/>
                </a:solidFill>
                <a:latin typeface="Trebuchet MS"/>
                <a:cs typeface="Trebuchet MS"/>
              </a:rPr>
              <a:t>S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YM</a:t>
            </a:r>
            <a:r>
              <a:rPr sz="3600" spc="-5" dirty="0">
                <a:solidFill>
                  <a:srgbClr val="90C226"/>
                </a:solidFill>
                <a:latin typeface="Trebuchet MS"/>
                <a:cs typeface="Trebuchet MS"/>
              </a:rPr>
              <a:t>P</a:t>
            </a:r>
            <a:r>
              <a:rPr sz="3600" spc="-210" dirty="0">
                <a:solidFill>
                  <a:srgbClr val="90C226"/>
                </a:solidFill>
                <a:latin typeface="Trebuchet MS"/>
                <a:cs typeface="Trebuchet MS"/>
              </a:rPr>
              <a:t>T</a:t>
            </a:r>
            <a:r>
              <a:rPr sz="3600" spc="-5" dirty="0">
                <a:solidFill>
                  <a:srgbClr val="90C226"/>
                </a:solidFill>
                <a:latin typeface="Trebuchet MS"/>
                <a:cs typeface="Trebuchet MS"/>
              </a:rPr>
              <a:t>O</a:t>
            </a:r>
            <a:r>
              <a:rPr sz="3600" dirty="0">
                <a:solidFill>
                  <a:srgbClr val="90C226"/>
                </a:solidFill>
                <a:latin typeface="Trebuchet MS"/>
                <a:cs typeface="Trebuchet MS"/>
              </a:rPr>
              <a:t>MS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6074" y="2234685"/>
            <a:ext cx="8289290" cy="175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What</a:t>
            </a:r>
            <a:r>
              <a:rPr sz="2000" b="1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b="1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eed</a:t>
            </a:r>
            <a:r>
              <a:rPr sz="2000" b="1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b="1" spc="-10" dirty="0">
                <a:solidFill>
                  <a:srgbClr val="3E3E3E"/>
                </a:solidFill>
                <a:latin typeface="Trebuchet MS"/>
                <a:cs typeface="Trebuchet MS"/>
              </a:rPr>
              <a:t> k</a:t>
            </a:r>
            <a:r>
              <a:rPr sz="2000" b="1" spc="5" dirty="0">
                <a:solidFill>
                  <a:srgbClr val="3E3E3E"/>
                </a:solidFill>
                <a:latin typeface="Trebuchet MS"/>
                <a:cs typeface="Trebuchet MS"/>
              </a:rPr>
              <a:t>no</a:t>
            </a:r>
            <a:r>
              <a:rPr sz="2000" b="1" dirty="0">
                <a:solidFill>
                  <a:srgbClr val="3E3E3E"/>
                </a:solidFill>
                <a:latin typeface="Trebuchet MS"/>
                <a:cs typeface="Trebuchet MS"/>
              </a:rPr>
              <a:t>w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can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ave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oms.</a:t>
            </a:r>
            <a:endParaRPr sz="20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15" dirty="0">
                <a:solidFill>
                  <a:srgbClr val="90C226"/>
                </a:solidFill>
                <a:latin typeface="Wingdings 3"/>
                <a:cs typeface="Wingdings 3"/>
              </a:rPr>
              <a:t></a:t>
            </a:r>
            <a:r>
              <a:rPr sz="1600" spc="-15" dirty="0">
                <a:solidFill>
                  <a:srgbClr val="90C226"/>
                </a:solidFill>
                <a:latin typeface="Times New Roman"/>
                <a:cs typeface="Times New Roman"/>
              </a:rPr>
              <a:t>	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der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ad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ult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peop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wh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ave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severe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der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ly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medical co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k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art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or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 lun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ase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or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bet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es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b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at</a:t>
            </a:r>
            <a:r>
              <a:rPr sz="2000" spc="-2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ig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he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 risk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for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de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g</a:t>
            </a:r>
            <a:r>
              <a:rPr sz="2000" spc="-4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more</a:t>
            </a:r>
            <a:r>
              <a:rPr sz="2000" spc="-30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rio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u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com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pl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ic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a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t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io</a:t>
            </a:r>
            <a:r>
              <a:rPr sz="2000" spc="-15" dirty="0">
                <a:solidFill>
                  <a:srgbClr val="3E3E3E"/>
                </a:solidFill>
                <a:latin typeface="Trebuchet MS"/>
                <a:cs typeface="Trebuchet MS"/>
              </a:rPr>
              <a:t>n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</a:t>
            </a:r>
            <a:r>
              <a:rPr sz="2000" spc="-3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from</a:t>
            </a:r>
            <a:r>
              <a:rPr sz="2000" spc="-25" dirty="0">
                <a:solidFill>
                  <a:srgbClr val="3E3E3E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C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O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V</a:t>
            </a:r>
            <a:r>
              <a:rPr sz="2000" spc="-10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D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-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1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9 </a:t>
            </a:r>
            <a:r>
              <a:rPr sz="2000" spc="5" dirty="0">
                <a:solidFill>
                  <a:srgbClr val="3E3E3E"/>
                </a:solidFill>
                <a:latin typeface="Trebuchet MS"/>
                <a:cs typeface="Trebuchet MS"/>
              </a:rPr>
              <a:t>i</a:t>
            </a:r>
            <a:r>
              <a:rPr sz="2000" spc="-5" dirty="0">
                <a:solidFill>
                  <a:srgbClr val="3E3E3E"/>
                </a:solidFill>
                <a:latin typeface="Trebuchet MS"/>
                <a:cs typeface="Trebuchet MS"/>
              </a:rPr>
              <a:t>llne</a:t>
            </a:r>
            <a:r>
              <a:rPr sz="2000" dirty="0">
                <a:solidFill>
                  <a:srgbClr val="3E3E3E"/>
                </a:solidFill>
                <a:latin typeface="Trebuchet MS"/>
                <a:cs typeface="Trebuchet MS"/>
              </a:rPr>
              <a:t>ss.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6074" y="4474347"/>
            <a:ext cx="8131175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917575" algn="l"/>
              </a:tabLst>
            </a:pPr>
            <a:r>
              <a:rPr sz="1800" spc="-5" dirty="0">
                <a:latin typeface="Trebuchet MS"/>
                <a:cs typeface="Trebuchet MS"/>
                <a:hlinkClick r:id="rId5"/>
              </a:rPr>
              <a:t>S</a:t>
            </a:r>
            <a:r>
              <a:rPr sz="1800" spc="-10" dirty="0">
                <a:latin typeface="Trebuchet MS"/>
                <a:cs typeface="Trebuchet MS"/>
                <a:hlinkClick r:id="rId5"/>
              </a:rPr>
              <a:t>o</a:t>
            </a:r>
            <a:r>
              <a:rPr sz="1800" dirty="0">
                <a:latin typeface="Trebuchet MS"/>
                <a:cs typeface="Trebuchet MS"/>
                <a:hlinkClick r:id="rId5"/>
              </a:rPr>
              <a:t>u</a:t>
            </a:r>
            <a:r>
              <a:rPr sz="1800" spc="-5" dirty="0">
                <a:latin typeface="Trebuchet MS"/>
                <a:cs typeface="Trebuchet MS"/>
                <a:hlinkClick r:id="rId5"/>
              </a:rPr>
              <a:t>rc</a:t>
            </a:r>
            <a:r>
              <a:rPr sz="1800" dirty="0">
                <a:latin typeface="Trebuchet MS"/>
                <a:cs typeface="Trebuchet MS"/>
                <a:hlinkClick r:id="rId5"/>
              </a:rPr>
              <a:t>e:	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h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tt</a:t>
            </a:r>
            <a:r>
              <a:rPr sz="1800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p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s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: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//ww</a:t>
            </a:r>
            <a:r>
              <a:rPr sz="1800" spc="-19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w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.c</a:t>
            </a:r>
            <a:r>
              <a:rPr sz="1800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d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c.g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ov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/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c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r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na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v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i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r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us/2019-n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c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ov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/sy</a:t>
            </a:r>
            <a:r>
              <a:rPr sz="1800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mp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to</a:t>
            </a:r>
            <a:r>
              <a:rPr sz="1800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m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s- 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es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in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g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/sy</a:t>
            </a:r>
            <a:r>
              <a:rPr sz="1800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mp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</a:t>
            </a:r>
            <a:r>
              <a:rPr sz="1800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m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s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.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h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</a:t>
            </a:r>
            <a:r>
              <a:rPr sz="1800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m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l?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CDC_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AA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_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r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e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f</a:t>
            </a:r>
            <a:r>
              <a:rPr sz="1800" spc="-14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V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a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l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=h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tt</a:t>
            </a:r>
            <a:r>
              <a:rPr sz="1800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p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s%3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A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%2F%2Fww</a:t>
            </a:r>
            <a:r>
              <a:rPr sz="1800" spc="-19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w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.c</a:t>
            </a:r>
            <a:r>
              <a:rPr sz="1800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d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c.g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ov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%2F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c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</a:t>
            </a:r>
            <a:r>
              <a:rPr sz="1800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r</a:t>
            </a:r>
            <a:r>
              <a:rPr sz="1800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</a:t>
            </a:r>
            <a:r>
              <a:rPr sz="180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n 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a</a:t>
            </a:r>
            <a:r>
              <a:rPr sz="1800" u="heavy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v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i</a:t>
            </a:r>
            <a:r>
              <a:rPr sz="18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r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us%2F2019-n</a:t>
            </a:r>
            <a:r>
              <a:rPr sz="18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c</a:t>
            </a:r>
            <a:r>
              <a:rPr sz="1800" u="heavy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ov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%2Fsy</a:t>
            </a:r>
            <a:r>
              <a:rPr sz="1800" u="heavy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mp</a:t>
            </a:r>
            <a:r>
              <a:rPr sz="1800" u="heavy" spc="-10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to</a:t>
            </a:r>
            <a:r>
              <a:rPr sz="1800" u="heavy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m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s-</a:t>
            </a:r>
            <a:r>
              <a:rPr sz="18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es</a:t>
            </a:r>
            <a:r>
              <a:rPr sz="18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in</a:t>
            </a:r>
            <a:r>
              <a:rPr sz="18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g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%2Fin</a:t>
            </a:r>
            <a:r>
              <a:rPr sz="1800" u="heavy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d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e</a:t>
            </a:r>
            <a:r>
              <a:rPr sz="18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x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.h</a:t>
            </a:r>
            <a:r>
              <a:rPr sz="1800" u="heavy" spc="-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t</a:t>
            </a:r>
            <a:r>
              <a:rPr sz="1800" u="heavy" spc="5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m</a:t>
            </a:r>
            <a:r>
              <a:rPr sz="1800" u="heavy" dirty="0">
                <a:solidFill>
                  <a:srgbClr val="99CA3C"/>
                </a:solidFill>
                <a:latin typeface="Trebuchet MS"/>
                <a:cs typeface="Trebuchet MS"/>
                <a:hlinkClick r:id="rId5"/>
              </a:rPr>
              <a:t>l</a:t>
            </a: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00"/>
    </mc:Choice>
    <mc:Fallback xmlns="">
      <p:transition spd="slow" advTm="3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228</Words>
  <Application>Microsoft Office PowerPoint</Application>
  <PresentationFormat>Widescreen</PresentationFormat>
  <Paragraphs>105</Paragraphs>
  <Slides>15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Times New Roman</vt:lpstr>
      <vt:lpstr>Trebuchet MS</vt:lpstr>
      <vt:lpstr>Wingdings 3</vt:lpstr>
      <vt:lpstr>Office Theme</vt:lpstr>
      <vt:lpstr>PowerPoint Presentation</vt:lpstr>
      <vt:lpstr>FACTS ON CORONAVIRUS</vt:lpstr>
      <vt:lpstr>PROTECT YOURSELF</vt:lpstr>
      <vt:lpstr>Steps Everyone Should Take</vt:lpstr>
      <vt:lpstr>Avoid close contact</vt:lpstr>
      <vt:lpstr>PowerPoint Presentation</vt:lpstr>
      <vt:lpstr>PowerPoint Presentation</vt:lpstr>
      <vt:lpstr>Clean and disinfect</vt:lpstr>
      <vt:lpstr>PowerPoint Presentation</vt:lpstr>
      <vt:lpstr>PowerPoint Presentation</vt:lpstr>
      <vt:lpstr>PowerPoint Presentation</vt:lpstr>
      <vt:lpstr>PowerPoint Presentation</vt:lpstr>
      <vt:lpstr>MORE INFORMATION</vt:lpstr>
      <vt:lpstr>COVID-19 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McCain</dc:creator>
  <cp:lastModifiedBy>Keyshun Marshall</cp:lastModifiedBy>
  <cp:revision>8</cp:revision>
  <dcterms:created xsi:type="dcterms:W3CDTF">2020-06-01T15:51:00Z</dcterms:created>
  <dcterms:modified xsi:type="dcterms:W3CDTF">2020-10-21T21:34:28Z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2020-05-21T00:00:00Z</vt:filetime>
  </property>
  <property fmtid="{D5CDD505-2E9C-101B-9397-08002B2CF9AE}" pid="3" name="LastSaved">
    <vt:filetime>2020-06-01T00:00:00Z</vt:filetime>
  </property>
</Properties>
</file>