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78" r:id="rId1"/>
    <p:sldMasterId id="2147483679" r:id="rId2"/>
  </p:sldMasterIdLst>
  <p:notesMasterIdLst>
    <p:notesMasterId r:id="rId16"/>
  </p:notesMasterIdLst>
  <p:sldIdLst>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Lst>
  <p:sldSz cx="9144000" cy="5143500" type="screen16x9"/>
  <p:notesSz cx="6858000" cy="9144000"/>
  <p:embeddedFontLst>
    <p:embeddedFont>
      <p:font typeface="Calibri" panose="020F0502020204030204" pitchFamily="34" charset="0"/>
      <p:regular r:id="rId17"/>
      <p:bold r:id="rId18"/>
      <p:italic r:id="rId19"/>
      <p:boldItalic r:id="rId20"/>
    </p:embeddedFont>
    <p:embeddedFont>
      <p:font typeface="Montserrat" panose="020B0604020202020204" charset="0"/>
      <p:regular r:id="rId21"/>
      <p:bold r:id="rId22"/>
      <p:italic r:id="rId23"/>
      <p:boldItalic r:id="rId24"/>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guide id="3" orient="horz" pos="1044">
          <p15:clr>
            <a:srgbClr val="A4A3A4"/>
          </p15:clr>
        </p15:guide>
        <p15:guide id="4" pos="2976">
          <p15:clr>
            <a:srgbClr val="9AA0A6"/>
          </p15:clr>
        </p15:guide>
        <p15:guide id="5" pos="3342">
          <p15:clr>
            <a:srgbClr val="9AA0A6"/>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44" d="100"/>
          <a:sy n="144" d="100"/>
        </p:scale>
        <p:origin x="654" y="120"/>
      </p:cViewPr>
      <p:guideLst>
        <p:guide orient="horz" pos="1620"/>
        <p:guide pos="2880"/>
        <p:guide orient="horz" pos="1044"/>
        <p:guide pos="2976"/>
        <p:guide pos="3342"/>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font" Target="fonts/font2.fntdata"/><Relationship Id="rId26" Type="http://schemas.openxmlformats.org/officeDocument/2006/relationships/viewProps" Target="viewProps.xml"/><Relationship Id="rId3" Type="http://schemas.openxmlformats.org/officeDocument/2006/relationships/slide" Target="slides/slide1.xml"/><Relationship Id="rId21" Type="http://schemas.openxmlformats.org/officeDocument/2006/relationships/font" Target="fonts/font5.fntdata"/><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font" Target="fonts/font1.fntdata"/><Relationship Id="rId25"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notesMaster" Target="notesMasters/notesMaster1.xml"/><Relationship Id="rId20" Type="http://schemas.openxmlformats.org/officeDocument/2006/relationships/font" Target="fonts/font4.fntdata"/><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font" Target="fonts/font8.fntdata"/><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font" Target="fonts/font7.fntdata"/><Relationship Id="rId28"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font" Target="fonts/font3.fnt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font" Target="fonts/font6.fntdata"/><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0"/>
        <p:cNvGrpSpPr/>
        <p:nvPr/>
      </p:nvGrpSpPr>
      <p:grpSpPr>
        <a:xfrm>
          <a:off x="0" y="0"/>
          <a:ext cx="0" cy="0"/>
          <a:chOff x="0" y="0"/>
          <a:chExt cx="0" cy="0"/>
        </a:xfrm>
      </p:grpSpPr>
      <p:sp>
        <p:nvSpPr>
          <p:cNvPr id="201" name="Google Shape;201;g1ba66d2f0c0_2_123:notes"/>
          <p:cNvSpPr>
            <a:spLocks noGrp="1" noRot="1" noChangeAspect="1"/>
          </p:cNvSpPr>
          <p:nvPr>
            <p:ph type="sldImg" idx="2"/>
          </p:nvPr>
        </p:nvSpPr>
        <p:spPr>
          <a:xfrm>
            <a:off x="693946" y="1142608"/>
            <a:ext cx="5470109" cy="308676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02" name="Google Shape;202;g1ba66d2f0c0_2_123:notes"/>
          <p:cNvSpPr txBox="1">
            <a:spLocks noGrp="1"/>
          </p:cNvSpPr>
          <p:nvPr>
            <p:ph type="body" idx="1"/>
          </p:nvPr>
        </p:nvSpPr>
        <p:spPr>
          <a:xfrm>
            <a:off x="685800" y="4400550"/>
            <a:ext cx="5486400" cy="3600450"/>
          </a:xfrm>
          <a:prstGeom prst="rect">
            <a:avLst/>
          </a:prstGeom>
          <a:noFill/>
          <a:ln>
            <a:noFill/>
          </a:ln>
        </p:spPr>
        <p:txBody>
          <a:bodyPr spcFirstLastPara="1" wrap="square" lIns="91350" tIns="45675" rIns="91350" bIns="45675" anchor="t" anchorCtr="0">
            <a:noAutofit/>
          </a:bodyPr>
          <a:lstStyle/>
          <a:p>
            <a:pPr marL="0" lvl="0" indent="0" algn="l" rtl="0">
              <a:spcBef>
                <a:spcPts val="0"/>
              </a:spcBef>
              <a:spcAft>
                <a:spcPts val="0"/>
              </a:spcAft>
              <a:buNone/>
            </a:pPr>
            <a:endParaRPr sz="1400"/>
          </a:p>
        </p:txBody>
      </p:sp>
      <p:sp>
        <p:nvSpPr>
          <p:cNvPr id="203" name="Google Shape;203;g1ba66d2f0c0_2_123:notes"/>
          <p:cNvSpPr txBox="1">
            <a:spLocks noGrp="1"/>
          </p:cNvSpPr>
          <p:nvPr>
            <p:ph type="sldNum" idx="12"/>
          </p:nvPr>
        </p:nvSpPr>
        <p:spPr>
          <a:xfrm>
            <a:off x="3884613" y="8685214"/>
            <a:ext cx="2971800" cy="458787"/>
          </a:xfrm>
          <a:prstGeom prst="rect">
            <a:avLst/>
          </a:prstGeom>
          <a:noFill/>
          <a:ln>
            <a:noFill/>
          </a:ln>
        </p:spPr>
        <p:txBody>
          <a:bodyPr spcFirstLastPara="1" wrap="square" lIns="91350" tIns="45675" rIns="91350" bIns="45675" anchor="b" anchorCtr="0">
            <a:noAutofit/>
          </a:bodyPr>
          <a:lstStyle/>
          <a:p>
            <a:pPr marL="0" lvl="0" indent="0" algn="r" rtl="0">
              <a:spcBef>
                <a:spcPts val="0"/>
              </a:spcBef>
              <a:spcAft>
                <a:spcPts val="0"/>
              </a:spcAft>
              <a:buNone/>
            </a:pPr>
            <a:fld id="{00000000-1234-1234-1234-123412341234}" type="slidenum">
              <a:rPr lang="en" sz="1400"/>
              <a:t>1</a:t>
            </a:fld>
            <a:endParaRPr sz="140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0"/>
        <p:cNvGrpSpPr/>
        <p:nvPr/>
      </p:nvGrpSpPr>
      <p:grpSpPr>
        <a:xfrm>
          <a:off x="0" y="0"/>
          <a:ext cx="0" cy="0"/>
          <a:chOff x="0" y="0"/>
          <a:chExt cx="0" cy="0"/>
        </a:xfrm>
      </p:grpSpPr>
      <p:sp>
        <p:nvSpPr>
          <p:cNvPr id="301" name="Google Shape;301;g1d480d87962_0_25:notes"/>
          <p:cNvSpPr>
            <a:spLocks noGrp="1" noRot="1" noChangeAspect="1"/>
          </p:cNvSpPr>
          <p:nvPr>
            <p:ph type="sldImg" idx="2"/>
          </p:nvPr>
        </p:nvSpPr>
        <p:spPr>
          <a:xfrm>
            <a:off x="693946" y="1142608"/>
            <a:ext cx="5470200" cy="30867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02" name="Google Shape;302;g1d480d87962_0_25:notes"/>
          <p:cNvSpPr txBox="1">
            <a:spLocks noGrp="1"/>
          </p:cNvSpPr>
          <p:nvPr>
            <p:ph type="body" idx="1"/>
          </p:nvPr>
        </p:nvSpPr>
        <p:spPr>
          <a:xfrm>
            <a:off x="685800" y="4400550"/>
            <a:ext cx="5486400" cy="3600600"/>
          </a:xfrm>
          <a:prstGeom prst="rect">
            <a:avLst/>
          </a:prstGeom>
          <a:noFill/>
          <a:ln>
            <a:noFill/>
          </a:ln>
        </p:spPr>
        <p:txBody>
          <a:bodyPr spcFirstLastPara="1" wrap="square" lIns="91350" tIns="45675" rIns="91350" bIns="45675" anchor="t" anchorCtr="0">
            <a:noAutofit/>
          </a:bodyPr>
          <a:lstStyle/>
          <a:p>
            <a:pPr marL="0" lvl="0" indent="0" algn="l" rtl="0">
              <a:spcBef>
                <a:spcPts val="0"/>
              </a:spcBef>
              <a:spcAft>
                <a:spcPts val="0"/>
              </a:spcAft>
              <a:buNone/>
            </a:pPr>
            <a:r>
              <a:rPr lang="en" sz="1400"/>
              <a:t>Nathaniel</a:t>
            </a:r>
            <a:endParaRPr sz="1400"/>
          </a:p>
        </p:txBody>
      </p:sp>
      <p:sp>
        <p:nvSpPr>
          <p:cNvPr id="303" name="Google Shape;303;g1d480d87962_0_25:notes"/>
          <p:cNvSpPr txBox="1">
            <a:spLocks noGrp="1"/>
          </p:cNvSpPr>
          <p:nvPr>
            <p:ph type="sldNum" idx="12"/>
          </p:nvPr>
        </p:nvSpPr>
        <p:spPr>
          <a:xfrm>
            <a:off x="3884613" y="8685214"/>
            <a:ext cx="2971800" cy="458700"/>
          </a:xfrm>
          <a:prstGeom prst="rect">
            <a:avLst/>
          </a:prstGeom>
          <a:noFill/>
          <a:ln>
            <a:noFill/>
          </a:ln>
        </p:spPr>
        <p:txBody>
          <a:bodyPr spcFirstLastPara="1" wrap="square" lIns="91350" tIns="45675" rIns="91350" bIns="45675" anchor="b" anchorCtr="0">
            <a:noAutofit/>
          </a:bodyPr>
          <a:lstStyle/>
          <a:p>
            <a:pPr marL="0" lvl="0" indent="0" algn="r" rtl="0">
              <a:spcBef>
                <a:spcPts val="0"/>
              </a:spcBef>
              <a:spcAft>
                <a:spcPts val="0"/>
              </a:spcAft>
              <a:buNone/>
            </a:pPr>
            <a:fld id="{00000000-1234-1234-1234-123412341234}" type="slidenum">
              <a:rPr lang="en" sz="1400"/>
              <a:t>10</a:t>
            </a:fld>
            <a:endParaRPr sz="140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1"/>
        <p:cNvGrpSpPr/>
        <p:nvPr/>
      </p:nvGrpSpPr>
      <p:grpSpPr>
        <a:xfrm>
          <a:off x="0" y="0"/>
          <a:ext cx="0" cy="0"/>
          <a:chOff x="0" y="0"/>
          <a:chExt cx="0" cy="0"/>
        </a:xfrm>
      </p:grpSpPr>
      <p:sp>
        <p:nvSpPr>
          <p:cNvPr id="312" name="Google Shape;312;g1d480d87962_0_31:notes"/>
          <p:cNvSpPr>
            <a:spLocks noGrp="1" noRot="1" noChangeAspect="1"/>
          </p:cNvSpPr>
          <p:nvPr>
            <p:ph type="sldImg" idx="2"/>
          </p:nvPr>
        </p:nvSpPr>
        <p:spPr>
          <a:xfrm>
            <a:off x="693946" y="1142608"/>
            <a:ext cx="5470200" cy="30867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13" name="Google Shape;313;g1d480d87962_0_31:notes"/>
          <p:cNvSpPr txBox="1">
            <a:spLocks noGrp="1"/>
          </p:cNvSpPr>
          <p:nvPr>
            <p:ph type="body" idx="1"/>
          </p:nvPr>
        </p:nvSpPr>
        <p:spPr>
          <a:xfrm>
            <a:off x="685800" y="4400550"/>
            <a:ext cx="5486400" cy="3600600"/>
          </a:xfrm>
          <a:prstGeom prst="rect">
            <a:avLst/>
          </a:prstGeom>
          <a:noFill/>
          <a:ln>
            <a:noFill/>
          </a:ln>
        </p:spPr>
        <p:txBody>
          <a:bodyPr spcFirstLastPara="1" wrap="square" lIns="91350" tIns="45675" rIns="91350" bIns="45675" anchor="t" anchorCtr="0">
            <a:noAutofit/>
          </a:bodyPr>
          <a:lstStyle/>
          <a:p>
            <a:pPr marL="0" lvl="0" indent="0" algn="l" rtl="0">
              <a:spcBef>
                <a:spcPts val="0"/>
              </a:spcBef>
              <a:spcAft>
                <a:spcPts val="0"/>
              </a:spcAft>
              <a:buNone/>
            </a:pPr>
            <a:r>
              <a:rPr lang="en" sz="1400"/>
              <a:t>Niki - Please join us this weekend! Wide Open Walls artists are taking over Father Keith B. Kenny K-6 in Vice President Phillips’ trustee area. We’ll also be hosting our community fair from 12-4pm, and there will be free meals, live music, free covid testing, bike repairs, community resources and more! We’ll be at one of our schools every third Saturday of the month through May and hopefully we’ll do it all again at 7 or more schools during the 2023-2024 school year. </a:t>
            </a:r>
            <a:endParaRPr sz="1400"/>
          </a:p>
        </p:txBody>
      </p:sp>
      <p:sp>
        <p:nvSpPr>
          <p:cNvPr id="314" name="Google Shape;314;g1d480d87962_0_31:notes"/>
          <p:cNvSpPr txBox="1">
            <a:spLocks noGrp="1"/>
          </p:cNvSpPr>
          <p:nvPr>
            <p:ph type="sldNum" idx="12"/>
          </p:nvPr>
        </p:nvSpPr>
        <p:spPr>
          <a:xfrm>
            <a:off x="3884613" y="8685214"/>
            <a:ext cx="2971800" cy="458700"/>
          </a:xfrm>
          <a:prstGeom prst="rect">
            <a:avLst/>
          </a:prstGeom>
          <a:noFill/>
          <a:ln>
            <a:noFill/>
          </a:ln>
        </p:spPr>
        <p:txBody>
          <a:bodyPr spcFirstLastPara="1" wrap="square" lIns="91350" tIns="45675" rIns="91350" bIns="45675" anchor="b" anchorCtr="0">
            <a:noAutofit/>
          </a:bodyPr>
          <a:lstStyle/>
          <a:p>
            <a:pPr marL="0" lvl="0" indent="0" algn="r" rtl="0">
              <a:spcBef>
                <a:spcPts val="0"/>
              </a:spcBef>
              <a:spcAft>
                <a:spcPts val="0"/>
              </a:spcAft>
              <a:buNone/>
            </a:pPr>
            <a:fld id="{00000000-1234-1234-1234-123412341234}" type="slidenum">
              <a:rPr lang="en" sz="1400"/>
              <a:t>11</a:t>
            </a:fld>
            <a:endParaRPr sz="140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0"/>
        <p:cNvGrpSpPr/>
        <p:nvPr/>
      </p:nvGrpSpPr>
      <p:grpSpPr>
        <a:xfrm>
          <a:off x="0" y="0"/>
          <a:ext cx="0" cy="0"/>
          <a:chOff x="0" y="0"/>
          <a:chExt cx="0" cy="0"/>
        </a:xfrm>
      </p:grpSpPr>
      <p:sp>
        <p:nvSpPr>
          <p:cNvPr id="321" name="Google Shape;321;g1d480d87962_0_7:notes"/>
          <p:cNvSpPr>
            <a:spLocks noGrp="1" noRot="1" noChangeAspect="1"/>
          </p:cNvSpPr>
          <p:nvPr>
            <p:ph type="sldImg" idx="2"/>
          </p:nvPr>
        </p:nvSpPr>
        <p:spPr>
          <a:xfrm>
            <a:off x="693946" y="1142608"/>
            <a:ext cx="5470200" cy="30867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22" name="Google Shape;322;g1d480d87962_0_7:notes"/>
          <p:cNvSpPr txBox="1">
            <a:spLocks noGrp="1"/>
          </p:cNvSpPr>
          <p:nvPr>
            <p:ph type="body" idx="1"/>
          </p:nvPr>
        </p:nvSpPr>
        <p:spPr>
          <a:xfrm>
            <a:off x="685800" y="4400550"/>
            <a:ext cx="5486400" cy="3600600"/>
          </a:xfrm>
          <a:prstGeom prst="rect">
            <a:avLst/>
          </a:prstGeom>
          <a:noFill/>
          <a:ln>
            <a:noFill/>
          </a:ln>
        </p:spPr>
        <p:txBody>
          <a:bodyPr spcFirstLastPara="1" wrap="square" lIns="91350" tIns="45675" rIns="91350" bIns="45675" anchor="t" anchorCtr="0">
            <a:noAutofit/>
          </a:bodyPr>
          <a:lstStyle/>
          <a:p>
            <a:pPr marL="0" lvl="0" indent="0" algn="l" rtl="0">
              <a:spcBef>
                <a:spcPts val="0"/>
              </a:spcBef>
              <a:spcAft>
                <a:spcPts val="0"/>
              </a:spcAft>
              <a:buNone/>
            </a:pPr>
            <a:r>
              <a:rPr lang="en" sz="1400"/>
              <a:t>Nathaniel</a:t>
            </a:r>
            <a:endParaRPr sz="1400"/>
          </a:p>
          <a:p>
            <a:pPr marL="0" lvl="0" indent="0" algn="l" rtl="0">
              <a:spcBef>
                <a:spcPts val="0"/>
              </a:spcBef>
              <a:spcAft>
                <a:spcPts val="0"/>
              </a:spcAft>
              <a:buNone/>
            </a:pPr>
            <a:endParaRPr sz="1400"/>
          </a:p>
          <a:p>
            <a:pPr marL="0" lvl="0" indent="0" algn="l" rtl="0">
              <a:spcBef>
                <a:spcPts val="0"/>
              </a:spcBef>
              <a:spcAft>
                <a:spcPts val="0"/>
              </a:spcAft>
              <a:buNone/>
            </a:pPr>
            <a:r>
              <a:rPr lang="en" sz="1400"/>
              <a:t>This partnership is focused on facilities, arts on campuses, and student engagement. There is a forthcoming block grant that will focus on student arts at a deeper level and this partnership acts as a catalyst to increase the level of arts integration throughout these campuses as a starting point. This is not the only arts initiative.</a:t>
            </a:r>
            <a:endParaRPr sz="1400"/>
          </a:p>
        </p:txBody>
      </p:sp>
      <p:sp>
        <p:nvSpPr>
          <p:cNvPr id="323" name="Google Shape;323;g1d480d87962_0_7:notes"/>
          <p:cNvSpPr txBox="1">
            <a:spLocks noGrp="1"/>
          </p:cNvSpPr>
          <p:nvPr>
            <p:ph type="sldNum" idx="12"/>
          </p:nvPr>
        </p:nvSpPr>
        <p:spPr>
          <a:xfrm>
            <a:off x="3884613" y="8685214"/>
            <a:ext cx="2971800" cy="458700"/>
          </a:xfrm>
          <a:prstGeom prst="rect">
            <a:avLst/>
          </a:prstGeom>
          <a:noFill/>
          <a:ln>
            <a:noFill/>
          </a:ln>
        </p:spPr>
        <p:txBody>
          <a:bodyPr spcFirstLastPara="1" wrap="square" lIns="91350" tIns="45675" rIns="91350" bIns="45675" anchor="b" anchorCtr="0">
            <a:noAutofit/>
          </a:bodyPr>
          <a:lstStyle/>
          <a:p>
            <a:pPr marL="0" lvl="0" indent="0" algn="r" rtl="0">
              <a:spcBef>
                <a:spcPts val="0"/>
              </a:spcBef>
              <a:spcAft>
                <a:spcPts val="0"/>
              </a:spcAft>
              <a:buNone/>
            </a:pPr>
            <a:fld id="{00000000-1234-1234-1234-123412341234}" type="slidenum">
              <a:rPr lang="en" sz="1400"/>
              <a:t>12</a:t>
            </a:fld>
            <a:endParaRPr sz="140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9"/>
        <p:cNvGrpSpPr/>
        <p:nvPr/>
      </p:nvGrpSpPr>
      <p:grpSpPr>
        <a:xfrm>
          <a:off x="0" y="0"/>
          <a:ext cx="0" cy="0"/>
          <a:chOff x="0" y="0"/>
          <a:chExt cx="0" cy="0"/>
        </a:xfrm>
      </p:grpSpPr>
      <p:sp>
        <p:nvSpPr>
          <p:cNvPr id="330" name="Google Shape;330;g1ba66d2f0c0_2_334:notes"/>
          <p:cNvSpPr>
            <a:spLocks noGrp="1" noRot="1" noChangeAspect="1"/>
          </p:cNvSpPr>
          <p:nvPr>
            <p:ph type="sldImg" idx="2"/>
          </p:nvPr>
        </p:nvSpPr>
        <p:spPr>
          <a:xfrm>
            <a:off x="693946" y="1142608"/>
            <a:ext cx="5470109" cy="308676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31" name="Google Shape;331;g1ba66d2f0c0_2_334:notes"/>
          <p:cNvSpPr txBox="1">
            <a:spLocks noGrp="1"/>
          </p:cNvSpPr>
          <p:nvPr>
            <p:ph type="body" idx="1"/>
          </p:nvPr>
        </p:nvSpPr>
        <p:spPr>
          <a:xfrm>
            <a:off x="685800" y="4400550"/>
            <a:ext cx="5486400" cy="3600450"/>
          </a:xfrm>
          <a:prstGeom prst="rect">
            <a:avLst/>
          </a:prstGeom>
          <a:noFill/>
          <a:ln>
            <a:noFill/>
          </a:ln>
        </p:spPr>
        <p:txBody>
          <a:bodyPr spcFirstLastPara="1" wrap="square" lIns="91350" tIns="45675" rIns="91350" bIns="45675" anchor="t" anchorCtr="0">
            <a:noAutofit/>
          </a:bodyPr>
          <a:lstStyle/>
          <a:p>
            <a:pPr marL="0" lvl="0" indent="0" algn="l" rtl="0">
              <a:spcBef>
                <a:spcPts val="0"/>
              </a:spcBef>
              <a:spcAft>
                <a:spcPts val="0"/>
              </a:spcAft>
              <a:buNone/>
            </a:pPr>
            <a:endParaRPr sz="1400"/>
          </a:p>
        </p:txBody>
      </p:sp>
      <p:sp>
        <p:nvSpPr>
          <p:cNvPr id="332" name="Google Shape;332;g1ba66d2f0c0_2_334:notes"/>
          <p:cNvSpPr txBox="1">
            <a:spLocks noGrp="1"/>
          </p:cNvSpPr>
          <p:nvPr>
            <p:ph type="sldNum" idx="12"/>
          </p:nvPr>
        </p:nvSpPr>
        <p:spPr>
          <a:xfrm>
            <a:off x="3884613" y="8685214"/>
            <a:ext cx="2971800" cy="458787"/>
          </a:xfrm>
          <a:prstGeom prst="rect">
            <a:avLst/>
          </a:prstGeom>
          <a:noFill/>
          <a:ln>
            <a:noFill/>
          </a:ln>
        </p:spPr>
        <p:txBody>
          <a:bodyPr spcFirstLastPara="1" wrap="square" lIns="91350" tIns="45675" rIns="91350" bIns="45675" anchor="b" anchorCtr="0">
            <a:noAutofit/>
          </a:bodyPr>
          <a:lstStyle/>
          <a:p>
            <a:pPr marL="0" lvl="0" indent="0" algn="r" rtl="0">
              <a:spcBef>
                <a:spcPts val="0"/>
              </a:spcBef>
              <a:spcAft>
                <a:spcPts val="0"/>
              </a:spcAft>
              <a:buNone/>
            </a:pPr>
            <a:fld id="{00000000-1234-1234-1234-123412341234}" type="slidenum">
              <a:rPr lang="en" sz="1400"/>
              <a:t>13</a:t>
            </a:fld>
            <a:endParaRPr sz="140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6"/>
        <p:cNvGrpSpPr/>
        <p:nvPr/>
      </p:nvGrpSpPr>
      <p:grpSpPr>
        <a:xfrm>
          <a:off x="0" y="0"/>
          <a:ext cx="0" cy="0"/>
          <a:chOff x="0" y="0"/>
          <a:chExt cx="0" cy="0"/>
        </a:xfrm>
      </p:grpSpPr>
      <p:sp>
        <p:nvSpPr>
          <p:cNvPr id="217" name="Google Shape;217;g1ba66d2f0c0_2_146:notes"/>
          <p:cNvSpPr>
            <a:spLocks noGrp="1" noRot="1" noChangeAspect="1"/>
          </p:cNvSpPr>
          <p:nvPr>
            <p:ph type="sldImg" idx="2"/>
          </p:nvPr>
        </p:nvSpPr>
        <p:spPr>
          <a:xfrm>
            <a:off x="693946" y="1142608"/>
            <a:ext cx="5470109" cy="308676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18" name="Google Shape;218;g1ba66d2f0c0_2_146:notes"/>
          <p:cNvSpPr txBox="1">
            <a:spLocks noGrp="1"/>
          </p:cNvSpPr>
          <p:nvPr>
            <p:ph type="body" idx="1"/>
          </p:nvPr>
        </p:nvSpPr>
        <p:spPr>
          <a:xfrm>
            <a:off x="685800" y="4400550"/>
            <a:ext cx="5486400" cy="3600450"/>
          </a:xfrm>
          <a:prstGeom prst="rect">
            <a:avLst/>
          </a:prstGeom>
          <a:noFill/>
          <a:ln>
            <a:noFill/>
          </a:ln>
        </p:spPr>
        <p:txBody>
          <a:bodyPr spcFirstLastPara="1" wrap="square" lIns="91350" tIns="45675" rIns="91350" bIns="45675" anchor="t" anchorCtr="0">
            <a:noAutofit/>
          </a:bodyPr>
          <a:lstStyle/>
          <a:p>
            <a:pPr marL="0" lvl="0" indent="0" algn="l" rtl="0">
              <a:spcBef>
                <a:spcPts val="0"/>
              </a:spcBef>
              <a:spcAft>
                <a:spcPts val="0"/>
              </a:spcAft>
              <a:buNone/>
            </a:pPr>
            <a:r>
              <a:rPr lang="en" sz="1400"/>
              <a:t>Nathaniel</a:t>
            </a:r>
            <a:endParaRPr sz="1400"/>
          </a:p>
        </p:txBody>
      </p:sp>
      <p:sp>
        <p:nvSpPr>
          <p:cNvPr id="219" name="Google Shape;219;g1ba66d2f0c0_2_146:notes"/>
          <p:cNvSpPr txBox="1">
            <a:spLocks noGrp="1"/>
          </p:cNvSpPr>
          <p:nvPr>
            <p:ph type="sldNum" idx="12"/>
          </p:nvPr>
        </p:nvSpPr>
        <p:spPr>
          <a:xfrm>
            <a:off x="3884613" y="8685214"/>
            <a:ext cx="2971800" cy="458787"/>
          </a:xfrm>
          <a:prstGeom prst="rect">
            <a:avLst/>
          </a:prstGeom>
          <a:noFill/>
          <a:ln>
            <a:noFill/>
          </a:ln>
        </p:spPr>
        <p:txBody>
          <a:bodyPr spcFirstLastPara="1" wrap="square" lIns="91350" tIns="45675" rIns="91350" bIns="45675" anchor="b" anchorCtr="0">
            <a:noAutofit/>
          </a:bodyPr>
          <a:lstStyle/>
          <a:p>
            <a:pPr marL="0" lvl="0" indent="0" algn="r" rtl="0">
              <a:spcBef>
                <a:spcPts val="0"/>
              </a:spcBef>
              <a:spcAft>
                <a:spcPts val="0"/>
              </a:spcAft>
              <a:buNone/>
            </a:pPr>
            <a:fld id="{00000000-1234-1234-1234-123412341234}" type="slidenum">
              <a:rPr lang="en" sz="1400"/>
              <a:t>2</a:t>
            </a:fld>
            <a:endParaRPr sz="140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1"/>
        <p:cNvGrpSpPr/>
        <p:nvPr/>
      </p:nvGrpSpPr>
      <p:grpSpPr>
        <a:xfrm>
          <a:off x="0" y="0"/>
          <a:ext cx="0" cy="0"/>
          <a:chOff x="0" y="0"/>
          <a:chExt cx="0" cy="0"/>
        </a:xfrm>
      </p:grpSpPr>
      <p:sp>
        <p:nvSpPr>
          <p:cNvPr id="232" name="Google Shape;232;g1ba66d2f0c0_2_139:notes"/>
          <p:cNvSpPr>
            <a:spLocks noGrp="1" noRot="1" noChangeAspect="1"/>
          </p:cNvSpPr>
          <p:nvPr>
            <p:ph type="sldImg" idx="2"/>
          </p:nvPr>
        </p:nvSpPr>
        <p:spPr>
          <a:xfrm>
            <a:off x="693946" y="1142608"/>
            <a:ext cx="5470109" cy="308676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33" name="Google Shape;233;g1ba66d2f0c0_2_139:notes"/>
          <p:cNvSpPr txBox="1">
            <a:spLocks noGrp="1"/>
          </p:cNvSpPr>
          <p:nvPr>
            <p:ph type="body" idx="1"/>
          </p:nvPr>
        </p:nvSpPr>
        <p:spPr>
          <a:xfrm>
            <a:off x="685800" y="4400550"/>
            <a:ext cx="5486400" cy="3600450"/>
          </a:xfrm>
          <a:prstGeom prst="rect">
            <a:avLst/>
          </a:prstGeom>
          <a:noFill/>
          <a:ln>
            <a:noFill/>
          </a:ln>
        </p:spPr>
        <p:txBody>
          <a:bodyPr spcFirstLastPara="1" wrap="square" lIns="91350" tIns="45675" rIns="91350" bIns="45675" anchor="t" anchorCtr="0">
            <a:noAutofit/>
          </a:bodyPr>
          <a:lstStyle/>
          <a:p>
            <a:pPr marL="0" lvl="0" indent="0" algn="l" rtl="0">
              <a:spcBef>
                <a:spcPts val="0"/>
              </a:spcBef>
              <a:spcAft>
                <a:spcPts val="0"/>
              </a:spcAft>
              <a:buNone/>
            </a:pPr>
            <a:r>
              <a:rPr lang="en" sz="1400"/>
              <a:t>Nathaniel</a:t>
            </a:r>
            <a:endParaRPr sz="1400"/>
          </a:p>
        </p:txBody>
      </p:sp>
      <p:sp>
        <p:nvSpPr>
          <p:cNvPr id="234" name="Google Shape;234;g1ba66d2f0c0_2_139:notes"/>
          <p:cNvSpPr txBox="1">
            <a:spLocks noGrp="1"/>
          </p:cNvSpPr>
          <p:nvPr>
            <p:ph type="sldNum" idx="12"/>
          </p:nvPr>
        </p:nvSpPr>
        <p:spPr>
          <a:xfrm>
            <a:off x="3884613" y="8685214"/>
            <a:ext cx="2971800" cy="458787"/>
          </a:xfrm>
          <a:prstGeom prst="rect">
            <a:avLst/>
          </a:prstGeom>
          <a:noFill/>
          <a:ln>
            <a:noFill/>
          </a:ln>
        </p:spPr>
        <p:txBody>
          <a:bodyPr spcFirstLastPara="1" wrap="square" lIns="91350" tIns="45675" rIns="91350" bIns="45675" anchor="b" anchorCtr="0">
            <a:noAutofit/>
          </a:bodyPr>
          <a:lstStyle/>
          <a:p>
            <a:pPr marL="0" lvl="0" indent="0" algn="r" rtl="0">
              <a:spcBef>
                <a:spcPts val="0"/>
              </a:spcBef>
              <a:spcAft>
                <a:spcPts val="0"/>
              </a:spcAft>
              <a:buNone/>
            </a:pPr>
            <a:fld id="{00000000-1234-1234-1234-123412341234}" type="slidenum">
              <a:rPr lang="en" sz="1400"/>
              <a:t>3</a:t>
            </a:fld>
            <a:endParaRPr sz="140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9"/>
        <p:cNvGrpSpPr/>
        <p:nvPr/>
      </p:nvGrpSpPr>
      <p:grpSpPr>
        <a:xfrm>
          <a:off x="0" y="0"/>
          <a:ext cx="0" cy="0"/>
          <a:chOff x="0" y="0"/>
          <a:chExt cx="0" cy="0"/>
        </a:xfrm>
      </p:grpSpPr>
      <p:sp>
        <p:nvSpPr>
          <p:cNvPr id="240" name="Google Shape;240;g1d480d87962_0_19:notes"/>
          <p:cNvSpPr>
            <a:spLocks noGrp="1" noRot="1" noChangeAspect="1"/>
          </p:cNvSpPr>
          <p:nvPr>
            <p:ph type="sldImg" idx="2"/>
          </p:nvPr>
        </p:nvSpPr>
        <p:spPr>
          <a:xfrm>
            <a:off x="693946" y="1142608"/>
            <a:ext cx="5470200" cy="30867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41" name="Google Shape;241;g1d480d87962_0_19:notes"/>
          <p:cNvSpPr txBox="1">
            <a:spLocks noGrp="1"/>
          </p:cNvSpPr>
          <p:nvPr>
            <p:ph type="body" idx="1"/>
          </p:nvPr>
        </p:nvSpPr>
        <p:spPr>
          <a:xfrm>
            <a:off x="685800" y="4400550"/>
            <a:ext cx="5486400" cy="3600600"/>
          </a:xfrm>
          <a:prstGeom prst="rect">
            <a:avLst/>
          </a:prstGeom>
          <a:noFill/>
          <a:ln>
            <a:noFill/>
          </a:ln>
        </p:spPr>
        <p:txBody>
          <a:bodyPr spcFirstLastPara="1" wrap="square" lIns="91350" tIns="45675" rIns="91350" bIns="45675" anchor="t" anchorCtr="0">
            <a:noAutofit/>
          </a:bodyPr>
          <a:lstStyle/>
          <a:p>
            <a:pPr marL="0" lvl="0" indent="0" algn="l" rtl="0">
              <a:spcBef>
                <a:spcPts val="0"/>
              </a:spcBef>
              <a:spcAft>
                <a:spcPts val="0"/>
              </a:spcAft>
              <a:buNone/>
            </a:pPr>
            <a:r>
              <a:rPr lang="en" sz="1200"/>
              <a:t>Nathaniel  </a:t>
            </a:r>
            <a:endParaRPr sz="1200"/>
          </a:p>
          <a:p>
            <a:pPr marL="0" lvl="0" indent="0" algn="l" rtl="0">
              <a:spcBef>
                <a:spcPts val="0"/>
              </a:spcBef>
              <a:spcAft>
                <a:spcPts val="0"/>
              </a:spcAft>
              <a:buNone/>
            </a:pPr>
            <a:endParaRPr sz="1200"/>
          </a:p>
          <a:p>
            <a:pPr marL="0" lvl="0" indent="0" algn="l" rtl="0">
              <a:spcBef>
                <a:spcPts val="0"/>
              </a:spcBef>
              <a:spcAft>
                <a:spcPts val="0"/>
              </a:spcAft>
              <a:buNone/>
            </a:pPr>
            <a:r>
              <a:rPr lang="en" sz="1200"/>
              <a:t>The partnership with WOW is beneficial for a number of reasons. </a:t>
            </a:r>
            <a:endParaRPr sz="1200"/>
          </a:p>
          <a:p>
            <a:pPr marL="0" lvl="0" indent="0" algn="l" rtl="0">
              <a:spcBef>
                <a:spcPts val="0"/>
              </a:spcBef>
              <a:spcAft>
                <a:spcPts val="0"/>
              </a:spcAft>
              <a:buNone/>
            </a:pPr>
            <a:endParaRPr sz="1200"/>
          </a:p>
          <a:p>
            <a:pPr marL="0" lvl="0" indent="0" algn="l" rtl="0">
              <a:spcBef>
                <a:spcPts val="0"/>
              </a:spcBef>
              <a:spcAft>
                <a:spcPts val="0"/>
              </a:spcAft>
              <a:buNone/>
            </a:pPr>
            <a:r>
              <a:rPr lang="en" sz="1200"/>
              <a:t>First, and the most obvious from the street corner is campus beautification. We know from our previous facilities master planning process that our district had $3.5 billion in facilities needs in 2019. In today’s dollars that amount is much higher due to inflation. WOW is able to assist the District in addressing curb appeal at a handful of our sites throughout the District which pays dividends beyond the needed curb appeal of our sites. </a:t>
            </a:r>
            <a:endParaRPr sz="1200"/>
          </a:p>
          <a:p>
            <a:pPr marL="0" lvl="0" indent="0" algn="l" rtl="0">
              <a:spcBef>
                <a:spcPts val="0"/>
              </a:spcBef>
              <a:spcAft>
                <a:spcPts val="0"/>
              </a:spcAft>
              <a:buNone/>
            </a:pPr>
            <a:endParaRPr sz="1200"/>
          </a:p>
          <a:p>
            <a:pPr marL="0" lvl="0" indent="0" algn="l" rtl="0">
              <a:spcBef>
                <a:spcPts val="0"/>
              </a:spcBef>
              <a:spcAft>
                <a:spcPts val="0"/>
              </a:spcAft>
              <a:buNone/>
            </a:pPr>
            <a:r>
              <a:rPr lang="en" sz="1200">
                <a:solidFill>
                  <a:srgbClr val="202124"/>
                </a:solidFill>
                <a:highlight>
                  <a:srgbClr val="FFFFFF"/>
                </a:highlight>
              </a:rPr>
              <a:t>Peer-reviewed research has found a relationship between the quality of a school facility and student achievement. Specifically, significant correlations have been found between poor structural, conditional, and aesthetic attributes of school buildings and low student attendance, learning and achievement. We aim to improve student outcomes through addressing our facilities needs in this manner. </a:t>
            </a:r>
            <a:endParaRPr sz="1200">
              <a:solidFill>
                <a:srgbClr val="202124"/>
              </a:solidFill>
              <a:highlight>
                <a:srgbClr val="FFFFFF"/>
              </a:highlight>
            </a:endParaRPr>
          </a:p>
          <a:p>
            <a:pPr marL="0" lvl="0" indent="0" algn="l" rtl="0">
              <a:spcBef>
                <a:spcPts val="0"/>
              </a:spcBef>
              <a:spcAft>
                <a:spcPts val="0"/>
              </a:spcAft>
              <a:buNone/>
            </a:pPr>
            <a:endParaRPr sz="1200">
              <a:solidFill>
                <a:srgbClr val="202124"/>
              </a:solidFill>
              <a:highlight>
                <a:srgbClr val="FFFFFF"/>
              </a:highlight>
            </a:endParaRPr>
          </a:p>
          <a:p>
            <a:pPr marL="0" lvl="0" indent="0" algn="l" rtl="0">
              <a:spcBef>
                <a:spcPts val="0"/>
              </a:spcBef>
              <a:spcAft>
                <a:spcPts val="0"/>
              </a:spcAft>
              <a:buNone/>
            </a:pPr>
            <a:r>
              <a:rPr lang="en" sz="1200">
                <a:solidFill>
                  <a:srgbClr val="202124"/>
                </a:solidFill>
                <a:highlight>
                  <a:srgbClr val="FFFFFF"/>
                </a:highlight>
              </a:rPr>
              <a:t>We are also endeavoring to create student and community inspiration and joy through these artistic expressions. And as we did with the Facilities Master Plan, we are looking beyond the property lines of our schools in order to create a deeper bond within the community within which we serve.</a:t>
            </a:r>
            <a:endParaRPr sz="1200">
              <a:solidFill>
                <a:srgbClr val="202124"/>
              </a:solidFill>
              <a:highlight>
                <a:srgbClr val="FFFFFF"/>
              </a:highlight>
            </a:endParaRPr>
          </a:p>
          <a:p>
            <a:pPr marL="0" lvl="0" indent="0" algn="l" rtl="0">
              <a:spcBef>
                <a:spcPts val="0"/>
              </a:spcBef>
              <a:spcAft>
                <a:spcPts val="0"/>
              </a:spcAft>
              <a:buNone/>
            </a:pPr>
            <a:endParaRPr sz="1200">
              <a:solidFill>
                <a:srgbClr val="202124"/>
              </a:solidFill>
              <a:highlight>
                <a:srgbClr val="FFFFFF"/>
              </a:highlight>
            </a:endParaRPr>
          </a:p>
          <a:p>
            <a:pPr marL="0" lvl="0" indent="0" algn="l" rtl="0">
              <a:spcBef>
                <a:spcPts val="0"/>
              </a:spcBef>
              <a:spcAft>
                <a:spcPts val="0"/>
              </a:spcAft>
              <a:buNone/>
            </a:pPr>
            <a:r>
              <a:rPr lang="en" sz="1200">
                <a:solidFill>
                  <a:srgbClr val="202124"/>
                </a:solidFill>
                <a:highlight>
                  <a:srgbClr val="FFFFFF"/>
                </a:highlight>
              </a:rPr>
              <a:t>Part of the bigger effort to bring in the Community into our space. </a:t>
            </a:r>
            <a:endParaRPr sz="1200">
              <a:solidFill>
                <a:srgbClr val="202124"/>
              </a:solidFill>
              <a:highlight>
                <a:srgbClr val="FFFFFF"/>
              </a:highlight>
            </a:endParaRPr>
          </a:p>
        </p:txBody>
      </p:sp>
      <p:sp>
        <p:nvSpPr>
          <p:cNvPr id="242" name="Google Shape;242;g1d480d87962_0_19:notes"/>
          <p:cNvSpPr txBox="1">
            <a:spLocks noGrp="1"/>
          </p:cNvSpPr>
          <p:nvPr>
            <p:ph type="sldNum" idx="12"/>
          </p:nvPr>
        </p:nvSpPr>
        <p:spPr>
          <a:xfrm>
            <a:off x="3884613" y="8685214"/>
            <a:ext cx="2971800" cy="458700"/>
          </a:xfrm>
          <a:prstGeom prst="rect">
            <a:avLst/>
          </a:prstGeom>
          <a:noFill/>
          <a:ln>
            <a:noFill/>
          </a:ln>
        </p:spPr>
        <p:txBody>
          <a:bodyPr spcFirstLastPara="1" wrap="square" lIns="91350" tIns="45675" rIns="91350" bIns="45675" anchor="b" anchorCtr="0">
            <a:noAutofit/>
          </a:bodyPr>
          <a:lstStyle/>
          <a:p>
            <a:pPr marL="0" lvl="0" indent="0" algn="r" rtl="0">
              <a:spcBef>
                <a:spcPts val="0"/>
              </a:spcBef>
              <a:spcAft>
                <a:spcPts val="0"/>
              </a:spcAft>
              <a:buNone/>
            </a:pPr>
            <a:fld id="{00000000-1234-1234-1234-123412341234}" type="slidenum">
              <a:rPr lang="en" sz="1400"/>
              <a:t>4</a:t>
            </a:fld>
            <a:endParaRPr sz="140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9"/>
        <p:cNvGrpSpPr/>
        <p:nvPr/>
      </p:nvGrpSpPr>
      <p:grpSpPr>
        <a:xfrm>
          <a:off x="0" y="0"/>
          <a:ext cx="0" cy="0"/>
          <a:chOff x="0" y="0"/>
          <a:chExt cx="0" cy="0"/>
        </a:xfrm>
      </p:grpSpPr>
      <p:sp>
        <p:nvSpPr>
          <p:cNvPr id="250" name="Google Shape;250;g1ba66d2f0c0_2_153:notes"/>
          <p:cNvSpPr txBox="1">
            <a:spLocks noGrp="1"/>
          </p:cNvSpPr>
          <p:nvPr>
            <p:ph type="body" idx="1"/>
          </p:nvPr>
        </p:nvSpPr>
        <p:spPr>
          <a:xfrm>
            <a:off x="685800" y="4400550"/>
            <a:ext cx="5486400" cy="3600450"/>
          </a:xfrm>
          <a:prstGeom prst="rect">
            <a:avLst/>
          </a:prstGeom>
        </p:spPr>
        <p:txBody>
          <a:bodyPr spcFirstLastPara="1" wrap="square" lIns="90325" tIns="90325" rIns="90325" bIns="90325" anchor="t" anchorCtr="0">
            <a:noAutofit/>
          </a:bodyPr>
          <a:lstStyle/>
          <a:p>
            <a:pPr marL="0" lvl="0" indent="0" algn="l" rtl="0">
              <a:spcBef>
                <a:spcPts val="0"/>
              </a:spcBef>
              <a:spcAft>
                <a:spcPts val="0"/>
              </a:spcAft>
              <a:buNone/>
            </a:pPr>
            <a:r>
              <a:rPr lang="en"/>
              <a:t>Niki</a:t>
            </a:r>
            <a:endParaRPr/>
          </a:p>
          <a:p>
            <a:pPr marL="0" lvl="0" indent="0" algn="l" rtl="0">
              <a:spcBef>
                <a:spcPts val="0"/>
              </a:spcBef>
              <a:spcAft>
                <a:spcPts val="0"/>
              </a:spcAft>
              <a:buNone/>
            </a:pPr>
            <a:r>
              <a:rPr lang="en"/>
              <a:t>More on community impact of community fairs</a:t>
            </a:r>
            <a:endParaRPr/>
          </a:p>
          <a:p>
            <a:pPr marL="0" lvl="0" indent="0" algn="l" rtl="0">
              <a:spcBef>
                <a:spcPts val="0"/>
              </a:spcBef>
              <a:spcAft>
                <a:spcPts val="0"/>
              </a:spcAft>
              <a:buNone/>
            </a:pPr>
            <a:r>
              <a:rPr lang="en"/>
              <a:t>Here is a short video we would like to share that shows the overall feel of the WOW events that have taken place throughout the District to this point. </a:t>
            </a:r>
            <a:endParaRPr/>
          </a:p>
        </p:txBody>
      </p:sp>
      <p:sp>
        <p:nvSpPr>
          <p:cNvPr id="251" name="Google Shape;251;g1ba66d2f0c0_2_153:notes"/>
          <p:cNvSpPr>
            <a:spLocks noGrp="1" noRot="1" noChangeAspect="1"/>
          </p:cNvSpPr>
          <p:nvPr>
            <p:ph type="sldImg" idx="2"/>
          </p:nvPr>
        </p:nvSpPr>
        <p:spPr>
          <a:xfrm>
            <a:off x="693946" y="1142608"/>
            <a:ext cx="5470109" cy="3086768"/>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6"/>
        <p:cNvGrpSpPr/>
        <p:nvPr/>
      </p:nvGrpSpPr>
      <p:grpSpPr>
        <a:xfrm>
          <a:off x="0" y="0"/>
          <a:ext cx="0" cy="0"/>
          <a:chOff x="0" y="0"/>
          <a:chExt cx="0" cy="0"/>
        </a:xfrm>
      </p:grpSpPr>
      <p:sp>
        <p:nvSpPr>
          <p:cNvPr id="257" name="Google Shape;257;g1d480d87962_0_13:notes"/>
          <p:cNvSpPr>
            <a:spLocks noGrp="1" noRot="1" noChangeAspect="1"/>
          </p:cNvSpPr>
          <p:nvPr>
            <p:ph type="sldImg" idx="2"/>
          </p:nvPr>
        </p:nvSpPr>
        <p:spPr>
          <a:xfrm>
            <a:off x="693946" y="1142608"/>
            <a:ext cx="5470200" cy="30867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58" name="Google Shape;258;g1d480d87962_0_13:notes"/>
          <p:cNvSpPr txBox="1">
            <a:spLocks noGrp="1"/>
          </p:cNvSpPr>
          <p:nvPr>
            <p:ph type="body" idx="1"/>
          </p:nvPr>
        </p:nvSpPr>
        <p:spPr>
          <a:xfrm>
            <a:off x="685800" y="4400550"/>
            <a:ext cx="5486400" cy="3600600"/>
          </a:xfrm>
          <a:prstGeom prst="rect">
            <a:avLst/>
          </a:prstGeom>
          <a:noFill/>
          <a:ln>
            <a:noFill/>
          </a:ln>
        </p:spPr>
        <p:txBody>
          <a:bodyPr spcFirstLastPara="1" wrap="square" lIns="91350" tIns="45675" rIns="91350" bIns="45675" anchor="t" anchorCtr="0">
            <a:noAutofit/>
          </a:bodyPr>
          <a:lstStyle/>
          <a:p>
            <a:pPr marL="0" lvl="0" indent="0" algn="l" rtl="0">
              <a:spcBef>
                <a:spcPts val="0"/>
              </a:spcBef>
              <a:spcAft>
                <a:spcPts val="0"/>
              </a:spcAft>
              <a:buNone/>
            </a:pPr>
            <a:r>
              <a:rPr lang="en" sz="1400"/>
              <a:t>Niki - At Luther Burbank, WOW donated materials and a street art workshop to 12 students who were selected to paint live at the May 2021 Community Fair. WOW and their sponsors donated all of the murals painted at Tahoe Elementary. Our current contract with WOW began this fiscal year and we kicked things off at Elder Creek where 18 murals were painted in September. Then, in November, we went to Bret Harte where 30 murals were painted! </a:t>
            </a:r>
            <a:endParaRPr sz="1400"/>
          </a:p>
        </p:txBody>
      </p:sp>
      <p:sp>
        <p:nvSpPr>
          <p:cNvPr id="259" name="Google Shape;259;g1d480d87962_0_13:notes"/>
          <p:cNvSpPr txBox="1">
            <a:spLocks noGrp="1"/>
          </p:cNvSpPr>
          <p:nvPr>
            <p:ph type="sldNum" idx="12"/>
          </p:nvPr>
        </p:nvSpPr>
        <p:spPr>
          <a:xfrm>
            <a:off x="3884613" y="8685214"/>
            <a:ext cx="2971800" cy="458700"/>
          </a:xfrm>
          <a:prstGeom prst="rect">
            <a:avLst/>
          </a:prstGeom>
          <a:noFill/>
          <a:ln>
            <a:noFill/>
          </a:ln>
        </p:spPr>
        <p:txBody>
          <a:bodyPr spcFirstLastPara="1" wrap="square" lIns="91350" tIns="45675" rIns="91350" bIns="45675" anchor="b" anchorCtr="0">
            <a:noAutofit/>
          </a:bodyPr>
          <a:lstStyle/>
          <a:p>
            <a:pPr marL="0" lvl="0" indent="0" algn="r" rtl="0">
              <a:spcBef>
                <a:spcPts val="0"/>
              </a:spcBef>
              <a:spcAft>
                <a:spcPts val="0"/>
              </a:spcAft>
              <a:buNone/>
            </a:pPr>
            <a:fld id="{00000000-1234-1234-1234-123412341234}" type="slidenum">
              <a:rPr lang="en" sz="1400"/>
              <a:t>6</a:t>
            </a:fld>
            <a:endParaRPr sz="140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5"/>
        <p:cNvGrpSpPr/>
        <p:nvPr/>
      </p:nvGrpSpPr>
      <p:grpSpPr>
        <a:xfrm>
          <a:off x="0" y="0"/>
          <a:ext cx="0" cy="0"/>
          <a:chOff x="0" y="0"/>
          <a:chExt cx="0" cy="0"/>
        </a:xfrm>
      </p:grpSpPr>
      <p:sp>
        <p:nvSpPr>
          <p:cNvPr id="266" name="Google Shape;266;g1d480d87962_0_83:notes"/>
          <p:cNvSpPr>
            <a:spLocks noGrp="1" noRot="1" noChangeAspect="1"/>
          </p:cNvSpPr>
          <p:nvPr>
            <p:ph type="sldImg" idx="2"/>
          </p:nvPr>
        </p:nvSpPr>
        <p:spPr>
          <a:xfrm>
            <a:off x="693946" y="1142608"/>
            <a:ext cx="5470200" cy="30867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67" name="Google Shape;267;g1d480d87962_0_83:notes"/>
          <p:cNvSpPr txBox="1">
            <a:spLocks noGrp="1"/>
          </p:cNvSpPr>
          <p:nvPr>
            <p:ph type="body" idx="1"/>
          </p:nvPr>
        </p:nvSpPr>
        <p:spPr>
          <a:xfrm>
            <a:off x="685800" y="4400550"/>
            <a:ext cx="5486400" cy="3600600"/>
          </a:xfrm>
          <a:prstGeom prst="rect">
            <a:avLst/>
          </a:prstGeom>
          <a:noFill/>
          <a:ln>
            <a:noFill/>
          </a:ln>
        </p:spPr>
        <p:txBody>
          <a:bodyPr spcFirstLastPara="1" wrap="square" lIns="91350" tIns="45675" rIns="91350" bIns="45675" anchor="t" anchorCtr="0">
            <a:noAutofit/>
          </a:bodyPr>
          <a:lstStyle/>
          <a:p>
            <a:pPr marL="0" lvl="0" indent="0" algn="l" rtl="0">
              <a:spcBef>
                <a:spcPts val="0"/>
              </a:spcBef>
              <a:spcAft>
                <a:spcPts val="0"/>
              </a:spcAft>
              <a:buNone/>
            </a:pPr>
            <a:r>
              <a:rPr lang="en" sz="1400"/>
              <a:t>Niki - We’ve paired our Wide Open Walls events with our community fairs to amplify both. Hosting our community fairs on the weekends that we invite artists to take over our campuses has allowed families across the district to be exposed to live mural painting and our local arts scene while enjoying much needed community and resources. Over the past 8 months since our Luther Burbank fair, we’ve forged many community partnerships that have enabled us collectively to provide more critical goods and services than we could alone to families in need district-wide.</a:t>
            </a:r>
            <a:endParaRPr sz="1400"/>
          </a:p>
        </p:txBody>
      </p:sp>
      <p:sp>
        <p:nvSpPr>
          <p:cNvPr id="268" name="Google Shape;268;g1d480d87962_0_83:notes"/>
          <p:cNvSpPr txBox="1">
            <a:spLocks noGrp="1"/>
          </p:cNvSpPr>
          <p:nvPr>
            <p:ph type="sldNum" idx="12"/>
          </p:nvPr>
        </p:nvSpPr>
        <p:spPr>
          <a:xfrm>
            <a:off x="3884613" y="8685214"/>
            <a:ext cx="2971800" cy="458700"/>
          </a:xfrm>
          <a:prstGeom prst="rect">
            <a:avLst/>
          </a:prstGeom>
          <a:noFill/>
          <a:ln>
            <a:noFill/>
          </a:ln>
        </p:spPr>
        <p:txBody>
          <a:bodyPr spcFirstLastPara="1" wrap="square" lIns="91350" tIns="45675" rIns="91350" bIns="45675" anchor="b" anchorCtr="0">
            <a:noAutofit/>
          </a:bodyPr>
          <a:lstStyle/>
          <a:p>
            <a:pPr marL="0" lvl="0" indent="0" algn="r" rtl="0">
              <a:spcBef>
                <a:spcPts val="0"/>
              </a:spcBef>
              <a:spcAft>
                <a:spcPts val="0"/>
              </a:spcAft>
              <a:buNone/>
            </a:pPr>
            <a:fld id="{00000000-1234-1234-1234-123412341234}" type="slidenum">
              <a:rPr lang="en" sz="1400"/>
              <a:t>7</a:t>
            </a:fld>
            <a:endParaRPr sz="140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6"/>
        <p:cNvGrpSpPr/>
        <p:nvPr/>
      </p:nvGrpSpPr>
      <p:grpSpPr>
        <a:xfrm>
          <a:off x="0" y="0"/>
          <a:ext cx="0" cy="0"/>
          <a:chOff x="0" y="0"/>
          <a:chExt cx="0" cy="0"/>
        </a:xfrm>
      </p:grpSpPr>
      <p:sp>
        <p:nvSpPr>
          <p:cNvPr id="277" name="Google Shape;277;g1d480d87962_0_50:notes"/>
          <p:cNvSpPr>
            <a:spLocks noGrp="1" noRot="1" noChangeAspect="1"/>
          </p:cNvSpPr>
          <p:nvPr>
            <p:ph type="sldImg" idx="2"/>
          </p:nvPr>
        </p:nvSpPr>
        <p:spPr>
          <a:xfrm>
            <a:off x="693946" y="1142608"/>
            <a:ext cx="5470200" cy="30867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78" name="Google Shape;278;g1d480d87962_0_50:notes"/>
          <p:cNvSpPr txBox="1">
            <a:spLocks noGrp="1"/>
          </p:cNvSpPr>
          <p:nvPr>
            <p:ph type="body" idx="1"/>
          </p:nvPr>
        </p:nvSpPr>
        <p:spPr>
          <a:xfrm>
            <a:off x="685800" y="4400550"/>
            <a:ext cx="5486400" cy="3600600"/>
          </a:xfrm>
          <a:prstGeom prst="rect">
            <a:avLst/>
          </a:prstGeom>
          <a:noFill/>
          <a:ln>
            <a:noFill/>
          </a:ln>
        </p:spPr>
        <p:txBody>
          <a:bodyPr spcFirstLastPara="1" wrap="square" lIns="91350" tIns="45675" rIns="91350" bIns="45675" anchor="t" anchorCtr="0">
            <a:noAutofit/>
          </a:bodyPr>
          <a:lstStyle/>
          <a:p>
            <a:pPr marL="0" lvl="0" indent="0" algn="l" rtl="0">
              <a:spcBef>
                <a:spcPts val="0"/>
              </a:spcBef>
              <a:spcAft>
                <a:spcPts val="0"/>
              </a:spcAft>
              <a:buNone/>
            </a:pPr>
            <a:r>
              <a:rPr lang="en" sz="1400"/>
              <a:t>Niki - Here’s what Brandon Frink, the Principal of Elder Creek Elementary, had to say about his experience working with Wide Open Walls.</a:t>
            </a:r>
            <a:endParaRPr sz="1400"/>
          </a:p>
        </p:txBody>
      </p:sp>
      <p:sp>
        <p:nvSpPr>
          <p:cNvPr id="279" name="Google Shape;279;g1d480d87962_0_50:notes"/>
          <p:cNvSpPr txBox="1">
            <a:spLocks noGrp="1"/>
          </p:cNvSpPr>
          <p:nvPr>
            <p:ph type="sldNum" idx="12"/>
          </p:nvPr>
        </p:nvSpPr>
        <p:spPr>
          <a:xfrm>
            <a:off x="3884613" y="8685214"/>
            <a:ext cx="2971800" cy="458700"/>
          </a:xfrm>
          <a:prstGeom prst="rect">
            <a:avLst/>
          </a:prstGeom>
          <a:noFill/>
          <a:ln>
            <a:noFill/>
          </a:ln>
        </p:spPr>
        <p:txBody>
          <a:bodyPr spcFirstLastPara="1" wrap="square" lIns="91350" tIns="45675" rIns="91350" bIns="45675" anchor="b" anchorCtr="0">
            <a:noAutofit/>
          </a:bodyPr>
          <a:lstStyle/>
          <a:p>
            <a:pPr marL="0" lvl="0" indent="0" algn="r" rtl="0">
              <a:spcBef>
                <a:spcPts val="0"/>
              </a:spcBef>
              <a:spcAft>
                <a:spcPts val="0"/>
              </a:spcAft>
              <a:buNone/>
            </a:pPr>
            <a:fld id="{00000000-1234-1234-1234-123412341234}" type="slidenum">
              <a:rPr lang="en" sz="1400"/>
              <a:t>8</a:t>
            </a:fld>
            <a:endParaRPr sz="140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9"/>
        <p:cNvGrpSpPr/>
        <p:nvPr/>
      </p:nvGrpSpPr>
      <p:grpSpPr>
        <a:xfrm>
          <a:off x="0" y="0"/>
          <a:ext cx="0" cy="0"/>
          <a:chOff x="0" y="0"/>
          <a:chExt cx="0" cy="0"/>
        </a:xfrm>
      </p:grpSpPr>
      <p:sp>
        <p:nvSpPr>
          <p:cNvPr id="290" name="Google Shape;290;g1d996203c2c_11_0:notes"/>
          <p:cNvSpPr>
            <a:spLocks noGrp="1" noRot="1" noChangeAspect="1"/>
          </p:cNvSpPr>
          <p:nvPr>
            <p:ph type="sldImg" idx="2"/>
          </p:nvPr>
        </p:nvSpPr>
        <p:spPr>
          <a:xfrm>
            <a:off x="693946" y="1142608"/>
            <a:ext cx="5470200" cy="30867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91" name="Google Shape;291;g1d996203c2c_11_0:notes"/>
          <p:cNvSpPr txBox="1">
            <a:spLocks noGrp="1"/>
          </p:cNvSpPr>
          <p:nvPr>
            <p:ph type="body" idx="1"/>
          </p:nvPr>
        </p:nvSpPr>
        <p:spPr>
          <a:xfrm>
            <a:off x="685800" y="4400550"/>
            <a:ext cx="5486400" cy="3600600"/>
          </a:xfrm>
          <a:prstGeom prst="rect">
            <a:avLst/>
          </a:prstGeom>
          <a:noFill/>
          <a:ln>
            <a:noFill/>
          </a:ln>
        </p:spPr>
        <p:txBody>
          <a:bodyPr spcFirstLastPara="1" wrap="square" lIns="91350" tIns="45675" rIns="91350" bIns="45675" anchor="t" anchorCtr="0">
            <a:noAutofit/>
          </a:bodyPr>
          <a:lstStyle/>
          <a:p>
            <a:pPr marL="0" lvl="0" indent="0" algn="l" rtl="0">
              <a:spcBef>
                <a:spcPts val="0"/>
              </a:spcBef>
              <a:spcAft>
                <a:spcPts val="0"/>
              </a:spcAft>
              <a:buNone/>
            </a:pPr>
            <a:r>
              <a:rPr lang="en" sz="1400"/>
              <a:t>Niki - </a:t>
            </a:r>
            <a:endParaRPr sz="1400"/>
          </a:p>
        </p:txBody>
      </p:sp>
      <p:sp>
        <p:nvSpPr>
          <p:cNvPr id="292" name="Google Shape;292;g1d996203c2c_11_0:notes"/>
          <p:cNvSpPr txBox="1">
            <a:spLocks noGrp="1"/>
          </p:cNvSpPr>
          <p:nvPr>
            <p:ph type="sldNum" idx="12"/>
          </p:nvPr>
        </p:nvSpPr>
        <p:spPr>
          <a:xfrm>
            <a:off x="3884613" y="8685214"/>
            <a:ext cx="2971800" cy="458700"/>
          </a:xfrm>
          <a:prstGeom prst="rect">
            <a:avLst/>
          </a:prstGeom>
          <a:noFill/>
          <a:ln>
            <a:noFill/>
          </a:ln>
        </p:spPr>
        <p:txBody>
          <a:bodyPr spcFirstLastPara="1" wrap="square" lIns="91350" tIns="45675" rIns="91350" bIns="45675" anchor="b" anchorCtr="0">
            <a:noAutofit/>
          </a:bodyPr>
          <a:lstStyle/>
          <a:p>
            <a:pPr marL="0" lvl="0" indent="0" algn="r" rtl="0">
              <a:spcBef>
                <a:spcPts val="0"/>
              </a:spcBef>
              <a:spcAft>
                <a:spcPts val="0"/>
              </a:spcAft>
              <a:buNone/>
            </a:pPr>
            <a:fld id="{00000000-1234-1234-1234-123412341234}" type="slidenum">
              <a:rPr lang="en" sz="1400"/>
              <a:t>9</a:t>
            </a:fld>
            <a:endParaRPr sz="140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rmAutofit/>
          </a:bodyPr>
          <a:lstStyle>
            <a:lvl1pPr marL="457200" lvl="0" indent="-342900" algn="ctr">
              <a:spcBef>
                <a:spcPts val="0"/>
              </a:spcBef>
              <a:spcAft>
                <a:spcPts val="0"/>
              </a:spcAft>
              <a:buSzPts val="1800"/>
              <a:buChar char="●"/>
              <a:defRPr/>
            </a:lvl1pPr>
            <a:lvl2pPr marL="914400" lvl="1" indent="-317500" algn="ctr">
              <a:spcBef>
                <a:spcPts val="0"/>
              </a:spcBef>
              <a:spcAft>
                <a:spcPts val="0"/>
              </a:spcAft>
              <a:buSzPts val="1400"/>
              <a:buChar char="○"/>
              <a:defRPr/>
            </a:lvl2pPr>
            <a:lvl3pPr marL="1371600" lvl="2" indent="-317500" algn="ctr">
              <a:spcBef>
                <a:spcPts val="0"/>
              </a:spcBef>
              <a:spcAft>
                <a:spcPts val="0"/>
              </a:spcAft>
              <a:buSzPts val="1400"/>
              <a:buChar char="■"/>
              <a:defRPr/>
            </a:lvl3pPr>
            <a:lvl4pPr marL="1828800" lvl="3" indent="-317500" algn="ctr">
              <a:spcBef>
                <a:spcPts val="0"/>
              </a:spcBef>
              <a:spcAft>
                <a:spcPts val="0"/>
              </a:spcAft>
              <a:buSzPts val="1400"/>
              <a:buChar char="●"/>
              <a:defRPr/>
            </a:lvl4pPr>
            <a:lvl5pPr marL="2286000" lvl="4" indent="-317500" algn="ctr">
              <a:spcBef>
                <a:spcPts val="0"/>
              </a:spcBef>
              <a:spcAft>
                <a:spcPts val="0"/>
              </a:spcAft>
              <a:buSzPts val="1400"/>
              <a:buChar char="○"/>
              <a:defRPr/>
            </a:lvl5pPr>
            <a:lvl6pPr marL="2743200" lvl="5" indent="-317500" algn="ctr">
              <a:spcBef>
                <a:spcPts val="0"/>
              </a:spcBef>
              <a:spcAft>
                <a:spcPts val="0"/>
              </a:spcAft>
              <a:buSzPts val="1400"/>
              <a:buChar char="■"/>
              <a:defRPr/>
            </a:lvl6pPr>
            <a:lvl7pPr marL="3200400" lvl="6" indent="-317500" algn="ctr">
              <a:spcBef>
                <a:spcPts val="0"/>
              </a:spcBef>
              <a:spcAft>
                <a:spcPts val="0"/>
              </a:spcAft>
              <a:buSzPts val="1400"/>
              <a:buChar char="●"/>
              <a:defRPr/>
            </a:lvl7pPr>
            <a:lvl8pPr marL="3657600" lvl="7" indent="-317500" algn="ctr">
              <a:spcBef>
                <a:spcPts val="0"/>
              </a:spcBef>
              <a:spcAft>
                <a:spcPts val="0"/>
              </a:spcAft>
              <a:buSzPts val="1400"/>
              <a:buChar char="○"/>
              <a:defRPr/>
            </a:lvl8pPr>
            <a:lvl9pPr marL="4114800" lvl="8" indent="-317500" algn="ctr">
              <a:spcBef>
                <a:spcPts val="0"/>
              </a:spcBef>
              <a:spcAft>
                <a:spcPts val="0"/>
              </a:spcAft>
              <a:buSzPts val="1400"/>
              <a:buChar char="■"/>
              <a:defRPr/>
            </a:lvl9pPr>
          </a:lstStyle>
          <a:p>
            <a:endParaRPr/>
          </a:p>
        </p:txBody>
      </p:sp>
      <p:sp>
        <p:nvSpPr>
          <p:cNvPr id="47" name="Google Shape;4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2_Title Slide">
  <p:cSld name="2_Title Slide">
    <p:spTree>
      <p:nvGrpSpPr>
        <p:cNvPr id="1" name="Shape 59"/>
        <p:cNvGrpSpPr/>
        <p:nvPr/>
      </p:nvGrpSpPr>
      <p:grpSpPr>
        <a:xfrm>
          <a:off x="0" y="0"/>
          <a:ext cx="0" cy="0"/>
          <a:chOff x="0" y="0"/>
          <a:chExt cx="0" cy="0"/>
        </a:xfrm>
      </p:grpSpPr>
      <p:pic>
        <p:nvPicPr>
          <p:cNvPr id="60" name="Google Shape;60;p14"/>
          <p:cNvPicPr preferRelativeResize="0"/>
          <p:nvPr/>
        </p:nvPicPr>
        <p:blipFill rotWithShape="1">
          <a:blip r:embed="rId2">
            <a:alphaModFix/>
          </a:blip>
          <a:srcRect/>
          <a:stretch/>
        </p:blipFill>
        <p:spPr>
          <a:xfrm>
            <a:off x="-1" y="-1"/>
            <a:ext cx="9143999" cy="5143499"/>
          </a:xfrm>
          <a:prstGeom prst="rect">
            <a:avLst/>
          </a:prstGeom>
          <a:noFill/>
          <a:ln>
            <a:noFill/>
          </a:ln>
        </p:spPr>
      </p:pic>
      <p:sp>
        <p:nvSpPr>
          <p:cNvPr id="61" name="Google Shape;61;p14"/>
          <p:cNvSpPr/>
          <p:nvPr/>
        </p:nvSpPr>
        <p:spPr>
          <a:xfrm>
            <a:off x="0" y="1"/>
            <a:ext cx="9144000" cy="5143500"/>
          </a:xfrm>
          <a:prstGeom prst="rect">
            <a:avLst/>
          </a:prstGeom>
          <a:solidFill>
            <a:srgbClr val="94BC56">
              <a:alpha val="86666"/>
            </a:srgbClr>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b="0" i="0" u="none" strike="noStrike" cap="none">
              <a:solidFill>
                <a:schemeClr val="lt1"/>
              </a:solidFill>
              <a:latin typeface="Arial"/>
              <a:ea typeface="Arial"/>
              <a:cs typeface="Arial"/>
              <a:sym typeface="Arial"/>
            </a:endParaRPr>
          </a:p>
        </p:txBody>
      </p:sp>
      <p:grpSp>
        <p:nvGrpSpPr>
          <p:cNvPr id="62" name="Google Shape;62;p14"/>
          <p:cNvGrpSpPr/>
          <p:nvPr/>
        </p:nvGrpSpPr>
        <p:grpSpPr>
          <a:xfrm rot="10800000">
            <a:off x="-454" y="4958728"/>
            <a:ext cx="9144178" cy="184796"/>
            <a:chOff x="7711087" y="-917899"/>
            <a:chExt cx="4020833" cy="347100"/>
          </a:xfrm>
        </p:grpSpPr>
        <p:sp>
          <p:nvSpPr>
            <p:cNvPr id="63" name="Google Shape;63;p14"/>
            <p:cNvSpPr/>
            <p:nvPr/>
          </p:nvSpPr>
          <p:spPr>
            <a:xfrm>
              <a:off x="8594188" y="-917899"/>
              <a:ext cx="410100" cy="347100"/>
            </a:xfrm>
            <a:prstGeom prst="rect">
              <a:avLst/>
            </a:prstGeom>
            <a:solidFill>
              <a:srgbClr val="215999"/>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b="0" i="0" u="none" strike="noStrike" cap="none">
                <a:solidFill>
                  <a:srgbClr val="FFFFFF"/>
                </a:solidFill>
                <a:latin typeface="Arial"/>
                <a:ea typeface="Arial"/>
                <a:cs typeface="Arial"/>
                <a:sym typeface="Arial"/>
              </a:endParaRPr>
            </a:p>
          </p:txBody>
        </p:sp>
        <p:sp>
          <p:nvSpPr>
            <p:cNvPr id="64" name="Google Shape;64;p14"/>
            <p:cNvSpPr/>
            <p:nvPr/>
          </p:nvSpPr>
          <p:spPr>
            <a:xfrm>
              <a:off x="10324620" y="-917899"/>
              <a:ext cx="1407300" cy="347100"/>
            </a:xfrm>
            <a:prstGeom prst="rect">
              <a:avLst/>
            </a:prstGeom>
            <a:solidFill>
              <a:srgbClr val="5B9F45"/>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b="0" i="0" u="none" strike="noStrike" cap="none">
                <a:solidFill>
                  <a:srgbClr val="FFFFFF"/>
                </a:solidFill>
                <a:latin typeface="Arial"/>
                <a:ea typeface="Arial"/>
                <a:cs typeface="Arial"/>
                <a:sym typeface="Arial"/>
              </a:endParaRPr>
            </a:p>
          </p:txBody>
        </p:sp>
        <p:sp>
          <p:nvSpPr>
            <p:cNvPr id="65" name="Google Shape;65;p14"/>
            <p:cNvSpPr/>
            <p:nvPr/>
          </p:nvSpPr>
          <p:spPr>
            <a:xfrm>
              <a:off x="8867368" y="-917899"/>
              <a:ext cx="1011600" cy="347100"/>
            </a:xfrm>
            <a:prstGeom prst="rect">
              <a:avLst/>
            </a:prstGeom>
            <a:solidFill>
              <a:srgbClr val="893F85"/>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b="0" i="0" u="none" strike="noStrike" cap="none">
                <a:solidFill>
                  <a:srgbClr val="FFFFFF"/>
                </a:solidFill>
                <a:latin typeface="Arial"/>
                <a:ea typeface="Arial"/>
                <a:cs typeface="Arial"/>
                <a:sym typeface="Arial"/>
              </a:endParaRPr>
            </a:p>
          </p:txBody>
        </p:sp>
        <p:sp>
          <p:nvSpPr>
            <p:cNvPr id="66" name="Google Shape;66;p14"/>
            <p:cNvSpPr/>
            <p:nvPr/>
          </p:nvSpPr>
          <p:spPr>
            <a:xfrm>
              <a:off x="7711087" y="-917899"/>
              <a:ext cx="896400" cy="347100"/>
            </a:xfrm>
            <a:prstGeom prst="rect">
              <a:avLst/>
            </a:prstGeom>
            <a:solidFill>
              <a:srgbClr val="94BC56"/>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b="0" i="0" u="none" strike="noStrike" cap="none">
                <a:solidFill>
                  <a:srgbClr val="FFFFFF"/>
                </a:solidFill>
                <a:latin typeface="Arial"/>
                <a:ea typeface="Arial"/>
                <a:cs typeface="Arial"/>
                <a:sym typeface="Arial"/>
              </a:endParaRPr>
            </a:p>
          </p:txBody>
        </p:sp>
        <p:sp>
          <p:nvSpPr>
            <p:cNvPr id="67" name="Google Shape;67;p14"/>
            <p:cNvSpPr/>
            <p:nvPr/>
          </p:nvSpPr>
          <p:spPr>
            <a:xfrm>
              <a:off x="9876503" y="-917899"/>
              <a:ext cx="448200" cy="347100"/>
            </a:xfrm>
            <a:prstGeom prst="rect">
              <a:avLst/>
            </a:prstGeom>
            <a:solidFill>
              <a:srgbClr val="F7C22A"/>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b="0" i="0" u="none" strike="noStrike" cap="none">
                <a:solidFill>
                  <a:srgbClr val="FFFFFF"/>
                </a:solidFill>
                <a:latin typeface="Arial"/>
                <a:ea typeface="Arial"/>
                <a:cs typeface="Arial"/>
                <a:sym typeface="Arial"/>
              </a:endParaRPr>
            </a:p>
          </p:txBody>
        </p:sp>
      </p:gr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2_Title Slide 1">
  <p:cSld name="2_Title Slide_1">
    <p:spTree>
      <p:nvGrpSpPr>
        <p:cNvPr id="1" name="Shape 68"/>
        <p:cNvGrpSpPr/>
        <p:nvPr/>
      </p:nvGrpSpPr>
      <p:grpSpPr>
        <a:xfrm>
          <a:off x="0" y="0"/>
          <a:ext cx="0" cy="0"/>
          <a:chOff x="0" y="0"/>
          <a:chExt cx="0" cy="0"/>
        </a:xfrm>
      </p:grpSpPr>
      <p:pic>
        <p:nvPicPr>
          <p:cNvPr id="69" name="Google Shape;69;p15"/>
          <p:cNvPicPr preferRelativeResize="0"/>
          <p:nvPr/>
        </p:nvPicPr>
        <p:blipFill rotWithShape="1">
          <a:blip r:embed="rId2">
            <a:alphaModFix/>
          </a:blip>
          <a:srcRect l="6130" r="8958"/>
          <a:stretch/>
        </p:blipFill>
        <p:spPr>
          <a:xfrm>
            <a:off x="475" y="0"/>
            <a:ext cx="9144003" cy="4958624"/>
          </a:xfrm>
          <a:prstGeom prst="rect">
            <a:avLst/>
          </a:prstGeom>
          <a:noFill/>
          <a:ln>
            <a:noFill/>
          </a:ln>
        </p:spPr>
      </p:pic>
      <p:sp>
        <p:nvSpPr>
          <p:cNvPr id="70" name="Google Shape;70;p15"/>
          <p:cNvSpPr/>
          <p:nvPr/>
        </p:nvSpPr>
        <p:spPr>
          <a:xfrm>
            <a:off x="475" y="-82199"/>
            <a:ext cx="9144000" cy="5143500"/>
          </a:xfrm>
          <a:prstGeom prst="rect">
            <a:avLst/>
          </a:prstGeom>
          <a:solidFill>
            <a:srgbClr val="94BC56">
              <a:alpha val="86670"/>
            </a:srgbClr>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b="0" i="0" u="none" strike="noStrike" cap="none">
              <a:solidFill>
                <a:schemeClr val="lt1"/>
              </a:solidFill>
              <a:latin typeface="Arial"/>
              <a:ea typeface="Arial"/>
              <a:cs typeface="Arial"/>
              <a:sym typeface="Arial"/>
            </a:endParaRPr>
          </a:p>
        </p:txBody>
      </p:sp>
      <p:grpSp>
        <p:nvGrpSpPr>
          <p:cNvPr id="71" name="Google Shape;71;p15"/>
          <p:cNvGrpSpPr/>
          <p:nvPr/>
        </p:nvGrpSpPr>
        <p:grpSpPr>
          <a:xfrm rot="10800000">
            <a:off x="-454" y="4958728"/>
            <a:ext cx="9144178" cy="184796"/>
            <a:chOff x="7711087" y="-917899"/>
            <a:chExt cx="4020833" cy="347100"/>
          </a:xfrm>
        </p:grpSpPr>
        <p:sp>
          <p:nvSpPr>
            <p:cNvPr id="72" name="Google Shape;72;p15"/>
            <p:cNvSpPr/>
            <p:nvPr/>
          </p:nvSpPr>
          <p:spPr>
            <a:xfrm>
              <a:off x="8594188" y="-917899"/>
              <a:ext cx="410100" cy="347100"/>
            </a:xfrm>
            <a:prstGeom prst="rect">
              <a:avLst/>
            </a:prstGeom>
            <a:solidFill>
              <a:srgbClr val="215999"/>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b="0" i="0" u="none" strike="noStrike" cap="none">
                <a:solidFill>
                  <a:srgbClr val="FFFFFF"/>
                </a:solidFill>
                <a:latin typeface="Arial"/>
                <a:ea typeface="Arial"/>
                <a:cs typeface="Arial"/>
                <a:sym typeface="Arial"/>
              </a:endParaRPr>
            </a:p>
          </p:txBody>
        </p:sp>
        <p:sp>
          <p:nvSpPr>
            <p:cNvPr id="73" name="Google Shape;73;p15"/>
            <p:cNvSpPr/>
            <p:nvPr/>
          </p:nvSpPr>
          <p:spPr>
            <a:xfrm>
              <a:off x="10324620" y="-917899"/>
              <a:ext cx="1407300" cy="347100"/>
            </a:xfrm>
            <a:prstGeom prst="rect">
              <a:avLst/>
            </a:prstGeom>
            <a:solidFill>
              <a:srgbClr val="5B9F45"/>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b="0" i="0" u="none" strike="noStrike" cap="none">
                <a:solidFill>
                  <a:srgbClr val="FFFFFF"/>
                </a:solidFill>
                <a:latin typeface="Arial"/>
                <a:ea typeface="Arial"/>
                <a:cs typeface="Arial"/>
                <a:sym typeface="Arial"/>
              </a:endParaRPr>
            </a:p>
          </p:txBody>
        </p:sp>
        <p:sp>
          <p:nvSpPr>
            <p:cNvPr id="74" name="Google Shape;74;p15"/>
            <p:cNvSpPr/>
            <p:nvPr/>
          </p:nvSpPr>
          <p:spPr>
            <a:xfrm>
              <a:off x="8867368" y="-917899"/>
              <a:ext cx="1011600" cy="347100"/>
            </a:xfrm>
            <a:prstGeom prst="rect">
              <a:avLst/>
            </a:prstGeom>
            <a:solidFill>
              <a:srgbClr val="893F85"/>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b="0" i="0" u="none" strike="noStrike" cap="none">
                <a:solidFill>
                  <a:srgbClr val="FFFFFF"/>
                </a:solidFill>
                <a:latin typeface="Arial"/>
                <a:ea typeface="Arial"/>
                <a:cs typeface="Arial"/>
                <a:sym typeface="Arial"/>
              </a:endParaRPr>
            </a:p>
          </p:txBody>
        </p:sp>
        <p:sp>
          <p:nvSpPr>
            <p:cNvPr id="75" name="Google Shape;75;p15"/>
            <p:cNvSpPr/>
            <p:nvPr/>
          </p:nvSpPr>
          <p:spPr>
            <a:xfrm>
              <a:off x="7711087" y="-917899"/>
              <a:ext cx="896400" cy="347100"/>
            </a:xfrm>
            <a:prstGeom prst="rect">
              <a:avLst/>
            </a:prstGeom>
            <a:solidFill>
              <a:srgbClr val="94BC56"/>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b="0" i="0" u="none" strike="noStrike" cap="none">
                <a:solidFill>
                  <a:srgbClr val="FFFFFF"/>
                </a:solidFill>
                <a:latin typeface="Arial"/>
                <a:ea typeface="Arial"/>
                <a:cs typeface="Arial"/>
                <a:sym typeface="Arial"/>
              </a:endParaRPr>
            </a:p>
          </p:txBody>
        </p:sp>
        <p:sp>
          <p:nvSpPr>
            <p:cNvPr id="76" name="Google Shape;76;p15"/>
            <p:cNvSpPr/>
            <p:nvPr/>
          </p:nvSpPr>
          <p:spPr>
            <a:xfrm>
              <a:off x="9876503" y="-917899"/>
              <a:ext cx="448200" cy="347100"/>
            </a:xfrm>
            <a:prstGeom prst="rect">
              <a:avLst/>
            </a:prstGeom>
            <a:solidFill>
              <a:srgbClr val="F7C22A"/>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b="0" i="0" u="none" strike="noStrike" cap="none">
                <a:solidFill>
                  <a:srgbClr val="FFFFFF"/>
                </a:solidFill>
                <a:latin typeface="Arial"/>
                <a:ea typeface="Arial"/>
                <a:cs typeface="Arial"/>
                <a:sym typeface="Arial"/>
              </a:endParaRPr>
            </a:p>
          </p:txBody>
        </p:sp>
      </p:gr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77"/>
        <p:cNvGrpSpPr/>
        <p:nvPr/>
      </p:nvGrpSpPr>
      <p:grpSpPr>
        <a:xfrm>
          <a:off x="0" y="0"/>
          <a:ext cx="0" cy="0"/>
          <a:chOff x="0" y="0"/>
          <a:chExt cx="0" cy="0"/>
        </a:xfrm>
      </p:grpSpPr>
      <p:sp>
        <p:nvSpPr>
          <p:cNvPr id="78" name="Google Shape;78;p16"/>
          <p:cNvSpPr txBox="1">
            <a:spLocks noGrp="1"/>
          </p:cNvSpPr>
          <p:nvPr>
            <p:ph type="title"/>
          </p:nvPr>
        </p:nvSpPr>
        <p:spPr>
          <a:xfrm>
            <a:off x="628650" y="262219"/>
            <a:ext cx="7886700" cy="795056"/>
          </a:xfrm>
          <a:prstGeom prst="rect">
            <a:avLst/>
          </a:prstGeom>
          <a:noFill/>
          <a:ln>
            <a:noFill/>
          </a:ln>
        </p:spPr>
        <p:txBody>
          <a:bodyPr spcFirstLastPara="1" wrap="square" lIns="68575" tIns="34275" rIns="68575" bIns="34275" anchor="t" anchorCtr="0">
            <a:normAutofit/>
          </a:bodyPr>
          <a:lstStyle>
            <a:lvl1pPr lvl="0" algn="l">
              <a:lnSpc>
                <a:spcPct val="90000"/>
              </a:lnSpc>
              <a:spcBef>
                <a:spcPts val="0"/>
              </a:spcBef>
              <a:spcAft>
                <a:spcPts val="0"/>
              </a:spcAft>
              <a:buClr>
                <a:srgbClr val="94BC56"/>
              </a:buClr>
              <a:buSzPts val="1400"/>
              <a:buNone/>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79" name="Google Shape;79;p16"/>
          <p:cNvSpPr txBox="1">
            <a:spLocks noGrp="1"/>
          </p:cNvSpPr>
          <p:nvPr>
            <p:ph type="body" idx="1"/>
          </p:nvPr>
        </p:nvSpPr>
        <p:spPr>
          <a:xfrm>
            <a:off x="628650" y="1230406"/>
            <a:ext cx="7886700" cy="3284444"/>
          </a:xfrm>
          <a:prstGeom prst="rect">
            <a:avLst/>
          </a:prstGeom>
          <a:noFill/>
          <a:ln>
            <a:noFill/>
          </a:ln>
        </p:spPr>
        <p:txBody>
          <a:bodyPr spcFirstLastPara="1" wrap="square" lIns="68575" tIns="34275" rIns="68575" bIns="34275" anchor="t" anchorCtr="0">
            <a:normAutofit/>
          </a:bodyPr>
          <a:lstStyle>
            <a:lvl1pPr marL="457200" lvl="0" indent="-317500" algn="l">
              <a:lnSpc>
                <a:spcPct val="90000"/>
              </a:lnSpc>
              <a:spcBef>
                <a:spcPts val="800"/>
              </a:spcBef>
              <a:spcAft>
                <a:spcPts val="0"/>
              </a:spcAft>
              <a:buClr>
                <a:schemeClr val="dk1"/>
              </a:buClr>
              <a:buSzPts val="1400"/>
              <a:buChar char="•"/>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grpSp>
        <p:nvGrpSpPr>
          <p:cNvPr id="80" name="Google Shape;80;p16"/>
          <p:cNvGrpSpPr/>
          <p:nvPr/>
        </p:nvGrpSpPr>
        <p:grpSpPr>
          <a:xfrm rot="10800000">
            <a:off x="-454" y="4958728"/>
            <a:ext cx="9144178" cy="184796"/>
            <a:chOff x="7711087" y="-917899"/>
            <a:chExt cx="4020833" cy="347100"/>
          </a:xfrm>
        </p:grpSpPr>
        <p:sp>
          <p:nvSpPr>
            <p:cNvPr id="81" name="Google Shape;81;p16"/>
            <p:cNvSpPr/>
            <p:nvPr/>
          </p:nvSpPr>
          <p:spPr>
            <a:xfrm>
              <a:off x="8594188" y="-917899"/>
              <a:ext cx="410100" cy="347100"/>
            </a:xfrm>
            <a:prstGeom prst="rect">
              <a:avLst/>
            </a:prstGeom>
            <a:solidFill>
              <a:srgbClr val="215999"/>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b="0" i="0" u="none" strike="noStrike" cap="none">
                <a:solidFill>
                  <a:srgbClr val="FFFFFF"/>
                </a:solidFill>
                <a:latin typeface="Arial"/>
                <a:ea typeface="Arial"/>
                <a:cs typeface="Arial"/>
                <a:sym typeface="Arial"/>
              </a:endParaRPr>
            </a:p>
          </p:txBody>
        </p:sp>
        <p:sp>
          <p:nvSpPr>
            <p:cNvPr id="82" name="Google Shape;82;p16"/>
            <p:cNvSpPr/>
            <p:nvPr/>
          </p:nvSpPr>
          <p:spPr>
            <a:xfrm>
              <a:off x="10324620" y="-917899"/>
              <a:ext cx="1407300" cy="347100"/>
            </a:xfrm>
            <a:prstGeom prst="rect">
              <a:avLst/>
            </a:prstGeom>
            <a:solidFill>
              <a:srgbClr val="5B9F45"/>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b="0" i="0" u="none" strike="noStrike" cap="none">
                <a:solidFill>
                  <a:srgbClr val="FFFFFF"/>
                </a:solidFill>
                <a:latin typeface="Arial"/>
                <a:ea typeface="Arial"/>
                <a:cs typeface="Arial"/>
                <a:sym typeface="Arial"/>
              </a:endParaRPr>
            </a:p>
          </p:txBody>
        </p:sp>
        <p:sp>
          <p:nvSpPr>
            <p:cNvPr id="83" name="Google Shape;83;p16"/>
            <p:cNvSpPr/>
            <p:nvPr/>
          </p:nvSpPr>
          <p:spPr>
            <a:xfrm>
              <a:off x="8867368" y="-917899"/>
              <a:ext cx="1011600" cy="347100"/>
            </a:xfrm>
            <a:prstGeom prst="rect">
              <a:avLst/>
            </a:prstGeom>
            <a:solidFill>
              <a:srgbClr val="893F85"/>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b="0" i="0" u="none" strike="noStrike" cap="none">
                <a:solidFill>
                  <a:srgbClr val="FFFFFF"/>
                </a:solidFill>
                <a:latin typeface="Arial"/>
                <a:ea typeface="Arial"/>
                <a:cs typeface="Arial"/>
                <a:sym typeface="Arial"/>
              </a:endParaRPr>
            </a:p>
          </p:txBody>
        </p:sp>
        <p:sp>
          <p:nvSpPr>
            <p:cNvPr id="84" name="Google Shape;84;p16"/>
            <p:cNvSpPr/>
            <p:nvPr/>
          </p:nvSpPr>
          <p:spPr>
            <a:xfrm>
              <a:off x="7711087" y="-917899"/>
              <a:ext cx="896400" cy="347100"/>
            </a:xfrm>
            <a:prstGeom prst="rect">
              <a:avLst/>
            </a:prstGeom>
            <a:solidFill>
              <a:srgbClr val="94BC56"/>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b="0" i="0" u="none" strike="noStrike" cap="none">
                <a:solidFill>
                  <a:srgbClr val="FFFFFF"/>
                </a:solidFill>
                <a:latin typeface="Arial"/>
                <a:ea typeface="Arial"/>
                <a:cs typeface="Arial"/>
                <a:sym typeface="Arial"/>
              </a:endParaRPr>
            </a:p>
          </p:txBody>
        </p:sp>
        <p:sp>
          <p:nvSpPr>
            <p:cNvPr id="85" name="Google Shape;85;p16"/>
            <p:cNvSpPr/>
            <p:nvPr/>
          </p:nvSpPr>
          <p:spPr>
            <a:xfrm>
              <a:off x="9876503" y="-917899"/>
              <a:ext cx="448200" cy="347100"/>
            </a:xfrm>
            <a:prstGeom prst="rect">
              <a:avLst/>
            </a:prstGeom>
            <a:solidFill>
              <a:srgbClr val="F7C22A"/>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b="0" i="0" u="none" strike="noStrike" cap="none">
                <a:solidFill>
                  <a:srgbClr val="FFFFFF"/>
                </a:solidFill>
                <a:latin typeface="Arial"/>
                <a:ea typeface="Arial"/>
                <a:cs typeface="Arial"/>
                <a:sym typeface="Arial"/>
              </a:endParaRPr>
            </a:p>
          </p:txBody>
        </p:sp>
      </p:grpSp>
      <p:grpSp>
        <p:nvGrpSpPr>
          <p:cNvPr id="86" name="Google Shape;86;p16"/>
          <p:cNvGrpSpPr/>
          <p:nvPr/>
        </p:nvGrpSpPr>
        <p:grpSpPr>
          <a:xfrm>
            <a:off x="7341569" y="4436523"/>
            <a:ext cx="1173781" cy="436631"/>
            <a:chOff x="9788759" y="5915364"/>
            <a:chExt cx="1565041" cy="582174"/>
          </a:xfrm>
        </p:grpSpPr>
        <p:cxnSp>
          <p:nvCxnSpPr>
            <p:cNvPr id="87" name="Google Shape;87;p16"/>
            <p:cNvCxnSpPr/>
            <p:nvPr/>
          </p:nvCxnSpPr>
          <p:spPr>
            <a:xfrm>
              <a:off x="11353800" y="6152025"/>
              <a:ext cx="0" cy="234900"/>
            </a:xfrm>
            <a:prstGeom prst="straightConnector1">
              <a:avLst/>
            </a:prstGeom>
            <a:noFill/>
            <a:ln w="12700" cap="flat" cmpd="sng">
              <a:solidFill>
                <a:srgbClr val="5B9F45"/>
              </a:solidFill>
              <a:prstDash val="solid"/>
              <a:miter lim="800000"/>
              <a:headEnd type="none" w="sm" len="sm"/>
              <a:tailEnd type="none" w="sm" len="sm"/>
            </a:ln>
          </p:spPr>
        </p:cxnSp>
        <p:pic>
          <p:nvPicPr>
            <p:cNvPr id="88" name="Google Shape;88;p16"/>
            <p:cNvPicPr preferRelativeResize="0"/>
            <p:nvPr/>
          </p:nvPicPr>
          <p:blipFill rotWithShape="1">
            <a:blip r:embed="rId2">
              <a:alphaModFix/>
            </a:blip>
            <a:srcRect/>
            <a:stretch/>
          </p:blipFill>
          <p:spPr>
            <a:xfrm>
              <a:off x="9788759" y="5915364"/>
              <a:ext cx="1407644" cy="582174"/>
            </a:xfrm>
            <a:prstGeom prst="rect">
              <a:avLst/>
            </a:prstGeom>
            <a:noFill/>
            <a:ln>
              <a:noFill/>
            </a:ln>
          </p:spPr>
        </p:pic>
      </p:grpSp>
      <p:sp>
        <p:nvSpPr>
          <p:cNvPr id="89" name="Google Shape;89;p16"/>
          <p:cNvSpPr txBox="1"/>
          <p:nvPr/>
        </p:nvSpPr>
        <p:spPr>
          <a:xfrm>
            <a:off x="8515350" y="4598250"/>
            <a:ext cx="628800" cy="207900"/>
          </a:xfrm>
          <a:prstGeom prst="rect">
            <a:avLst/>
          </a:prstGeom>
          <a:noFill/>
          <a:ln>
            <a:noFill/>
          </a:ln>
        </p:spPr>
        <p:txBody>
          <a:bodyPr spcFirstLastPara="1" wrap="square" lIns="68575" tIns="34275" rIns="68575" bIns="34275" anchor="ctr" anchorCtr="0">
            <a:spAutoFit/>
          </a:bodyPr>
          <a:lstStyle/>
          <a:p>
            <a:pPr marL="0" marR="0" lvl="0" indent="0" algn="ctr" rtl="0">
              <a:spcBef>
                <a:spcPts val="0"/>
              </a:spcBef>
              <a:spcAft>
                <a:spcPts val="0"/>
              </a:spcAft>
              <a:buNone/>
            </a:pPr>
            <a:fld id="{00000000-1234-1234-1234-123412341234}" type="slidenum">
              <a:rPr lang="en" sz="900" b="0" i="0" u="none" strike="noStrike" cap="none">
                <a:solidFill>
                  <a:srgbClr val="5B9F45"/>
                </a:solidFill>
                <a:latin typeface="Montserrat"/>
                <a:ea typeface="Montserrat"/>
                <a:cs typeface="Montserrat"/>
                <a:sym typeface="Montserrat"/>
              </a:rPr>
              <a:t>‹#›</a:t>
            </a:fld>
            <a:endParaRPr sz="900" b="0" i="0" u="none" strike="noStrike" cap="none">
              <a:solidFill>
                <a:srgbClr val="5B9F45"/>
              </a:solidFill>
              <a:latin typeface="Montserrat"/>
              <a:ea typeface="Montserrat"/>
              <a:cs typeface="Montserrat"/>
              <a:sym typeface="Montserrat"/>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90"/>
        <p:cNvGrpSpPr/>
        <p:nvPr/>
      </p:nvGrpSpPr>
      <p:grpSpPr>
        <a:xfrm>
          <a:off x="0" y="0"/>
          <a:ext cx="0" cy="0"/>
          <a:chOff x="0" y="0"/>
          <a:chExt cx="0" cy="0"/>
        </a:xfrm>
      </p:grpSpPr>
      <p:sp>
        <p:nvSpPr>
          <p:cNvPr id="91" name="Google Shape;91;p17"/>
          <p:cNvSpPr txBox="1">
            <a:spLocks noGrp="1"/>
          </p:cNvSpPr>
          <p:nvPr>
            <p:ph type="title"/>
          </p:nvPr>
        </p:nvSpPr>
        <p:spPr>
          <a:xfrm>
            <a:off x="628650" y="656025"/>
            <a:ext cx="8203650" cy="572700"/>
          </a:xfrm>
          <a:prstGeom prst="rect">
            <a:avLst/>
          </a:prstGeom>
          <a:noFill/>
          <a:ln>
            <a:noFill/>
          </a:ln>
        </p:spPr>
        <p:txBody>
          <a:bodyPr spcFirstLastPara="1" wrap="square" lIns="68575" tIns="68575" rIns="68575" bIns="68575" anchor="t" anchorCtr="0">
            <a:normAutofit/>
          </a:bodyPr>
          <a:lstStyle>
            <a:lvl1pPr lvl="0" algn="l">
              <a:lnSpc>
                <a:spcPct val="90000"/>
              </a:lnSpc>
              <a:spcBef>
                <a:spcPts val="0"/>
              </a:spcBef>
              <a:spcAft>
                <a:spcPts val="0"/>
              </a:spcAft>
              <a:buClr>
                <a:srgbClr val="94BC56"/>
              </a:buClr>
              <a:buSzPts val="2100"/>
              <a:buFont typeface="Arial"/>
              <a:buNone/>
              <a:defRPr/>
            </a:lvl1pPr>
            <a:lvl2pPr lvl="1">
              <a:spcBef>
                <a:spcPts val="0"/>
              </a:spcBef>
              <a:spcAft>
                <a:spcPts val="0"/>
              </a:spcAft>
              <a:buSzPts val="2100"/>
              <a:buNone/>
              <a:defRPr/>
            </a:lvl2pPr>
            <a:lvl3pPr lvl="2">
              <a:spcBef>
                <a:spcPts val="0"/>
              </a:spcBef>
              <a:spcAft>
                <a:spcPts val="0"/>
              </a:spcAft>
              <a:buSzPts val="2100"/>
              <a:buNone/>
              <a:defRPr/>
            </a:lvl3pPr>
            <a:lvl4pPr lvl="3">
              <a:spcBef>
                <a:spcPts val="0"/>
              </a:spcBef>
              <a:spcAft>
                <a:spcPts val="0"/>
              </a:spcAft>
              <a:buSzPts val="2100"/>
              <a:buNone/>
              <a:defRPr/>
            </a:lvl4pPr>
            <a:lvl5pPr lvl="4">
              <a:spcBef>
                <a:spcPts val="0"/>
              </a:spcBef>
              <a:spcAft>
                <a:spcPts val="0"/>
              </a:spcAft>
              <a:buSzPts val="2100"/>
              <a:buNone/>
              <a:defRPr/>
            </a:lvl5pPr>
            <a:lvl6pPr lvl="5">
              <a:spcBef>
                <a:spcPts val="0"/>
              </a:spcBef>
              <a:spcAft>
                <a:spcPts val="0"/>
              </a:spcAft>
              <a:buSzPts val="2100"/>
              <a:buNone/>
              <a:defRPr/>
            </a:lvl6pPr>
            <a:lvl7pPr lvl="6">
              <a:spcBef>
                <a:spcPts val="0"/>
              </a:spcBef>
              <a:spcAft>
                <a:spcPts val="0"/>
              </a:spcAft>
              <a:buSzPts val="2100"/>
              <a:buNone/>
              <a:defRPr/>
            </a:lvl7pPr>
            <a:lvl8pPr lvl="7">
              <a:spcBef>
                <a:spcPts val="0"/>
              </a:spcBef>
              <a:spcAft>
                <a:spcPts val="0"/>
              </a:spcAft>
              <a:buSzPts val="2100"/>
              <a:buNone/>
              <a:defRPr/>
            </a:lvl8pPr>
            <a:lvl9pPr lvl="8">
              <a:spcBef>
                <a:spcPts val="0"/>
              </a:spcBef>
              <a:spcAft>
                <a:spcPts val="0"/>
              </a:spcAft>
              <a:buSzPts val="2100"/>
              <a:buNone/>
              <a:defRPr/>
            </a:lvl9pPr>
          </a:lstStyle>
          <a:p>
            <a:endParaRPr/>
          </a:p>
        </p:txBody>
      </p:sp>
      <p:sp>
        <p:nvSpPr>
          <p:cNvPr id="92" name="Google Shape;92;p17"/>
          <p:cNvSpPr txBox="1">
            <a:spLocks noGrp="1"/>
          </p:cNvSpPr>
          <p:nvPr>
            <p:ph type="body" idx="1"/>
          </p:nvPr>
        </p:nvSpPr>
        <p:spPr>
          <a:xfrm>
            <a:off x="628650" y="1228724"/>
            <a:ext cx="8203650" cy="3340150"/>
          </a:xfrm>
          <a:prstGeom prst="rect">
            <a:avLst/>
          </a:prstGeom>
          <a:noFill/>
          <a:ln>
            <a:noFill/>
          </a:ln>
        </p:spPr>
        <p:txBody>
          <a:bodyPr spcFirstLastPara="1" wrap="square" lIns="68575" tIns="68575" rIns="68575" bIns="68575" anchor="t" anchorCtr="0">
            <a:normAutofit/>
          </a:bodyPr>
          <a:lstStyle>
            <a:lvl1pPr marL="457200" lvl="0" indent="-317500" algn="l">
              <a:lnSpc>
                <a:spcPct val="90000"/>
              </a:lnSpc>
              <a:spcBef>
                <a:spcPts val="0"/>
              </a:spcBef>
              <a:spcAft>
                <a:spcPts val="0"/>
              </a:spcAft>
              <a:buClr>
                <a:schemeClr val="dk1"/>
              </a:buClr>
              <a:buSzPts val="1400"/>
              <a:buChar char="●"/>
              <a:defRPr/>
            </a:lvl1pPr>
            <a:lvl2pPr marL="914400" lvl="1" indent="-298450" algn="l">
              <a:lnSpc>
                <a:spcPct val="90000"/>
              </a:lnSpc>
              <a:spcBef>
                <a:spcPts val="0"/>
              </a:spcBef>
              <a:spcAft>
                <a:spcPts val="0"/>
              </a:spcAft>
              <a:buClr>
                <a:schemeClr val="dk1"/>
              </a:buClr>
              <a:buSzPts val="1100"/>
              <a:buChar char="○"/>
              <a:defRPr/>
            </a:lvl2pPr>
            <a:lvl3pPr marL="1371600" lvl="2" indent="-298450" algn="l">
              <a:lnSpc>
                <a:spcPct val="90000"/>
              </a:lnSpc>
              <a:spcBef>
                <a:spcPts val="0"/>
              </a:spcBef>
              <a:spcAft>
                <a:spcPts val="0"/>
              </a:spcAft>
              <a:buClr>
                <a:schemeClr val="dk1"/>
              </a:buClr>
              <a:buSzPts val="1100"/>
              <a:buChar char="■"/>
              <a:defRPr/>
            </a:lvl3pPr>
            <a:lvl4pPr marL="1828800" lvl="3" indent="-298450" algn="l">
              <a:lnSpc>
                <a:spcPct val="90000"/>
              </a:lnSpc>
              <a:spcBef>
                <a:spcPts val="0"/>
              </a:spcBef>
              <a:spcAft>
                <a:spcPts val="0"/>
              </a:spcAft>
              <a:buClr>
                <a:schemeClr val="dk1"/>
              </a:buClr>
              <a:buSzPts val="1100"/>
              <a:buChar char="●"/>
              <a:defRPr/>
            </a:lvl4pPr>
            <a:lvl5pPr marL="2286000" lvl="4" indent="-298450" algn="l">
              <a:lnSpc>
                <a:spcPct val="90000"/>
              </a:lnSpc>
              <a:spcBef>
                <a:spcPts val="0"/>
              </a:spcBef>
              <a:spcAft>
                <a:spcPts val="0"/>
              </a:spcAft>
              <a:buClr>
                <a:schemeClr val="dk1"/>
              </a:buClr>
              <a:buSzPts val="1100"/>
              <a:buChar char="○"/>
              <a:defRPr/>
            </a:lvl5pPr>
            <a:lvl6pPr marL="2743200" lvl="5" indent="-298450" algn="l">
              <a:lnSpc>
                <a:spcPct val="90000"/>
              </a:lnSpc>
              <a:spcBef>
                <a:spcPts val="0"/>
              </a:spcBef>
              <a:spcAft>
                <a:spcPts val="0"/>
              </a:spcAft>
              <a:buClr>
                <a:schemeClr val="dk1"/>
              </a:buClr>
              <a:buSzPts val="1100"/>
              <a:buChar char="■"/>
              <a:defRPr/>
            </a:lvl6pPr>
            <a:lvl7pPr marL="3200400" lvl="6" indent="-298450" algn="l">
              <a:lnSpc>
                <a:spcPct val="90000"/>
              </a:lnSpc>
              <a:spcBef>
                <a:spcPts val="0"/>
              </a:spcBef>
              <a:spcAft>
                <a:spcPts val="0"/>
              </a:spcAft>
              <a:buClr>
                <a:schemeClr val="dk1"/>
              </a:buClr>
              <a:buSzPts val="1100"/>
              <a:buChar char="●"/>
              <a:defRPr/>
            </a:lvl7pPr>
            <a:lvl8pPr marL="3657600" lvl="7" indent="-298450" algn="l">
              <a:lnSpc>
                <a:spcPct val="90000"/>
              </a:lnSpc>
              <a:spcBef>
                <a:spcPts val="0"/>
              </a:spcBef>
              <a:spcAft>
                <a:spcPts val="0"/>
              </a:spcAft>
              <a:buClr>
                <a:schemeClr val="dk1"/>
              </a:buClr>
              <a:buSzPts val="1100"/>
              <a:buChar char="○"/>
              <a:defRPr/>
            </a:lvl8pPr>
            <a:lvl9pPr marL="4114800" lvl="8" indent="-298450" algn="l">
              <a:lnSpc>
                <a:spcPct val="90000"/>
              </a:lnSpc>
              <a:spcBef>
                <a:spcPts val="0"/>
              </a:spcBef>
              <a:spcAft>
                <a:spcPts val="0"/>
              </a:spcAft>
              <a:buClr>
                <a:schemeClr val="dk1"/>
              </a:buClr>
              <a:buSzPts val="1100"/>
              <a:buChar char="■"/>
              <a:defRPr/>
            </a:lvl9pPr>
          </a:lstStyle>
          <a:p>
            <a:endParaRPr/>
          </a:p>
        </p:txBody>
      </p:sp>
      <p:grpSp>
        <p:nvGrpSpPr>
          <p:cNvPr id="93" name="Google Shape;93;p17"/>
          <p:cNvGrpSpPr/>
          <p:nvPr/>
        </p:nvGrpSpPr>
        <p:grpSpPr>
          <a:xfrm>
            <a:off x="7341569" y="4436523"/>
            <a:ext cx="1173781" cy="436631"/>
            <a:chOff x="9788759" y="5915364"/>
            <a:chExt cx="1565041" cy="582174"/>
          </a:xfrm>
        </p:grpSpPr>
        <p:cxnSp>
          <p:nvCxnSpPr>
            <p:cNvPr id="94" name="Google Shape;94;p17"/>
            <p:cNvCxnSpPr/>
            <p:nvPr/>
          </p:nvCxnSpPr>
          <p:spPr>
            <a:xfrm>
              <a:off x="11353800" y="6152025"/>
              <a:ext cx="0" cy="234900"/>
            </a:xfrm>
            <a:prstGeom prst="straightConnector1">
              <a:avLst/>
            </a:prstGeom>
            <a:noFill/>
            <a:ln w="12700" cap="flat" cmpd="sng">
              <a:solidFill>
                <a:srgbClr val="5B9F45"/>
              </a:solidFill>
              <a:prstDash val="solid"/>
              <a:miter lim="800000"/>
              <a:headEnd type="none" w="sm" len="sm"/>
              <a:tailEnd type="none" w="sm" len="sm"/>
            </a:ln>
          </p:spPr>
        </p:cxnSp>
        <p:pic>
          <p:nvPicPr>
            <p:cNvPr id="95" name="Google Shape;95;p17"/>
            <p:cNvPicPr preferRelativeResize="0"/>
            <p:nvPr/>
          </p:nvPicPr>
          <p:blipFill rotWithShape="1">
            <a:blip r:embed="rId2">
              <a:alphaModFix/>
            </a:blip>
            <a:srcRect/>
            <a:stretch/>
          </p:blipFill>
          <p:spPr>
            <a:xfrm>
              <a:off x="9788759" y="5915364"/>
              <a:ext cx="1407644" cy="582174"/>
            </a:xfrm>
            <a:prstGeom prst="rect">
              <a:avLst/>
            </a:prstGeom>
            <a:noFill/>
            <a:ln>
              <a:noFill/>
            </a:ln>
          </p:spPr>
        </p:pic>
      </p:grpSp>
      <p:sp>
        <p:nvSpPr>
          <p:cNvPr id="96" name="Google Shape;96;p17"/>
          <p:cNvSpPr txBox="1"/>
          <p:nvPr/>
        </p:nvSpPr>
        <p:spPr>
          <a:xfrm>
            <a:off x="8515350" y="4598250"/>
            <a:ext cx="628800" cy="207900"/>
          </a:xfrm>
          <a:prstGeom prst="rect">
            <a:avLst/>
          </a:prstGeom>
          <a:noFill/>
          <a:ln>
            <a:noFill/>
          </a:ln>
        </p:spPr>
        <p:txBody>
          <a:bodyPr spcFirstLastPara="1" wrap="square" lIns="68575" tIns="34275" rIns="68575" bIns="34275" anchor="ctr" anchorCtr="0">
            <a:spAutoFit/>
          </a:bodyPr>
          <a:lstStyle/>
          <a:p>
            <a:pPr marL="0" marR="0" lvl="0" indent="0" algn="ctr" rtl="0">
              <a:spcBef>
                <a:spcPts val="0"/>
              </a:spcBef>
              <a:spcAft>
                <a:spcPts val="0"/>
              </a:spcAft>
              <a:buNone/>
            </a:pPr>
            <a:fld id="{00000000-1234-1234-1234-123412341234}" type="slidenum">
              <a:rPr lang="en" sz="900" b="0" i="0" u="none" strike="noStrike" cap="none">
                <a:solidFill>
                  <a:srgbClr val="5B9F45"/>
                </a:solidFill>
                <a:latin typeface="Montserrat"/>
                <a:ea typeface="Montserrat"/>
                <a:cs typeface="Montserrat"/>
                <a:sym typeface="Montserrat"/>
              </a:rPr>
              <a:t>‹#›</a:t>
            </a:fld>
            <a:endParaRPr sz="900" b="0" i="0" u="none" strike="noStrike" cap="none">
              <a:solidFill>
                <a:srgbClr val="5B9F45"/>
              </a:solidFill>
              <a:latin typeface="Montserrat"/>
              <a:ea typeface="Montserrat"/>
              <a:cs typeface="Montserrat"/>
              <a:sym typeface="Montserrat"/>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97"/>
        <p:cNvGrpSpPr/>
        <p:nvPr/>
      </p:nvGrpSpPr>
      <p:grpSpPr>
        <a:xfrm>
          <a:off x="0" y="0"/>
          <a:ext cx="0" cy="0"/>
          <a:chOff x="0" y="0"/>
          <a:chExt cx="0" cy="0"/>
        </a:xfrm>
      </p:grpSpPr>
      <p:sp>
        <p:nvSpPr>
          <p:cNvPr id="98" name="Google Shape;98;p18"/>
          <p:cNvSpPr txBox="1">
            <a:spLocks noGrp="1"/>
          </p:cNvSpPr>
          <p:nvPr>
            <p:ph type="title"/>
          </p:nvPr>
        </p:nvSpPr>
        <p:spPr>
          <a:xfrm>
            <a:off x="311700" y="2150850"/>
            <a:ext cx="8520600" cy="841800"/>
          </a:xfrm>
          <a:prstGeom prst="rect">
            <a:avLst/>
          </a:prstGeom>
          <a:noFill/>
          <a:ln>
            <a:noFill/>
          </a:ln>
        </p:spPr>
        <p:txBody>
          <a:bodyPr spcFirstLastPara="1" wrap="square" lIns="68575" tIns="68575" rIns="68575" bIns="68575" anchor="ctr" anchorCtr="0">
            <a:normAutofit/>
          </a:bodyPr>
          <a:lstStyle>
            <a:lvl1pPr lvl="0" algn="ctr">
              <a:lnSpc>
                <a:spcPct val="90000"/>
              </a:lnSpc>
              <a:spcBef>
                <a:spcPts val="0"/>
              </a:spcBef>
              <a:spcAft>
                <a:spcPts val="0"/>
              </a:spcAft>
              <a:buClr>
                <a:srgbClr val="94BC56"/>
              </a:buClr>
              <a:buSzPts val="2700"/>
              <a:buFont typeface="Arial"/>
              <a:buNone/>
              <a:defRPr sz="2700"/>
            </a:lvl1pPr>
            <a:lvl2pPr lvl="1" algn="ctr">
              <a:spcBef>
                <a:spcPts val="0"/>
              </a:spcBef>
              <a:spcAft>
                <a:spcPts val="0"/>
              </a:spcAft>
              <a:buSzPts val="2700"/>
              <a:buNone/>
              <a:defRPr sz="2700"/>
            </a:lvl2pPr>
            <a:lvl3pPr lvl="2" algn="ctr">
              <a:spcBef>
                <a:spcPts val="0"/>
              </a:spcBef>
              <a:spcAft>
                <a:spcPts val="0"/>
              </a:spcAft>
              <a:buSzPts val="2700"/>
              <a:buNone/>
              <a:defRPr sz="2700"/>
            </a:lvl3pPr>
            <a:lvl4pPr lvl="3" algn="ctr">
              <a:spcBef>
                <a:spcPts val="0"/>
              </a:spcBef>
              <a:spcAft>
                <a:spcPts val="0"/>
              </a:spcAft>
              <a:buSzPts val="2700"/>
              <a:buNone/>
              <a:defRPr sz="2700"/>
            </a:lvl4pPr>
            <a:lvl5pPr lvl="4" algn="ctr">
              <a:spcBef>
                <a:spcPts val="0"/>
              </a:spcBef>
              <a:spcAft>
                <a:spcPts val="0"/>
              </a:spcAft>
              <a:buSzPts val="2700"/>
              <a:buNone/>
              <a:defRPr sz="2700"/>
            </a:lvl5pPr>
            <a:lvl6pPr lvl="5" algn="ctr">
              <a:spcBef>
                <a:spcPts val="0"/>
              </a:spcBef>
              <a:spcAft>
                <a:spcPts val="0"/>
              </a:spcAft>
              <a:buSzPts val="2700"/>
              <a:buNone/>
              <a:defRPr sz="2700"/>
            </a:lvl6pPr>
            <a:lvl7pPr lvl="6" algn="ctr">
              <a:spcBef>
                <a:spcPts val="0"/>
              </a:spcBef>
              <a:spcAft>
                <a:spcPts val="0"/>
              </a:spcAft>
              <a:buSzPts val="2700"/>
              <a:buNone/>
              <a:defRPr sz="2700"/>
            </a:lvl7pPr>
            <a:lvl8pPr lvl="7" algn="ctr">
              <a:spcBef>
                <a:spcPts val="0"/>
              </a:spcBef>
              <a:spcAft>
                <a:spcPts val="0"/>
              </a:spcAft>
              <a:buSzPts val="2700"/>
              <a:buNone/>
              <a:defRPr sz="2700"/>
            </a:lvl8pPr>
            <a:lvl9pPr lvl="8" algn="ctr">
              <a:spcBef>
                <a:spcPts val="0"/>
              </a:spcBef>
              <a:spcAft>
                <a:spcPts val="0"/>
              </a:spcAft>
              <a:buSzPts val="2700"/>
              <a:buNone/>
              <a:defRPr sz="2700"/>
            </a:lvl9pPr>
          </a:lstStyle>
          <a:p>
            <a:endParaRPr/>
          </a:p>
        </p:txBody>
      </p:sp>
      <p:grpSp>
        <p:nvGrpSpPr>
          <p:cNvPr id="99" name="Google Shape;99;p18"/>
          <p:cNvGrpSpPr/>
          <p:nvPr/>
        </p:nvGrpSpPr>
        <p:grpSpPr>
          <a:xfrm>
            <a:off x="7341569" y="4436523"/>
            <a:ext cx="1173781" cy="436631"/>
            <a:chOff x="9788759" y="5915364"/>
            <a:chExt cx="1565041" cy="582174"/>
          </a:xfrm>
        </p:grpSpPr>
        <p:cxnSp>
          <p:nvCxnSpPr>
            <p:cNvPr id="100" name="Google Shape;100;p18"/>
            <p:cNvCxnSpPr/>
            <p:nvPr/>
          </p:nvCxnSpPr>
          <p:spPr>
            <a:xfrm>
              <a:off x="11353800" y="6152025"/>
              <a:ext cx="0" cy="234900"/>
            </a:xfrm>
            <a:prstGeom prst="straightConnector1">
              <a:avLst/>
            </a:prstGeom>
            <a:noFill/>
            <a:ln w="12700" cap="flat" cmpd="sng">
              <a:solidFill>
                <a:srgbClr val="5B9F45"/>
              </a:solidFill>
              <a:prstDash val="solid"/>
              <a:miter lim="800000"/>
              <a:headEnd type="none" w="sm" len="sm"/>
              <a:tailEnd type="none" w="sm" len="sm"/>
            </a:ln>
          </p:spPr>
        </p:cxnSp>
        <p:pic>
          <p:nvPicPr>
            <p:cNvPr id="101" name="Google Shape;101;p18"/>
            <p:cNvPicPr preferRelativeResize="0"/>
            <p:nvPr/>
          </p:nvPicPr>
          <p:blipFill rotWithShape="1">
            <a:blip r:embed="rId2">
              <a:alphaModFix/>
            </a:blip>
            <a:srcRect/>
            <a:stretch/>
          </p:blipFill>
          <p:spPr>
            <a:xfrm>
              <a:off x="9788759" y="5915364"/>
              <a:ext cx="1407644" cy="582174"/>
            </a:xfrm>
            <a:prstGeom prst="rect">
              <a:avLst/>
            </a:prstGeom>
            <a:noFill/>
            <a:ln>
              <a:noFill/>
            </a:ln>
          </p:spPr>
        </p:pic>
      </p:grpSp>
      <p:sp>
        <p:nvSpPr>
          <p:cNvPr id="102" name="Google Shape;102;p18"/>
          <p:cNvSpPr txBox="1"/>
          <p:nvPr/>
        </p:nvSpPr>
        <p:spPr>
          <a:xfrm>
            <a:off x="8515350" y="4598250"/>
            <a:ext cx="628800" cy="207900"/>
          </a:xfrm>
          <a:prstGeom prst="rect">
            <a:avLst/>
          </a:prstGeom>
          <a:noFill/>
          <a:ln>
            <a:noFill/>
          </a:ln>
        </p:spPr>
        <p:txBody>
          <a:bodyPr spcFirstLastPara="1" wrap="square" lIns="68575" tIns="34275" rIns="68575" bIns="34275" anchor="ctr" anchorCtr="0">
            <a:spAutoFit/>
          </a:bodyPr>
          <a:lstStyle/>
          <a:p>
            <a:pPr marL="0" marR="0" lvl="0" indent="0" algn="ctr" rtl="0">
              <a:spcBef>
                <a:spcPts val="0"/>
              </a:spcBef>
              <a:spcAft>
                <a:spcPts val="0"/>
              </a:spcAft>
              <a:buNone/>
            </a:pPr>
            <a:fld id="{00000000-1234-1234-1234-123412341234}" type="slidenum">
              <a:rPr lang="en" sz="900" b="0" i="0" u="none" strike="noStrike" cap="none">
                <a:solidFill>
                  <a:srgbClr val="5B9F45"/>
                </a:solidFill>
                <a:latin typeface="Montserrat"/>
                <a:ea typeface="Montserrat"/>
                <a:cs typeface="Montserrat"/>
                <a:sym typeface="Montserrat"/>
              </a:rPr>
              <a:t>‹#›</a:t>
            </a:fld>
            <a:endParaRPr sz="900" b="0" i="0" u="none" strike="noStrike" cap="none">
              <a:solidFill>
                <a:srgbClr val="5B9F45"/>
              </a:solidFill>
              <a:latin typeface="Montserrat"/>
              <a:ea typeface="Montserrat"/>
              <a:cs typeface="Montserrat"/>
              <a:sym typeface="Montserrat"/>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103"/>
        <p:cNvGrpSpPr/>
        <p:nvPr/>
      </p:nvGrpSpPr>
      <p:grpSpPr>
        <a:xfrm>
          <a:off x="0" y="0"/>
          <a:ext cx="0" cy="0"/>
          <a:chOff x="0" y="0"/>
          <a:chExt cx="0" cy="0"/>
        </a:xfrm>
      </p:grpSpPr>
      <p:sp>
        <p:nvSpPr>
          <p:cNvPr id="104" name="Google Shape;104;p19"/>
          <p:cNvSpPr txBox="1">
            <a:spLocks noGrp="1"/>
          </p:cNvSpPr>
          <p:nvPr>
            <p:ph type="title"/>
          </p:nvPr>
        </p:nvSpPr>
        <p:spPr>
          <a:xfrm>
            <a:off x="628650" y="262219"/>
            <a:ext cx="7886700" cy="795056"/>
          </a:xfrm>
          <a:prstGeom prst="rect">
            <a:avLst/>
          </a:prstGeom>
          <a:noFill/>
          <a:ln>
            <a:noFill/>
          </a:ln>
        </p:spPr>
        <p:txBody>
          <a:bodyPr spcFirstLastPara="1" wrap="square" lIns="68575" tIns="34275" rIns="68575" bIns="34275" anchor="t" anchorCtr="0">
            <a:normAutofit/>
          </a:bodyPr>
          <a:lstStyle>
            <a:lvl1pPr lvl="0" algn="l">
              <a:lnSpc>
                <a:spcPct val="90000"/>
              </a:lnSpc>
              <a:spcBef>
                <a:spcPts val="0"/>
              </a:spcBef>
              <a:spcAft>
                <a:spcPts val="0"/>
              </a:spcAft>
              <a:buClr>
                <a:srgbClr val="94BC56"/>
              </a:buClr>
              <a:buSzPts val="1400"/>
              <a:buNone/>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grpSp>
        <p:nvGrpSpPr>
          <p:cNvPr id="105" name="Google Shape;105;p19"/>
          <p:cNvGrpSpPr/>
          <p:nvPr/>
        </p:nvGrpSpPr>
        <p:grpSpPr>
          <a:xfrm>
            <a:off x="7459617" y="4172263"/>
            <a:ext cx="1055733" cy="795056"/>
            <a:chOff x="9946156" y="5551442"/>
            <a:chExt cx="1407644" cy="1060075"/>
          </a:xfrm>
        </p:grpSpPr>
        <p:pic>
          <p:nvPicPr>
            <p:cNvPr id="106" name="Google Shape;106;p19"/>
            <p:cNvPicPr preferRelativeResize="0"/>
            <p:nvPr/>
          </p:nvPicPr>
          <p:blipFill rotWithShape="1">
            <a:blip r:embed="rId2">
              <a:alphaModFix/>
            </a:blip>
            <a:srcRect/>
            <a:stretch/>
          </p:blipFill>
          <p:spPr>
            <a:xfrm>
              <a:off x="9946156" y="5551442"/>
              <a:ext cx="1325094" cy="1060075"/>
            </a:xfrm>
            <a:prstGeom prst="rect">
              <a:avLst/>
            </a:prstGeom>
            <a:noFill/>
            <a:ln>
              <a:noFill/>
            </a:ln>
          </p:spPr>
        </p:pic>
        <p:cxnSp>
          <p:nvCxnSpPr>
            <p:cNvPr id="107" name="Google Shape;107;p19"/>
            <p:cNvCxnSpPr/>
            <p:nvPr/>
          </p:nvCxnSpPr>
          <p:spPr>
            <a:xfrm>
              <a:off x="11353800" y="6140450"/>
              <a:ext cx="0" cy="234950"/>
            </a:xfrm>
            <a:prstGeom prst="straightConnector1">
              <a:avLst/>
            </a:prstGeom>
            <a:noFill/>
            <a:ln w="12700" cap="flat" cmpd="sng">
              <a:solidFill>
                <a:srgbClr val="DD5D43"/>
              </a:solidFill>
              <a:prstDash val="solid"/>
              <a:miter lim="800000"/>
              <a:headEnd type="none" w="sm" len="sm"/>
              <a:tailEnd type="none" w="sm" len="sm"/>
            </a:ln>
          </p:spPr>
        </p:cxnSp>
      </p:gr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08"/>
        <p:cNvGrpSpPr/>
        <p:nvPr/>
      </p:nvGrpSpPr>
      <p:grpSpPr>
        <a:xfrm>
          <a:off x="0" y="0"/>
          <a:ext cx="0" cy="0"/>
          <a:chOff x="0" y="0"/>
          <a:chExt cx="0" cy="0"/>
        </a:xfrm>
      </p:grpSpPr>
      <p:sp>
        <p:nvSpPr>
          <p:cNvPr id="109" name="Google Shape;109;p20"/>
          <p:cNvSpPr txBox="1">
            <a:spLocks noGrp="1"/>
          </p:cNvSpPr>
          <p:nvPr>
            <p:ph type="ctrTitle"/>
          </p:nvPr>
        </p:nvSpPr>
        <p:spPr>
          <a:xfrm>
            <a:off x="1143000" y="841772"/>
            <a:ext cx="6858000" cy="1790700"/>
          </a:xfrm>
          <a:prstGeom prst="rect">
            <a:avLst/>
          </a:prstGeom>
          <a:noFill/>
          <a:ln>
            <a:noFill/>
          </a:ln>
        </p:spPr>
        <p:txBody>
          <a:bodyPr spcFirstLastPara="1" wrap="square" lIns="68575" tIns="34275" rIns="68575" bIns="34275" anchor="b" anchorCtr="0">
            <a:normAutofit/>
          </a:bodyPr>
          <a:lstStyle>
            <a:lvl1pPr lvl="0" algn="ctr">
              <a:lnSpc>
                <a:spcPct val="90000"/>
              </a:lnSpc>
              <a:spcBef>
                <a:spcPts val="0"/>
              </a:spcBef>
              <a:spcAft>
                <a:spcPts val="0"/>
              </a:spcAft>
              <a:buClr>
                <a:srgbClr val="94BC56"/>
              </a:buClr>
              <a:buSzPts val="4500"/>
              <a:buFont typeface="Arial"/>
              <a:buNone/>
              <a:defRPr sz="4500"/>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110" name="Google Shape;110;p20"/>
          <p:cNvSpPr txBox="1">
            <a:spLocks noGrp="1"/>
          </p:cNvSpPr>
          <p:nvPr>
            <p:ph type="subTitle" idx="1"/>
          </p:nvPr>
        </p:nvSpPr>
        <p:spPr>
          <a:xfrm>
            <a:off x="1143000" y="2701528"/>
            <a:ext cx="6858000" cy="1241821"/>
          </a:xfrm>
          <a:prstGeom prst="rect">
            <a:avLst/>
          </a:prstGeom>
          <a:noFill/>
          <a:ln>
            <a:noFill/>
          </a:ln>
        </p:spPr>
        <p:txBody>
          <a:bodyPr spcFirstLastPara="1" wrap="square" lIns="68575" tIns="34275" rIns="68575" bIns="34275" anchor="t" anchorCtr="0">
            <a:normAutofit/>
          </a:bodyPr>
          <a:lstStyle>
            <a:lvl1pPr lvl="0" algn="ctr">
              <a:lnSpc>
                <a:spcPct val="90000"/>
              </a:lnSpc>
              <a:spcBef>
                <a:spcPts val="800"/>
              </a:spcBef>
              <a:spcAft>
                <a:spcPts val="0"/>
              </a:spcAft>
              <a:buClr>
                <a:schemeClr val="dk1"/>
              </a:buClr>
              <a:buSzPts val="1800"/>
              <a:buNone/>
              <a:defRPr sz="1800"/>
            </a:lvl1pPr>
            <a:lvl2pPr lvl="1" algn="ctr">
              <a:lnSpc>
                <a:spcPct val="90000"/>
              </a:lnSpc>
              <a:spcBef>
                <a:spcPts val="400"/>
              </a:spcBef>
              <a:spcAft>
                <a:spcPts val="0"/>
              </a:spcAft>
              <a:buClr>
                <a:schemeClr val="dk1"/>
              </a:buClr>
              <a:buSzPts val="1500"/>
              <a:buNone/>
              <a:defRPr sz="1500"/>
            </a:lvl2pPr>
            <a:lvl3pPr lvl="2" algn="ctr">
              <a:lnSpc>
                <a:spcPct val="90000"/>
              </a:lnSpc>
              <a:spcBef>
                <a:spcPts val="400"/>
              </a:spcBef>
              <a:spcAft>
                <a:spcPts val="0"/>
              </a:spcAft>
              <a:buClr>
                <a:schemeClr val="dk1"/>
              </a:buClr>
              <a:buSzPts val="1400"/>
              <a:buNone/>
              <a:defRPr sz="1400"/>
            </a:lvl3pPr>
            <a:lvl4pPr lvl="3" algn="ctr">
              <a:lnSpc>
                <a:spcPct val="90000"/>
              </a:lnSpc>
              <a:spcBef>
                <a:spcPts val="400"/>
              </a:spcBef>
              <a:spcAft>
                <a:spcPts val="0"/>
              </a:spcAft>
              <a:buClr>
                <a:schemeClr val="dk1"/>
              </a:buClr>
              <a:buSzPts val="1200"/>
              <a:buNone/>
              <a:defRPr sz="1200"/>
            </a:lvl4pPr>
            <a:lvl5pPr lvl="4" algn="ctr">
              <a:lnSpc>
                <a:spcPct val="90000"/>
              </a:lnSpc>
              <a:spcBef>
                <a:spcPts val="400"/>
              </a:spcBef>
              <a:spcAft>
                <a:spcPts val="0"/>
              </a:spcAft>
              <a:buClr>
                <a:schemeClr val="dk1"/>
              </a:buClr>
              <a:buSzPts val="1200"/>
              <a:buNone/>
              <a:defRPr sz="1200"/>
            </a:lvl5pPr>
            <a:lvl6pPr lvl="5" algn="ctr">
              <a:lnSpc>
                <a:spcPct val="90000"/>
              </a:lnSpc>
              <a:spcBef>
                <a:spcPts val="400"/>
              </a:spcBef>
              <a:spcAft>
                <a:spcPts val="0"/>
              </a:spcAft>
              <a:buClr>
                <a:schemeClr val="dk1"/>
              </a:buClr>
              <a:buSzPts val="1200"/>
              <a:buNone/>
              <a:defRPr sz="1200"/>
            </a:lvl6pPr>
            <a:lvl7pPr lvl="6" algn="ctr">
              <a:lnSpc>
                <a:spcPct val="90000"/>
              </a:lnSpc>
              <a:spcBef>
                <a:spcPts val="400"/>
              </a:spcBef>
              <a:spcAft>
                <a:spcPts val="0"/>
              </a:spcAft>
              <a:buClr>
                <a:schemeClr val="dk1"/>
              </a:buClr>
              <a:buSzPts val="1200"/>
              <a:buNone/>
              <a:defRPr sz="1200"/>
            </a:lvl7pPr>
            <a:lvl8pPr lvl="7" algn="ctr">
              <a:lnSpc>
                <a:spcPct val="90000"/>
              </a:lnSpc>
              <a:spcBef>
                <a:spcPts val="400"/>
              </a:spcBef>
              <a:spcAft>
                <a:spcPts val="0"/>
              </a:spcAft>
              <a:buClr>
                <a:schemeClr val="dk1"/>
              </a:buClr>
              <a:buSzPts val="1200"/>
              <a:buNone/>
              <a:defRPr sz="1200"/>
            </a:lvl8pPr>
            <a:lvl9pPr lvl="8" algn="ctr">
              <a:lnSpc>
                <a:spcPct val="90000"/>
              </a:lnSpc>
              <a:spcBef>
                <a:spcPts val="400"/>
              </a:spcBef>
              <a:spcAft>
                <a:spcPts val="0"/>
              </a:spcAft>
              <a:buClr>
                <a:schemeClr val="dk1"/>
              </a:buClr>
              <a:buSzPts val="1200"/>
              <a:buNone/>
              <a:defRPr sz="1200"/>
            </a:lvl9pPr>
          </a:lstStyle>
          <a:p>
            <a:endParaRPr/>
          </a:p>
        </p:txBody>
      </p:sp>
      <p:grpSp>
        <p:nvGrpSpPr>
          <p:cNvPr id="111" name="Google Shape;111;p20"/>
          <p:cNvGrpSpPr/>
          <p:nvPr/>
        </p:nvGrpSpPr>
        <p:grpSpPr>
          <a:xfrm>
            <a:off x="7341569" y="4436523"/>
            <a:ext cx="1173781" cy="436631"/>
            <a:chOff x="9788759" y="5915364"/>
            <a:chExt cx="1565041" cy="582174"/>
          </a:xfrm>
        </p:grpSpPr>
        <p:cxnSp>
          <p:nvCxnSpPr>
            <p:cNvPr id="112" name="Google Shape;112;p20"/>
            <p:cNvCxnSpPr/>
            <p:nvPr/>
          </p:nvCxnSpPr>
          <p:spPr>
            <a:xfrm>
              <a:off x="11353800" y="6152025"/>
              <a:ext cx="0" cy="234900"/>
            </a:xfrm>
            <a:prstGeom prst="straightConnector1">
              <a:avLst/>
            </a:prstGeom>
            <a:noFill/>
            <a:ln w="12700" cap="flat" cmpd="sng">
              <a:solidFill>
                <a:srgbClr val="5B9F45"/>
              </a:solidFill>
              <a:prstDash val="solid"/>
              <a:miter lim="800000"/>
              <a:headEnd type="none" w="sm" len="sm"/>
              <a:tailEnd type="none" w="sm" len="sm"/>
            </a:ln>
          </p:spPr>
        </p:cxnSp>
        <p:pic>
          <p:nvPicPr>
            <p:cNvPr id="113" name="Google Shape;113;p20"/>
            <p:cNvPicPr preferRelativeResize="0"/>
            <p:nvPr/>
          </p:nvPicPr>
          <p:blipFill rotWithShape="1">
            <a:blip r:embed="rId2">
              <a:alphaModFix/>
            </a:blip>
            <a:srcRect/>
            <a:stretch/>
          </p:blipFill>
          <p:spPr>
            <a:xfrm>
              <a:off x="9788759" y="5915364"/>
              <a:ext cx="1407644" cy="582174"/>
            </a:xfrm>
            <a:prstGeom prst="rect">
              <a:avLst/>
            </a:prstGeom>
            <a:noFill/>
            <a:ln>
              <a:noFill/>
            </a:ln>
          </p:spPr>
        </p:pic>
      </p:grpSp>
      <p:sp>
        <p:nvSpPr>
          <p:cNvPr id="114" name="Google Shape;114;p20"/>
          <p:cNvSpPr txBox="1"/>
          <p:nvPr/>
        </p:nvSpPr>
        <p:spPr>
          <a:xfrm>
            <a:off x="8515350" y="4598250"/>
            <a:ext cx="628800" cy="207900"/>
          </a:xfrm>
          <a:prstGeom prst="rect">
            <a:avLst/>
          </a:prstGeom>
          <a:noFill/>
          <a:ln>
            <a:noFill/>
          </a:ln>
        </p:spPr>
        <p:txBody>
          <a:bodyPr spcFirstLastPara="1" wrap="square" lIns="68575" tIns="34275" rIns="68575" bIns="34275" anchor="ctr" anchorCtr="0">
            <a:spAutoFit/>
          </a:bodyPr>
          <a:lstStyle/>
          <a:p>
            <a:pPr marL="0" marR="0" lvl="0" indent="0" algn="ctr" rtl="0">
              <a:spcBef>
                <a:spcPts val="0"/>
              </a:spcBef>
              <a:spcAft>
                <a:spcPts val="0"/>
              </a:spcAft>
              <a:buNone/>
            </a:pPr>
            <a:fld id="{00000000-1234-1234-1234-123412341234}" type="slidenum">
              <a:rPr lang="en" sz="900" b="0" i="0" u="none" strike="noStrike" cap="none">
                <a:solidFill>
                  <a:srgbClr val="5B9F45"/>
                </a:solidFill>
                <a:latin typeface="Montserrat"/>
                <a:ea typeface="Montserrat"/>
                <a:cs typeface="Montserrat"/>
                <a:sym typeface="Montserrat"/>
              </a:rPr>
              <a:t>‹#›</a:t>
            </a:fld>
            <a:endParaRPr sz="900" b="0" i="0" u="none" strike="noStrike" cap="none">
              <a:solidFill>
                <a:srgbClr val="5B9F45"/>
              </a:solidFill>
              <a:latin typeface="Montserrat"/>
              <a:ea typeface="Montserrat"/>
              <a:cs typeface="Montserrat"/>
              <a:sym typeface="Montserrat"/>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1_Title Slide">
  <p:cSld name="1_Title Slide">
    <p:spTree>
      <p:nvGrpSpPr>
        <p:cNvPr id="1" name="Shape 115"/>
        <p:cNvGrpSpPr/>
        <p:nvPr/>
      </p:nvGrpSpPr>
      <p:grpSpPr>
        <a:xfrm>
          <a:off x="0" y="0"/>
          <a:ext cx="0" cy="0"/>
          <a:chOff x="0" y="0"/>
          <a:chExt cx="0" cy="0"/>
        </a:xfrm>
      </p:grpSpPr>
      <p:pic>
        <p:nvPicPr>
          <p:cNvPr id="116" name="Google Shape;116;p21"/>
          <p:cNvPicPr preferRelativeResize="0"/>
          <p:nvPr/>
        </p:nvPicPr>
        <p:blipFill rotWithShape="1">
          <a:blip r:embed="rId2">
            <a:alphaModFix/>
          </a:blip>
          <a:srcRect/>
          <a:stretch/>
        </p:blipFill>
        <p:spPr>
          <a:xfrm>
            <a:off x="0" y="0"/>
            <a:ext cx="9144000" cy="5143500"/>
          </a:xfrm>
          <a:prstGeom prst="rect">
            <a:avLst/>
          </a:prstGeom>
          <a:noFill/>
          <a:ln>
            <a:noFill/>
          </a:ln>
        </p:spPr>
      </p:pic>
      <p:sp>
        <p:nvSpPr>
          <p:cNvPr id="117" name="Google Shape;117;p21"/>
          <p:cNvSpPr/>
          <p:nvPr/>
        </p:nvSpPr>
        <p:spPr>
          <a:xfrm>
            <a:off x="0" y="0"/>
            <a:ext cx="9144000" cy="5143499"/>
          </a:xfrm>
          <a:prstGeom prst="rect">
            <a:avLst/>
          </a:prstGeom>
          <a:solidFill>
            <a:srgbClr val="94BC56">
              <a:alpha val="86666"/>
            </a:srgbClr>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b="0" i="0">
              <a:solidFill>
                <a:schemeClr val="lt1"/>
              </a:solidFill>
              <a:latin typeface="Arial"/>
              <a:ea typeface="Arial"/>
              <a:cs typeface="Arial"/>
              <a:sym typeface="Arial"/>
            </a:endParaRPr>
          </a:p>
        </p:txBody>
      </p:sp>
      <p:grpSp>
        <p:nvGrpSpPr>
          <p:cNvPr id="118" name="Google Shape;118;p21"/>
          <p:cNvGrpSpPr/>
          <p:nvPr/>
        </p:nvGrpSpPr>
        <p:grpSpPr>
          <a:xfrm rot="10800000">
            <a:off x="-454" y="4958728"/>
            <a:ext cx="9144178" cy="184796"/>
            <a:chOff x="7711087" y="-917899"/>
            <a:chExt cx="4020833" cy="347100"/>
          </a:xfrm>
        </p:grpSpPr>
        <p:sp>
          <p:nvSpPr>
            <p:cNvPr id="119" name="Google Shape;119;p21"/>
            <p:cNvSpPr/>
            <p:nvPr/>
          </p:nvSpPr>
          <p:spPr>
            <a:xfrm>
              <a:off x="8594188" y="-917899"/>
              <a:ext cx="410100" cy="347100"/>
            </a:xfrm>
            <a:prstGeom prst="rect">
              <a:avLst/>
            </a:prstGeom>
            <a:solidFill>
              <a:srgbClr val="215999"/>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b="0" i="0" u="none" strike="noStrike" cap="none">
                <a:solidFill>
                  <a:srgbClr val="FFFFFF"/>
                </a:solidFill>
                <a:latin typeface="Arial"/>
                <a:ea typeface="Arial"/>
                <a:cs typeface="Arial"/>
                <a:sym typeface="Arial"/>
              </a:endParaRPr>
            </a:p>
          </p:txBody>
        </p:sp>
        <p:sp>
          <p:nvSpPr>
            <p:cNvPr id="120" name="Google Shape;120;p21"/>
            <p:cNvSpPr/>
            <p:nvPr/>
          </p:nvSpPr>
          <p:spPr>
            <a:xfrm>
              <a:off x="10324620" y="-917899"/>
              <a:ext cx="1407300" cy="347100"/>
            </a:xfrm>
            <a:prstGeom prst="rect">
              <a:avLst/>
            </a:prstGeom>
            <a:solidFill>
              <a:srgbClr val="5B9F45"/>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b="0" i="0" u="none" strike="noStrike" cap="none">
                <a:solidFill>
                  <a:srgbClr val="FFFFFF"/>
                </a:solidFill>
                <a:latin typeface="Arial"/>
                <a:ea typeface="Arial"/>
                <a:cs typeface="Arial"/>
                <a:sym typeface="Arial"/>
              </a:endParaRPr>
            </a:p>
          </p:txBody>
        </p:sp>
        <p:sp>
          <p:nvSpPr>
            <p:cNvPr id="121" name="Google Shape;121;p21"/>
            <p:cNvSpPr/>
            <p:nvPr/>
          </p:nvSpPr>
          <p:spPr>
            <a:xfrm>
              <a:off x="8867368" y="-917899"/>
              <a:ext cx="1011600" cy="347100"/>
            </a:xfrm>
            <a:prstGeom prst="rect">
              <a:avLst/>
            </a:prstGeom>
            <a:solidFill>
              <a:srgbClr val="893F85"/>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b="0" i="0" u="none" strike="noStrike" cap="none">
                <a:solidFill>
                  <a:srgbClr val="FFFFFF"/>
                </a:solidFill>
                <a:latin typeface="Arial"/>
                <a:ea typeface="Arial"/>
                <a:cs typeface="Arial"/>
                <a:sym typeface="Arial"/>
              </a:endParaRPr>
            </a:p>
          </p:txBody>
        </p:sp>
        <p:sp>
          <p:nvSpPr>
            <p:cNvPr id="122" name="Google Shape;122;p21"/>
            <p:cNvSpPr/>
            <p:nvPr/>
          </p:nvSpPr>
          <p:spPr>
            <a:xfrm>
              <a:off x="7711087" y="-917899"/>
              <a:ext cx="896400" cy="347100"/>
            </a:xfrm>
            <a:prstGeom prst="rect">
              <a:avLst/>
            </a:prstGeom>
            <a:solidFill>
              <a:srgbClr val="94BC56"/>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b="0" i="0" u="none" strike="noStrike" cap="none">
                <a:solidFill>
                  <a:srgbClr val="FFFFFF"/>
                </a:solidFill>
                <a:latin typeface="Arial"/>
                <a:ea typeface="Arial"/>
                <a:cs typeface="Arial"/>
                <a:sym typeface="Arial"/>
              </a:endParaRPr>
            </a:p>
          </p:txBody>
        </p:sp>
        <p:sp>
          <p:nvSpPr>
            <p:cNvPr id="123" name="Google Shape;123;p21"/>
            <p:cNvSpPr/>
            <p:nvPr/>
          </p:nvSpPr>
          <p:spPr>
            <a:xfrm>
              <a:off x="9876503" y="-917899"/>
              <a:ext cx="448200" cy="347100"/>
            </a:xfrm>
            <a:prstGeom prst="rect">
              <a:avLst/>
            </a:prstGeom>
            <a:solidFill>
              <a:srgbClr val="F7C22A"/>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b="0" i="0" u="none" strike="noStrike" cap="none">
                <a:solidFill>
                  <a:srgbClr val="FFFFFF"/>
                </a:solidFill>
                <a:latin typeface="Arial"/>
                <a:ea typeface="Arial"/>
                <a:cs typeface="Arial"/>
                <a:sym typeface="Arial"/>
              </a:endParaRPr>
            </a:p>
          </p:txBody>
        </p:sp>
      </p:gr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3_Title Slide">
  <p:cSld name="3_Title Slide">
    <p:spTree>
      <p:nvGrpSpPr>
        <p:cNvPr id="1" name="Shape 124"/>
        <p:cNvGrpSpPr/>
        <p:nvPr/>
      </p:nvGrpSpPr>
      <p:grpSpPr>
        <a:xfrm>
          <a:off x="0" y="0"/>
          <a:ext cx="0" cy="0"/>
          <a:chOff x="0" y="0"/>
          <a:chExt cx="0" cy="0"/>
        </a:xfrm>
      </p:grpSpPr>
      <p:pic>
        <p:nvPicPr>
          <p:cNvPr id="125" name="Google Shape;125;p22"/>
          <p:cNvPicPr preferRelativeResize="0"/>
          <p:nvPr/>
        </p:nvPicPr>
        <p:blipFill rotWithShape="1">
          <a:blip r:embed="rId2">
            <a:alphaModFix/>
          </a:blip>
          <a:srcRect/>
          <a:stretch/>
        </p:blipFill>
        <p:spPr>
          <a:xfrm>
            <a:off x="-1" y="-2"/>
            <a:ext cx="9143998" cy="5143502"/>
          </a:xfrm>
          <a:prstGeom prst="rect">
            <a:avLst/>
          </a:prstGeom>
          <a:noFill/>
          <a:ln>
            <a:noFill/>
          </a:ln>
        </p:spPr>
      </p:pic>
      <p:sp>
        <p:nvSpPr>
          <p:cNvPr id="126" name="Google Shape;126;p22"/>
          <p:cNvSpPr/>
          <p:nvPr/>
        </p:nvSpPr>
        <p:spPr>
          <a:xfrm>
            <a:off x="0" y="0"/>
            <a:ext cx="9144000" cy="5143502"/>
          </a:xfrm>
          <a:prstGeom prst="rect">
            <a:avLst/>
          </a:prstGeom>
          <a:solidFill>
            <a:srgbClr val="94BC56">
              <a:alpha val="86666"/>
            </a:srgbClr>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b="0" i="0">
              <a:solidFill>
                <a:schemeClr val="lt1"/>
              </a:solidFill>
              <a:latin typeface="Arial"/>
              <a:ea typeface="Arial"/>
              <a:cs typeface="Arial"/>
              <a:sym typeface="Arial"/>
            </a:endParaRPr>
          </a:p>
        </p:txBody>
      </p:sp>
      <p:grpSp>
        <p:nvGrpSpPr>
          <p:cNvPr id="127" name="Google Shape;127;p22"/>
          <p:cNvGrpSpPr/>
          <p:nvPr/>
        </p:nvGrpSpPr>
        <p:grpSpPr>
          <a:xfrm rot="10800000">
            <a:off x="-454" y="4958728"/>
            <a:ext cx="9144178" cy="184796"/>
            <a:chOff x="7711087" y="-917899"/>
            <a:chExt cx="4020833" cy="347100"/>
          </a:xfrm>
        </p:grpSpPr>
        <p:sp>
          <p:nvSpPr>
            <p:cNvPr id="128" name="Google Shape;128;p22"/>
            <p:cNvSpPr/>
            <p:nvPr/>
          </p:nvSpPr>
          <p:spPr>
            <a:xfrm>
              <a:off x="8594188" y="-917899"/>
              <a:ext cx="410100" cy="347100"/>
            </a:xfrm>
            <a:prstGeom prst="rect">
              <a:avLst/>
            </a:prstGeom>
            <a:solidFill>
              <a:srgbClr val="215999"/>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b="0" i="0" u="none" strike="noStrike" cap="none">
                <a:solidFill>
                  <a:srgbClr val="FFFFFF"/>
                </a:solidFill>
                <a:latin typeface="Arial"/>
                <a:ea typeface="Arial"/>
                <a:cs typeface="Arial"/>
                <a:sym typeface="Arial"/>
              </a:endParaRPr>
            </a:p>
          </p:txBody>
        </p:sp>
        <p:sp>
          <p:nvSpPr>
            <p:cNvPr id="129" name="Google Shape;129;p22"/>
            <p:cNvSpPr/>
            <p:nvPr/>
          </p:nvSpPr>
          <p:spPr>
            <a:xfrm>
              <a:off x="10324620" y="-917899"/>
              <a:ext cx="1407300" cy="347100"/>
            </a:xfrm>
            <a:prstGeom prst="rect">
              <a:avLst/>
            </a:prstGeom>
            <a:solidFill>
              <a:srgbClr val="5B9F45"/>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b="0" i="0" u="none" strike="noStrike" cap="none">
                <a:solidFill>
                  <a:srgbClr val="FFFFFF"/>
                </a:solidFill>
                <a:latin typeface="Arial"/>
                <a:ea typeface="Arial"/>
                <a:cs typeface="Arial"/>
                <a:sym typeface="Arial"/>
              </a:endParaRPr>
            </a:p>
          </p:txBody>
        </p:sp>
        <p:sp>
          <p:nvSpPr>
            <p:cNvPr id="130" name="Google Shape;130;p22"/>
            <p:cNvSpPr/>
            <p:nvPr/>
          </p:nvSpPr>
          <p:spPr>
            <a:xfrm>
              <a:off x="8867368" y="-917899"/>
              <a:ext cx="1011600" cy="347100"/>
            </a:xfrm>
            <a:prstGeom prst="rect">
              <a:avLst/>
            </a:prstGeom>
            <a:solidFill>
              <a:srgbClr val="893F85"/>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b="0" i="0" u="none" strike="noStrike" cap="none">
                <a:solidFill>
                  <a:srgbClr val="FFFFFF"/>
                </a:solidFill>
                <a:latin typeface="Arial"/>
                <a:ea typeface="Arial"/>
                <a:cs typeface="Arial"/>
                <a:sym typeface="Arial"/>
              </a:endParaRPr>
            </a:p>
          </p:txBody>
        </p:sp>
        <p:sp>
          <p:nvSpPr>
            <p:cNvPr id="131" name="Google Shape;131;p22"/>
            <p:cNvSpPr/>
            <p:nvPr/>
          </p:nvSpPr>
          <p:spPr>
            <a:xfrm>
              <a:off x="7711087" y="-917899"/>
              <a:ext cx="896400" cy="347100"/>
            </a:xfrm>
            <a:prstGeom prst="rect">
              <a:avLst/>
            </a:prstGeom>
            <a:solidFill>
              <a:srgbClr val="94BC56"/>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b="0" i="0" u="none" strike="noStrike" cap="none">
                <a:solidFill>
                  <a:srgbClr val="FFFFFF"/>
                </a:solidFill>
                <a:latin typeface="Arial"/>
                <a:ea typeface="Arial"/>
                <a:cs typeface="Arial"/>
                <a:sym typeface="Arial"/>
              </a:endParaRPr>
            </a:p>
          </p:txBody>
        </p:sp>
        <p:sp>
          <p:nvSpPr>
            <p:cNvPr id="132" name="Google Shape;132;p22"/>
            <p:cNvSpPr/>
            <p:nvPr/>
          </p:nvSpPr>
          <p:spPr>
            <a:xfrm>
              <a:off x="9876503" y="-917899"/>
              <a:ext cx="448200" cy="347100"/>
            </a:xfrm>
            <a:prstGeom prst="rect">
              <a:avLst/>
            </a:prstGeom>
            <a:solidFill>
              <a:srgbClr val="F7C22A"/>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b="0" i="0" u="none" strike="noStrike" cap="none">
                <a:solidFill>
                  <a:srgbClr val="FFFFFF"/>
                </a:solidFill>
                <a:latin typeface="Arial"/>
                <a:ea typeface="Arial"/>
                <a:cs typeface="Arial"/>
                <a:sym typeface="Arial"/>
              </a:endParaRPr>
            </a:p>
          </p:txBody>
        </p:sp>
      </p:gr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4_Title Slide">
  <p:cSld name="4_Title Slide">
    <p:spTree>
      <p:nvGrpSpPr>
        <p:cNvPr id="1" name="Shape 133"/>
        <p:cNvGrpSpPr/>
        <p:nvPr/>
      </p:nvGrpSpPr>
      <p:grpSpPr>
        <a:xfrm>
          <a:off x="0" y="0"/>
          <a:ext cx="0" cy="0"/>
          <a:chOff x="0" y="0"/>
          <a:chExt cx="0" cy="0"/>
        </a:xfrm>
      </p:grpSpPr>
      <p:sp>
        <p:nvSpPr>
          <p:cNvPr id="134" name="Google Shape;134;p23"/>
          <p:cNvSpPr/>
          <p:nvPr/>
        </p:nvSpPr>
        <p:spPr>
          <a:xfrm>
            <a:off x="0" y="0"/>
            <a:ext cx="9144000" cy="5143501"/>
          </a:xfrm>
          <a:prstGeom prst="rect">
            <a:avLst/>
          </a:prstGeom>
          <a:solidFill>
            <a:srgbClr val="DD5D43"/>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b="0" i="0">
              <a:solidFill>
                <a:schemeClr val="lt1"/>
              </a:solidFill>
              <a:latin typeface="Arial"/>
              <a:ea typeface="Arial"/>
              <a:cs typeface="Arial"/>
              <a:sym typeface="Arial"/>
            </a:endParaRPr>
          </a:p>
        </p:txBody>
      </p:sp>
      <p:grpSp>
        <p:nvGrpSpPr>
          <p:cNvPr id="135" name="Google Shape;135;p23"/>
          <p:cNvGrpSpPr/>
          <p:nvPr/>
        </p:nvGrpSpPr>
        <p:grpSpPr>
          <a:xfrm>
            <a:off x="0" y="4967321"/>
            <a:ext cx="9144001" cy="184861"/>
            <a:chOff x="7711087" y="-917899"/>
            <a:chExt cx="4020818" cy="347240"/>
          </a:xfrm>
        </p:grpSpPr>
        <p:sp>
          <p:nvSpPr>
            <p:cNvPr id="136" name="Google Shape;136;p23"/>
            <p:cNvSpPr/>
            <p:nvPr/>
          </p:nvSpPr>
          <p:spPr>
            <a:xfrm>
              <a:off x="7711087" y="-917899"/>
              <a:ext cx="3159474" cy="347240"/>
            </a:xfrm>
            <a:prstGeom prst="rect">
              <a:avLst/>
            </a:prstGeom>
            <a:solidFill>
              <a:srgbClr val="64478A"/>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b="0" i="0">
                <a:solidFill>
                  <a:schemeClr val="lt1"/>
                </a:solidFill>
                <a:latin typeface="Arial"/>
                <a:ea typeface="Arial"/>
                <a:cs typeface="Arial"/>
                <a:sym typeface="Arial"/>
              </a:endParaRPr>
            </a:p>
          </p:txBody>
        </p:sp>
        <p:sp>
          <p:nvSpPr>
            <p:cNvPr id="137" name="Google Shape;137;p23"/>
            <p:cNvSpPr/>
            <p:nvPr/>
          </p:nvSpPr>
          <p:spPr>
            <a:xfrm>
              <a:off x="10863803" y="-917899"/>
              <a:ext cx="868102" cy="347240"/>
            </a:xfrm>
            <a:prstGeom prst="rect">
              <a:avLst/>
            </a:prstGeom>
            <a:solidFill>
              <a:srgbClr val="94BC56"/>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b="0" i="0">
                <a:solidFill>
                  <a:schemeClr val="lt1"/>
                </a:solidFill>
                <a:latin typeface="Arial"/>
                <a:ea typeface="Arial"/>
                <a:cs typeface="Arial"/>
                <a:sym typeface="Arial"/>
              </a:endParaRPr>
            </a:p>
          </p:txBody>
        </p:sp>
      </p:gr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1_Title and Content">
  <p:cSld name="1_Title and Content">
    <p:spTree>
      <p:nvGrpSpPr>
        <p:cNvPr id="1" name="Shape 138"/>
        <p:cNvGrpSpPr/>
        <p:nvPr/>
      </p:nvGrpSpPr>
      <p:grpSpPr>
        <a:xfrm>
          <a:off x="0" y="0"/>
          <a:ext cx="0" cy="0"/>
          <a:chOff x="0" y="0"/>
          <a:chExt cx="0" cy="0"/>
        </a:xfrm>
      </p:grpSpPr>
      <p:sp>
        <p:nvSpPr>
          <p:cNvPr id="139" name="Google Shape;139;p24"/>
          <p:cNvSpPr txBox="1">
            <a:spLocks noGrp="1"/>
          </p:cNvSpPr>
          <p:nvPr>
            <p:ph type="title"/>
          </p:nvPr>
        </p:nvSpPr>
        <p:spPr>
          <a:xfrm>
            <a:off x="628650" y="262219"/>
            <a:ext cx="7886700" cy="795056"/>
          </a:xfrm>
          <a:prstGeom prst="rect">
            <a:avLst/>
          </a:prstGeom>
          <a:noFill/>
          <a:ln>
            <a:noFill/>
          </a:ln>
        </p:spPr>
        <p:txBody>
          <a:bodyPr spcFirstLastPara="1" wrap="square" lIns="68575" tIns="34275" rIns="68575" bIns="34275" anchor="t" anchorCtr="0">
            <a:normAutofit/>
          </a:bodyPr>
          <a:lstStyle>
            <a:lvl1pPr lvl="0" algn="l">
              <a:lnSpc>
                <a:spcPct val="90000"/>
              </a:lnSpc>
              <a:spcBef>
                <a:spcPts val="0"/>
              </a:spcBef>
              <a:spcAft>
                <a:spcPts val="0"/>
              </a:spcAft>
              <a:buClr>
                <a:srgbClr val="94BC56"/>
              </a:buClr>
              <a:buSzPts val="1400"/>
              <a:buNone/>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140" name="Google Shape;140;p24"/>
          <p:cNvSpPr txBox="1">
            <a:spLocks noGrp="1"/>
          </p:cNvSpPr>
          <p:nvPr>
            <p:ph type="body" idx="1"/>
          </p:nvPr>
        </p:nvSpPr>
        <p:spPr>
          <a:xfrm>
            <a:off x="628650" y="1230406"/>
            <a:ext cx="7886700" cy="3284444"/>
          </a:xfrm>
          <a:prstGeom prst="rect">
            <a:avLst/>
          </a:prstGeom>
          <a:noFill/>
          <a:ln>
            <a:noFill/>
          </a:ln>
        </p:spPr>
        <p:txBody>
          <a:bodyPr spcFirstLastPara="1" wrap="square" lIns="68575" tIns="34275" rIns="68575" bIns="34275" anchor="t" anchorCtr="0">
            <a:normAutofit/>
          </a:bodyPr>
          <a:lstStyle>
            <a:lvl1pPr marL="457200" lvl="0" indent="-317500" algn="l">
              <a:lnSpc>
                <a:spcPct val="90000"/>
              </a:lnSpc>
              <a:spcBef>
                <a:spcPts val="800"/>
              </a:spcBef>
              <a:spcAft>
                <a:spcPts val="0"/>
              </a:spcAft>
              <a:buClr>
                <a:schemeClr val="dk1"/>
              </a:buClr>
              <a:buSzPts val="1400"/>
              <a:buChar char="•"/>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141" name="Google Shape;141;p24"/>
          <p:cNvSpPr txBox="1">
            <a:spLocks noGrp="1"/>
          </p:cNvSpPr>
          <p:nvPr>
            <p:ph type="dt" idx="10"/>
          </p:nvPr>
        </p:nvSpPr>
        <p:spPr>
          <a:xfrm>
            <a:off x="628650" y="4767263"/>
            <a:ext cx="2057400" cy="273844"/>
          </a:xfrm>
          <a:prstGeom prst="rect">
            <a:avLst/>
          </a:prstGeom>
          <a:noFill/>
          <a:ln>
            <a:noFill/>
          </a:ln>
        </p:spPr>
        <p:txBody>
          <a:bodyPr spcFirstLastPara="1" wrap="square" lIns="68575" tIns="34275" rIns="68575" bIns="34275" anchor="t" anchorCtr="0">
            <a:noAutofit/>
          </a:bodyPr>
          <a:lstStyle>
            <a:lvl1pPr marR="0" lvl="0" algn="l" rtl="0">
              <a:spcBef>
                <a:spcPts val="0"/>
              </a:spcBef>
              <a:spcAft>
                <a:spcPts val="0"/>
              </a:spcAft>
              <a:buSzPts val="1100"/>
              <a:buNone/>
              <a:defRPr sz="1400" b="0" i="0">
                <a:solidFill>
                  <a:schemeClr val="dk1"/>
                </a:solidFill>
                <a:latin typeface="Arial"/>
                <a:ea typeface="Arial"/>
                <a:cs typeface="Arial"/>
                <a:sym typeface="Arial"/>
              </a:defRPr>
            </a:lvl1pPr>
            <a:lvl2pPr marR="0" lvl="1"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9pPr>
          </a:lstStyle>
          <a:p>
            <a:endParaRPr/>
          </a:p>
        </p:txBody>
      </p:sp>
      <p:sp>
        <p:nvSpPr>
          <p:cNvPr id="142" name="Google Shape;142;p24"/>
          <p:cNvSpPr txBox="1">
            <a:spLocks noGrp="1"/>
          </p:cNvSpPr>
          <p:nvPr>
            <p:ph type="ftr" idx="11"/>
          </p:nvPr>
        </p:nvSpPr>
        <p:spPr>
          <a:xfrm>
            <a:off x="3028950" y="4767263"/>
            <a:ext cx="3086100" cy="273844"/>
          </a:xfrm>
          <a:prstGeom prst="rect">
            <a:avLst/>
          </a:prstGeom>
          <a:noFill/>
          <a:ln>
            <a:noFill/>
          </a:ln>
        </p:spPr>
        <p:txBody>
          <a:bodyPr spcFirstLastPara="1" wrap="square" lIns="68575" tIns="34275" rIns="68575" bIns="34275" anchor="t" anchorCtr="0">
            <a:noAutofit/>
          </a:bodyPr>
          <a:lstStyle>
            <a:lvl1pPr marR="0" lvl="0" algn="l" rtl="0">
              <a:spcBef>
                <a:spcPts val="0"/>
              </a:spcBef>
              <a:spcAft>
                <a:spcPts val="0"/>
              </a:spcAft>
              <a:buSzPts val="1100"/>
              <a:buNone/>
              <a:defRPr sz="1400" b="0" i="0">
                <a:solidFill>
                  <a:schemeClr val="dk1"/>
                </a:solidFill>
                <a:latin typeface="Arial"/>
                <a:ea typeface="Arial"/>
                <a:cs typeface="Arial"/>
                <a:sym typeface="Arial"/>
              </a:defRPr>
            </a:lvl1pPr>
            <a:lvl2pPr marR="0" lvl="1"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9pPr>
          </a:lstStyle>
          <a:p>
            <a:endParaRPr/>
          </a:p>
        </p:txBody>
      </p:sp>
      <p:sp>
        <p:nvSpPr>
          <p:cNvPr id="143" name="Google Shape;143;p24"/>
          <p:cNvSpPr txBox="1">
            <a:spLocks noGrp="1"/>
          </p:cNvSpPr>
          <p:nvPr>
            <p:ph type="sldNum" idx="12"/>
          </p:nvPr>
        </p:nvSpPr>
        <p:spPr>
          <a:xfrm>
            <a:off x="6457950" y="4767263"/>
            <a:ext cx="2057400" cy="273844"/>
          </a:xfrm>
          <a:prstGeom prst="rect">
            <a:avLst/>
          </a:prstGeom>
          <a:noFill/>
          <a:ln>
            <a:noFill/>
          </a:ln>
        </p:spPr>
        <p:txBody>
          <a:bodyPr spcFirstLastPara="1" wrap="square" lIns="68575" tIns="34275" rIns="68575" bIns="34275" anchor="t" anchorCtr="0">
            <a:noAutofit/>
          </a:bodyPr>
          <a:lstStyle>
            <a:lvl1pPr marL="0" marR="0" lvl="0" indent="0" algn="l" rtl="0">
              <a:spcBef>
                <a:spcPts val="0"/>
              </a:spcBef>
              <a:buNone/>
              <a:defRPr sz="1400" b="0" i="0">
                <a:solidFill>
                  <a:schemeClr val="dk1"/>
                </a:solidFill>
                <a:latin typeface="Arial"/>
                <a:ea typeface="Arial"/>
                <a:cs typeface="Arial"/>
                <a:sym typeface="Arial"/>
              </a:defRPr>
            </a:lvl1pPr>
            <a:lvl2pPr marL="0" marR="0" lvl="1" indent="0" algn="l" rtl="0">
              <a:spcBef>
                <a:spcPts val="0"/>
              </a:spcBef>
              <a:buNone/>
              <a:defRPr sz="1400" b="0" i="0">
                <a:solidFill>
                  <a:schemeClr val="dk1"/>
                </a:solidFill>
                <a:latin typeface="Arial"/>
                <a:ea typeface="Arial"/>
                <a:cs typeface="Arial"/>
                <a:sym typeface="Arial"/>
              </a:defRPr>
            </a:lvl2pPr>
            <a:lvl3pPr marL="0" marR="0" lvl="2" indent="0" algn="l" rtl="0">
              <a:spcBef>
                <a:spcPts val="0"/>
              </a:spcBef>
              <a:buNone/>
              <a:defRPr sz="1400" b="0" i="0">
                <a:solidFill>
                  <a:schemeClr val="dk1"/>
                </a:solidFill>
                <a:latin typeface="Arial"/>
                <a:ea typeface="Arial"/>
                <a:cs typeface="Arial"/>
                <a:sym typeface="Arial"/>
              </a:defRPr>
            </a:lvl3pPr>
            <a:lvl4pPr marL="0" marR="0" lvl="3" indent="0" algn="l" rtl="0">
              <a:spcBef>
                <a:spcPts val="0"/>
              </a:spcBef>
              <a:buNone/>
              <a:defRPr sz="1400" b="0" i="0">
                <a:solidFill>
                  <a:schemeClr val="dk1"/>
                </a:solidFill>
                <a:latin typeface="Arial"/>
                <a:ea typeface="Arial"/>
                <a:cs typeface="Arial"/>
                <a:sym typeface="Arial"/>
              </a:defRPr>
            </a:lvl4pPr>
            <a:lvl5pPr marL="0" marR="0" lvl="4" indent="0" algn="l" rtl="0">
              <a:spcBef>
                <a:spcPts val="0"/>
              </a:spcBef>
              <a:buNone/>
              <a:defRPr sz="1400" b="0" i="0">
                <a:solidFill>
                  <a:schemeClr val="dk1"/>
                </a:solidFill>
                <a:latin typeface="Arial"/>
                <a:ea typeface="Arial"/>
                <a:cs typeface="Arial"/>
                <a:sym typeface="Arial"/>
              </a:defRPr>
            </a:lvl5pPr>
            <a:lvl6pPr marL="0" marR="0" lvl="5" indent="0" algn="l" rtl="0">
              <a:spcBef>
                <a:spcPts val="0"/>
              </a:spcBef>
              <a:buNone/>
              <a:defRPr sz="1400" b="0" i="0">
                <a:solidFill>
                  <a:schemeClr val="dk1"/>
                </a:solidFill>
                <a:latin typeface="Arial"/>
                <a:ea typeface="Arial"/>
                <a:cs typeface="Arial"/>
                <a:sym typeface="Arial"/>
              </a:defRPr>
            </a:lvl6pPr>
            <a:lvl7pPr marL="0" marR="0" lvl="6" indent="0" algn="l" rtl="0">
              <a:spcBef>
                <a:spcPts val="0"/>
              </a:spcBef>
              <a:buNone/>
              <a:defRPr sz="1400" b="0" i="0">
                <a:solidFill>
                  <a:schemeClr val="dk1"/>
                </a:solidFill>
                <a:latin typeface="Arial"/>
                <a:ea typeface="Arial"/>
                <a:cs typeface="Arial"/>
                <a:sym typeface="Arial"/>
              </a:defRPr>
            </a:lvl7pPr>
            <a:lvl8pPr marL="0" marR="0" lvl="7" indent="0" algn="l" rtl="0">
              <a:spcBef>
                <a:spcPts val="0"/>
              </a:spcBef>
              <a:buNone/>
              <a:defRPr sz="1400" b="0" i="0">
                <a:solidFill>
                  <a:schemeClr val="dk1"/>
                </a:solidFill>
                <a:latin typeface="Arial"/>
                <a:ea typeface="Arial"/>
                <a:cs typeface="Arial"/>
                <a:sym typeface="Arial"/>
              </a:defRPr>
            </a:lvl8pPr>
            <a:lvl9pPr marL="0" marR="0" lvl="8" indent="0" algn="l" rtl="0">
              <a:spcBef>
                <a:spcPts val="0"/>
              </a:spcBef>
              <a:buNone/>
              <a:defRPr sz="1400" b="0" i="0">
                <a:solidFill>
                  <a:schemeClr val="dk1"/>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
              <a:t>‹#›</a:t>
            </a:fld>
            <a:endParaRPr/>
          </a:p>
        </p:txBody>
      </p:sp>
      <p:sp>
        <p:nvSpPr>
          <p:cNvPr id="144" name="Google Shape;144;p24"/>
          <p:cNvSpPr/>
          <p:nvPr/>
        </p:nvSpPr>
        <p:spPr>
          <a:xfrm>
            <a:off x="0" y="0"/>
            <a:ext cx="9144000" cy="5143501"/>
          </a:xfrm>
          <a:prstGeom prst="rect">
            <a:avLst/>
          </a:prstGeom>
          <a:solidFill>
            <a:srgbClr val="DD5D43"/>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b="0" i="0">
              <a:solidFill>
                <a:schemeClr val="lt1"/>
              </a:solidFill>
              <a:latin typeface="Arial"/>
              <a:ea typeface="Arial"/>
              <a:cs typeface="Arial"/>
              <a:sym typeface="Arial"/>
            </a:endParaRPr>
          </a:p>
        </p:txBody>
      </p:sp>
      <p:grpSp>
        <p:nvGrpSpPr>
          <p:cNvPr id="145" name="Google Shape;145;p24"/>
          <p:cNvGrpSpPr/>
          <p:nvPr/>
        </p:nvGrpSpPr>
        <p:grpSpPr>
          <a:xfrm>
            <a:off x="0" y="4967321"/>
            <a:ext cx="9144001" cy="184861"/>
            <a:chOff x="7711087" y="-917899"/>
            <a:chExt cx="4020818" cy="347240"/>
          </a:xfrm>
        </p:grpSpPr>
        <p:sp>
          <p:nvSpPr>
            <p:cNvPr id="146" name="Google Shape;146;p24"/>
            <p:cNvSpPr/>
            <p:nvPr/>
          </p:nvSpPr>
          <p:spPr>
            <a:xfrm>
              <a:off x="7711087" y="-917899"/>
              <a:ext cx="3159474" cy="347240"/>
            </a:xfrm>
            <a:prstGeom prst="rect">
              <a:avLst/>
            </a:prstGeom>
            <a:solidFill>
              <a:srgbClr val="64478A"/>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b="0" i="0">
                <a:solidFill>
                  <a:schemeClr val="lt1"/>
                </a:solidFill>
                <a:latin typeface="Arial"/>
                <a:ea typeface="Arial"/>
                <a:cs typeface="Arial"/>
                <a:sym typeface="Arial"/>
              </a:endParaRPr>
            </a:p>
          </p:txBody>
        </p:sp>
        <p:sp>
          <p:nvSpPr>
            <p:cNvPr id="147" name="Google Shape;147;p24"/>
            <p:cNvSpPr/>
            <p:nvPr/>
          </p:nvSpPr>
          <p:spPr>
            <a:xfrm>
              <a:off x="10863803" y="-917899"/>
              <a:ext cx="868102" cy="347240"/>
            </a:xfrm>
            <a:prstGeom prst="rect">
              <a:avLst/>
            </a:prstGeom>
            <a:solidFill>
              <a:srgbClr val="94BC56"/>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b="0" i="0">
                <a:solidFill>
                  <a:schemeClr val="lt1"/>
                </a:solidFill>
                <a:latin typeface="Arial"/>
                <a:ea typeface="Arial"/>
                <a:cs typeface="Arial"/>
                <a:sym typeface="Arial"/>
              </a:endParaRPr>
            </a:p>
          </p:txBody>
        </p:sp>
      </p:gr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Section Header">
  <p:cSld name="Section Header">
    <p:spTree>
      <p:nvGrpSpPr>
        <p:cNvPr id="1" name="Shape 148"/>
        <p:cNvGrpSpPr/>
        <p:nvPr/>
      </p:nvGrpSpPr>
      <p:grpSpPr>
        <a:xfrm>
          <a:off x="0" y="0"/>
          <a:ext cx="0" cy="0"/>
          <a:chOff x="0" y="0"/>
          <a:chExt cx="0" cy="0"/>
        </a:xfrm>
      </p:grpSpPr>
      <p:sp>
        <p:nvSpPr>
          <p:cNvPr id="149" name="Google Shape;149;p25"/>
          <p:cNvSpPr txBox="1">
            <a:spLocks noGrp="1"/>
          </p:cNvSpPr>
          <p:nvPr>
            <p:ph type="title"/>
          </p:nvPr>
        </p:nvSpPr>
        <p:spPr>
          <a:xfrm>
            <a:off x="623888" y="1282304"/>
            <a:ext cx="7886700" cy="2139553"/>
          </a:xfrm>
          <a:prstGeom prst="rect">
            <a:avLst/>
          </a:prstGeom>
          <a:noFill/>
          <a:ln>
            <a:noFill/>
          </a:ln>
        </p:spPr>
        <p:txBody>
          <a:bodyPr spcFirstLastPara="1" wrap="square" lIns="68575" tIns="34275" rIns="68575" bIns="34275" anchor="b" anchorCtr="0">
            <a:normAutofit/>
          </a:bodyPr>
          <a:lstStyle>
            <a:lvl1pPr lvl="0" algn="l">
              <a:lnSpc>
                <a:spcPct val="90000"/>
              </a:lnSpc>
              <a:spcBef>
                <a:spcPts val="0"/>
              </a:spcBef>
              <a:spcAft>
                <a:spcPts val="0"/>
              </a:spcAft>
              <a:buClr>
                <a:srgbClr val="94BC56"/>
              </a:buClr>
              <a:buSzPts val="4500"/>
              <a:buFont typeface="Arial"/>
              <a:buNone/>
              <a:defRPr sz="4500"/>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150" name="Google Shape;150;p25"/>
          <p:cNvSpPr txBox="1">
            <a:spLocks noGrp="1"/>
          </p:cNvSpPr>
          <p:nvPr>
            <p:ph type="body" idx="1"/>
          </p:nvPr>
        </p:nvSpPr>
        <p:spPr>
          <a:xfrm>
            <a:off x="623888" y="3442097"/>
            <a:ext cx="7886700" cy="1125140"/>
          </a:xfrm>
          <a:prstGeom prst="rect">
            <a:avLst/>
          </a:prstGeom>
          <a:noFill/>
          <a:ln>
            <a:noFill/>
          </a:ln>
        </p:spPr>
        <p:txBody>
          <a:bodyPr spcFirstLastPara="1" wrap="square" lIns="68575" tIns="34275" rIns="68575" bIns="34275" anchor="t" anchorCtr="0">
            <a:normAutofit/>
          </a:bodyPr>
          <a:lstStyle>
            <a:lvl1pPr marL="457200" lvl="0" indent="-228600" algn="l">
              <a:lnSpc>
                <a:spcPct val="90000"/>
              </a:lnSpc>
              <a:spcBef>
                <a:spcPts val="800"/>
              </a:spcBef>
              <a:spcAft>
                <a:spcPts val="0"/>
              </a:spcAft>
              <a:buClr>
                <a:srgbClr val="888888"/>
              </a:buClr>
              <a:buSzPts val="1800"/>
              <a:buNone/>
              <a:defRPr sz="1800">
                <a:solidFill>
                  <a:srgbClr val="888888"/>
                </a:solidFill>
              </a:defRPr>
            </a:lvl1pPr>
            <a:lvl2pPr marL="914400" lvl="1" indent="-228600" algn="l">
              <a:lnSpc>
                <a:spcPct val="90000"/>
              </a:lnSpc>
              <a:spcBef>
                <a:spcPts val="400"/>
              </a:spcBef>
              <a:spcAft>
                <a:spcPts val="0"/>
              </a:spcAft>
              <a:buClr>
                <a:srgbClr val="888888"/>
              </a:buClr>
              <a:buSzPts val="1500"/>
              <a:buNone/>
              <a:defRPr sz="1500">
                <a:solidFill>
                  <a:srgbClr val="888888"/>
                </a:solidFill>
              </a:defRPr>
            </a:lvl2pPr>
            <a:lvl3pPr marL="1371600" lvl="2" indent="-228600" algn="l">
              <a:lnSpc>
                <a:spcPct val="90000"/>
              </a:lnSpc>
              <a:spcBef>
                <a:spcPts val="400"/>
              </a:spcBef>
              <a:spcAft>
                <a:spcPts val="0"/>
              </a:spcAft>
              <a:buClr>
                <a:srgbClr val="888888"/>
              </a:buClr>
              <a:buSzPts val="1400"/>
              <a:buNone/>
              <a:defRPr sz="1400">
                <a:solidFill>
                  <a:srgbClr val="888888"/>
                </a:solidFill>
              </a:defRPr>
            </a:lvl3pPr>
            <a:lvl4pPr marL="1828800" lvl="3" indent="-228600" algn="l">
              <a:lnSpc>
                <a:spcPct val="90000"/>
              </a:lnSpc>
              <a:spcBef>
                <a:spcPts val="400"/>
              </a:spcBef>
              <a:spcAft>
                <a:spcPts val="0"/>
              </a:spcAft>
              <a:buClr>
                <a:srgbClr val="888888"/>
              </a:buClr>
              <a:buSzPts val="1200"/>
              <a:buNone/>
              <a:defRPr sz="1200">
                <a:solidFill>
                  <a:srgbClr val="888888"/>
                </a:solidFill>
              </a:defRPr>
            </a:lvl4pPr>
            <a:lvl5pPr marL="2286000" lvl="4" indent="-228600" algn="l">
              <a:lnSpc>
                <a:spcPct val="90000"/>
              </a:lnSpc>
              <a:spcBef>
                <a:spcPts val="400"/>
              </a:spcBef>
              <a:spcAft>
                <a:spcPts val="0"/>
              </a:spcAft>
              <a:buClr>
                <a:srgbClr val="888888"/>
              </a:buClr>
              <a:buSzPts val="1200"/>
              <a:buNone/>
              <a:defRPr sz="1200">
                <a:solidFill>
                  <a:srgbClr val="888888"/>
                </a:solidFill>
              </a:defRPr>
            </a:lvl5pPr>
            <a:lvl6pPr marL="2743200" lvl="5" indent="-228600" algn="l">
              <a:lnSpc>
                <a:spcPct val="90000"/>
              </a:lnSpc>
              <a:spcBef>
                <a:spcPts val="400"/>
              </a:spcBef>
              <a:spcAft>
                <a:spcPts val="0"/>
              </a:spcAft>
              <a:buClr>
                <a:srgbClr val="888888"/>
              </a:buClr>
              <a:buSzPts val="1200"/>
              <a:buNone/>
              <a:defRPr sz="1200">
                <a:solidFill>
                  <a:srgbClr val="888888"/>
                </a:solidFill>
              </a:defRPr>
            </a:lvl6pPr>
            <a:lvl7pPr marL="3200400" lvl="6" indent="-228600" algn="l">
              <a:lnSpc>
                <a:spcPct val="90000"/>
              </a:lnSpc>
              <a:spcBef>
                <a:spcPts val="400"/>
              </a:spcBef>
              <a:spcAft>
                <a:spcPts val="0"/>
              </a:spcAft>
              <a:buClr>
                <a:srgbClr val="888888"/>
              </a:buClr>
              <a:buSzPts val="1200"/>
              <a:buNone/>
              <a:defRPr sz="1200">
                <a:solidFill>
                  <a:srgbClr val="888888"/>
                </a:solidFill>
              </a:defRPr>
            </a:lvl7pPr>
            <a:lvl8pPr marL="3657600" lvl="7" indent="-228600" algn="l">
              <a:lnSpc>
                <a:spcPct val="90000"/>
              </a:lnSpc>
              <a:spcBef>
                <a:spcPts val="400"/>
              </a:spcBef>
              <a:spcAft>
                <a:spcPts val="0"/>
              </a:spcAft>
              <a:buClr>
                <a:srgbClr val="888888"/>
              </a:buClr>
              <a:buSzPts val="1200"/>
              <a:buNone/>
              <a:defRPr sz="1200">
                <a:solidFill>
                  <a:srgbClr val="888888"/>
                </a:solidFill>
              </a:defRPr>
            </a:lvl8pPr>
            <a:lvl9pPr marL="4114800" lvl="8" indent="-228600" algn="l">
              <a:lnSpc>
                <a:spcPct val="90000"/>
              </a:lnSpc>
              <a:spcBef>
                <a:spcPts val="400"/>
              </a:spcBef>
              <a:spcAft>
                <a:spcPts val="0"/>
              </a:spcAft>
              <a:buClr>
                <a:srgbClr val="888888"/>
              </a:buClr>
              <a:buSzPts val="1200"/>
              <a:buNone/>
              <a:defRPr sz="1200">
                <a:solidFill>
                  <a:srgbClr val="888888"/>
                </a:solidFill>
              </a:defRPr>
            </a:lvl9pPr>
          </a:lstStyle>
          <a:p>
            <a:endParaRPr/>
          </a:p>
        </p:txBody>
      </p:sp>
      <p:sp>
        <p:nvSpPr>
          <p:cNvPr id="151" name="Google Shape;151;p25"/>
          <p:cNvSpPr txBox="1">
            <a:spLocks noGrp="1"/>
          </p:cNvSpPr>
          <p:nvPr>
            <p:ph type="dt" idx="10"/>
          </p:nvPr>
        </p:nvSpPr>
        <p:spPr>
          <a:xfrm>
            <a:off x="628650" y="4767263"/>
            <a:ext cx="2057400" cy="273844"/>
          </a:xfrm>
          <a:prstGeom prst="rect">
            <a:avLst/>
          </a:prstGeom>
          <a:noFill/>
          <a:ln>
            <a:noFill/>
          </a:ln>
        </p:spPr>
        <p:txBody>
          <a:bodyPr spcFirstLastPara="1" wrap="square" lIns="68575" tIns="34275" rIns="68575" bIns="34275" anchor="t" anchorCtr="0">
            <a:noAutofit/>
          </a:bodyPr>
          <a:lstStyle>
            <a:lvl1pPr marR="0" lvl="0" algn="l" rtl="0">
              <a:spcBef>
                <a:spcPts val="0"/>
              </a:spcBef>
              <a:spcAft>
                <a:spcPts val="0"/>
              </a:spcAft>
              <a:buSzPts val="1100"/>
              <a:buNone/>
              <a:defRPr sz="1400" b="0" i="0">
                <a:solidFill>
                  <a:schemeClr val="dk1"/>
                </a:solidFill>
                <a:latin typeface="Arial"/>
                <a:ea typeface="Arial"/>
                <a:cs typeface="Arial"/>
                <a:sym typeface="Arial"/>
              </a:defRPr>
            </a:lvl1pPr>
            <a:lvl2pPr marR="0" lvl="1"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9pPr>
          </a:lstStyle>
          <a:p>
            <a:endParaRPr/>
          </a:p>
        </p:txBody>
      </p:sp>
      <p:sp>
        <p:nvSpPr>
          <p:cNvPr id="152" name="Google Shape;152;p25"/>
          <p:cNvSpPr txBox="1">
            <a:spLocks noGrp="1"/>
          </p:cNvSpPr>
          <p:nvPr>
            <p:ph type="ftr" idx="11"/>
          </p:nvPr>
        </p:nvSpPr>
        <p:spPr>
          <a:xfrm>
            <a:off x="3028950" y="4767263"/>
            <a:ext cx="3086100" cy="273844"/>
          </a:xfrm>
          <a:prstGeom prst="rect">
            <a:avLst/>
          </a:prstGeom>
          <a:noFill/>
          <a:ln>
            <a:noFill/>
          </a:ln>
        </p:spPr>
        <p:txBody>
          <a:bodyPr spcFirstLastPara="1" wrap="square" lIns="68575" tIns="34275" rIns="68575" bIns="34275" anchor="t" anchorCtr="0">
            <a:noAutofit/>
          </a:bodyPr>
          <a:lstStyle>
            <a:lvl1pPr marR="0" lvl="0" algn="l" rtl="0">
              <a:spcBef>
                <a:spcPts val="0"/>
              </a:spcBef>
              <a:spcAft>
                <a:spcPts val="0"/>
              </a:spcAft>
              <a:buSzPts val="1100"/>
              <a:buNone/>
              <a:defRPr sz="1400" b="0" i="0">
                <a:solidFill>
                  <a:schemeClr val="dk1"/>
                </a:solidFill>
                <a:latin typeface="Arial"/>
                <a:ea typeface="Arial"/>
                <a:cs typeface="Arial"/>
                <a:sym typeface="Arial"/>
              </a:defRPr>
            </a:lvl1pPr>
            <a:lvl2pPr marR="0" lvl="1"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9pPr>
          </a:lstStyle>
          <a:p>
            <a:endParaRPr/>
          </a:p>
        </p:txBody>
      </p:sp>
      <p:sp>
        <p:nvSpPr>
          <p:cNvPr id="153" name="Google Shape;153;p25"/>
          <p:cNvSpPr txBox="1">
            <a:spLocks noGrp="1"/>
          </p:cNvSpPr>
          <p:nvPr>
            <p:ph type="sldNum" idx="12"/>
          </p:nvPr>
        </p:nvSpPr>
        <p:spPr>
          <a:xfrm>
            <a:off x="6457950" y="4767263"/>
            <a:ext cx="2057400" cy="273844"/>
          </a:xfrm>
          <a:prstGeom prst="rect">
            <a:avLst/>
          </a:prstGeom>
          <a:noFill/>
          <a:ln>
            <a:noFill/>
          </a:ln>
        </p:spPr>
        <p:txBody>
          <a:bodyPr spcFirstLastPara="1" wrap="square" lIns="68575" tIns="34275" rIns="68575" bIns="34275" anchor="t" anchorCtr="0">
            <a:noAutofit/>
          </a:bodyPr>
          <a:lstStyle>
            <a:lvl1pPr marL="0" marR="0" lvl="0" indent="0" algn="l" rtl="0">
              <a:spcBef>
                <a:spcPts val="0"/>
              </a:spcBef>
              <a:buNone/>
              <a:defRPr sz="1400" b="0" i="0">
                <a:solidFill>
                  <a:schemeClr val="dk1"/>
                </a:solidFill>
                <a:latin typeface="Arial"/>
                <a:ea typeface="Arial"/>
                <a:cs typeface="Arial"/>
                <a:sym typeface="Arial"/>
              </a:defRPr>
            </a:lvl1pPr>
            <a:lvl2pPr marL="0" marR="0" lvl="1" indent="0" algn="l" rtl="0">
              <a:spcBef>
                <a:spcPts val="0"/>
              </a:spcBef>
              <a:buNone/>
              <a:defRPr sz="1400" b="0" i="0">
                <a:solidFill>
                  <a:schemeClr val="dk1"/>
                </a:solidFill>
                <a:latin typeface="Arial"/>
                <a:ea typeface="Arial"/>
                <a:cs typeface="Arial"/>
                <a:sym typeface="Arial"/>
              </a:defRPr>
            </a:lvl2pPr>
            <a:lvl3pPr marL="0" marR="0" lvl="2" indent="0" algn="l" rtl="0">
              <a:spcBef>
                <a:spcPts val="0"/>
              </a:spcBef>
              <a:buNone/>
              <a:defRPr sz="1400" b="0" i="0">
                <a:solidFill>
                  <a:schemeClr val="dk1"/>
                </a:solidFill>
                <a:latin typeface="Arial"/>
                <a:ea typeface="Arial"/>
                <a:cs typeface="Arial"/>
                <a:sym typeface="Arial"/>
              </a:defRPr>
            </a:lvl3pPr>
            <a:lvl4pPr marL="0" marR="0" lvl="3" indent="0" algn="l" rtl="0">
              <a:spcBef>
                <a:spcPts val="0"/>
              </a:spcBef>
              <a:buNone/>
              <a:defRPr sz="1400" b="0" i="0">
                <a:solidFill>
                  <a:schemeClr val="dk1"/>
                </a:solidFill>
                <a:latin typeface="Arial"/>
                <a:ea typeface="Arial"/>
                <a:cs typeface="Arial"/>
                <a:sym typeface="Arial"/>
              </a:defRPr>
            </a:lvl4pPr>
            <a:lvl5pPr marL="0" marR="0" lvl="4" indent="0" algn="l" rtl="0">
              <a:spcBef>
                <a:spcPts val="0"/>
              </a:spcBef>
              <a:buNone/>
              <a:defRPr sz="1400" b="0" i="0">
                <a:solidFill>
                  <a:schemeClr val="dk1"/>
                </a:solidFill>
                <a:latin typeface="Arial"/>
                <a:ea typeface="Arial"/>
                <a:cs typeface="Arial"/>
                <a:sym typeface="Arial"/>
              </a:defRPr>
            </a:lvl5pPr>
            <a:lvl6pPr marL="0" marR="0" lvl="5" indent="0" algn="l" rtl="0">
              <a:spcBef>
                <a:spcPts val="0"/>
              </a:spcBef>
              <a:buNone/>
              <a:defRPr sz="1400" b="0" i="0">
                <a:solidFill>
                  <a:schemeClr val="dk1"/>
                </a:solidFill>
                <a:latin typeface="Arial"/>
                <a:ea typeface="Arial"/>
                <a:cs typeface="Arial"/>
                <a:sym typeface="Arial"/>
              </a:defRPr>
            </a:lvl6pPr>
            <a:lvl7pPr marL="0" marR="0" lvl="6" indent="0" algn="l" rtl="0">
              <a:spcBef>
                <a:spcPts val="0"/>
              </a:spcBef>
              <a:buNone/>
              <a:defRPr sz="1400" b="0" i="0">
                <a:solidFill>
                  <a:schemeClr val="dk1"/>
                </a:solidFill>
                <a:latin typeface="Arial"/>
                <a:ea typeface="Arial"/>
                <a:cs typeface="Arial"/>
                <a:sym typeface="Arial"/>
              </a:defRPr>
            </a:lvl7pPr>
            <a:lvl8pPr marL="0" marR="0" lvl="7" indent="0" algn="l" rtl="0">
              <a:spcBef>
                <a:spcPts val="0"/>
              </a:spcBef>
              <a:buNone/>
              <a:defRPr sz="1400" b="0" i="0">
                <a:solidFill>
                  <a:schemeClr val="dk1"/>
                </a:solidFill>
                <a:latin typeface="Arial"/>
                <a:ea typeface="Arial"/>
                <a:cs typeface="Arial"/>
                <a:sym typeface="Arial"/>
              </a:defRPr>
            </a:lvl8pPr>
            <a:lvl9pPr marL="0" marR="0" lvl="8" indent="0" algn="l" rtl="0">
              <a:spcBef>
                <a:spcPts val="0"/>
              </a:spcBef>
              <a:buNone/>
              <a:defRPr sz="1400" b="0" i="0">
                <a:solidFill>
                  <a:schemeClr val="dk1"/>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154"/>
        <p:cNvGrpSpPr/>
        <p:nvPr/>
      </p:nvGrpSpPr>
      <p:grpSpPr>
        <a:xfrm>
          <a:off x="0" y="0"/>
          <a:ext cx="0" cy="0"/>
          <a:chOff x="0" y="0"/>
          <a:chExt cx="0" cy="0"/>
        </a:xfrm>
      </p:grpSpPr>
      <p:sp>
        <p:nvSpPr>
          <p:cNvPr id="155" name="Google Shape;155;p26"/>
          <p:cNvSpPr txBox="1">
            <a:spLocks noGrp="1"/>
          </p:cNvSpPr>
          <p:nvPr>
            <p:ph type="title"/>
          </p:nvPr>
        </p:nvSpPr>
        <p:spPr>
          <a:xfrm>
            <a:off x="628650" y="262219"/>
            <a:ext cx="7886700" cy="795056"/>
          </a:xfrm>
          <a:prstGeom prst="rect">
            <a:avLst/>
          </a:prstGeom>
          <a:noFill/>
          <a:ln>
            <a:noFill/>
          </a:ln>
        </p:spPr>
        <p:txBody>
          <a:bodyPr spcFirstLastPara="1" wrap="square" lIns="68575" tIns="34275" rIns="68575" bIns="34275" anchor="t" anchorCtr="0">
            <a:normAutofit/>
          </a:bodyPr>
          <a:lstStyle>
            <a:lvl1pPr lvl="0" algn="l">
              <a:lnSpc>
                <a:spcPct val="90000"/>
              </a:lnSpc>
              <a:spcBef>
                <a:spcPts val="0"/>
              </a:spcBef>
              <a:spcAft>
                <a:spcPts val="0"/>
              </a:spcAft>
              <a:buClr>
                <a:srgbClr val="94BC56"/>
              </a:buClr>
              <a:buSzPts val="1400"/>
              <a:buNone/>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156" name="Google Shape;156;p26"/>
          <p:cNvSpPr txBox="1">
            <a:spLocks noGrp="1"/>
          </p:cNvSpPr>
          <p:nvPr>
            <p:ph type="body" idx="1"/>
          </p:nvPr>
        </p:nvSpPr>
        <p:spPr>
          <a:xfrm>
            <a:off x="628650" y="1369219"/>
            <a:ext cx="3886200" cy="3263504"/>
          </a:xfrm>
          <a:prstGeom prst="rect">
            <a:avLst/>
          </a:prstGeom>
          <a:noFill/>
          <a:ln>
            <a:noFill/>
          </a:ln>
        </p:spPr>
        <p:txBody>
          <a:bodyPr spcFirstLastPara="1" wrap="square" lIns="68575" tIns="34275" rIns="68575" bIns="34275" anchor="t" anchorCtr="0">
            <a:normAutofit/>
          </a:bodyPr>
          <a:lstStyle>
            <a:lvl1pPr marL="457200" lvl="0" indent="-317500" algn="l">
              <a:lnSpc>
                <a:spcPct val="90000"/>
              </a:lnSpc>
              <a:spcBef>
                <a:spcPts val="800"/>
              </a:spcBef>
              <a:spcAft>
                <a:spcPts val="0"/>
              </a:spcAft>
              <a:buClr>
                <a:schemeClr val="dk1"/>
              </a:buClr>
              <a:buSzPts val="1400"/>
              <a:buChar char="•"/>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157" name="Google Shape;157;p26"/>
          <p:cNvSpPr txBox="1">
            <a:spLocks noGrp="1"/>
          </p:cNvSpPr>
          <p:nvPr>
            <p:ph type="body" idx="2"/>
          </p:nvPr>
        </p:nvSpPr>
        <p:spPr>
          <a:xfrm>
            <a:off x="4629150" y="1369219"/>
            <a:ext cx="3886200" cy="3263504"/>
          </a:xfrm>
          <a:prstGeom prst="rect">
            <a:avLst/>
          </a:prstGeom>
          <a:noFill/>
          <a:ln>
            <a:noFill/>
          </a:ln>
        </p:spPr>
        <p:txBody>
          <a:bodyPr spcFirstLastPara="1" wrap="square" lIns="68575" tIns="34275" rIns="68575" bIns="34275" anchor="t" anchorCtr="0">
            <a:normAutofit/>
          </a:bodyPr>
          <a:lstStyle>
            <a:lvl1pPr marL="457200" lvl="0" indent="-317500" algn="l">
              <a:lnSpc>
                <a:spcPct val="90000"/>
              </a:lnSpc>
              <a:spcBef>
                <a:spcPts val="800"/>
              </a:spcBef>
              <a:spcAft>
                <a:spcPts val="0"/>
              </a:spcAft>
              <a:buClr>
                <a:schemeClr val="dk1"/>
              </a:buClr>
              <a:buSzPts val="1400"/>
              <a:buChar char="•"/>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158" name="Google Shape;158;p26"/>
          <p:cNvSpPr txBox="1">
            <a:spLocks noGrp="1"/>
          </p:cNvSpPr>
          <p:nvPr>
            <p:ph type="dt" idx="10"/>
          </p:nvPr>
        </p:nvSpPr>
        <p:spPr>
          <a:xfrm>
            <a:off x="628650" y="4767263"/>
            <a:ext cx="2057400" cy="273844"/>
          </a:xfrm>
          <a:prstGeom prst="rect">
            <a:avLst/>
          </a:prstGeom>
          <a:noFill/>
          <a:ln>
            <a:noFill/>
          </a:ln>
        </p:spPr>
        <p:txBody>
          <a:bodyPr spcFirstLastPara="1" wrap="square" lIns="68575" tIns="34275" rIns="68575" bIns="34275" anchor="t" anchorCtr="0">
            <a:noAutofit/>
          </a:bodyPr>
          <a:lstStyle>
            <a:lvl1pPr marR="0" lvl="0" algn="l" rtl="0">
              <a:spcBef>
                <a:spcPts val="0"/>
              </a:spcBef>
              <a:spcAft>
                <a:spcPts val="0"/>
              </a:spcAft>
              <a:buSzPts val="1100"/>
              <a:buNone/>
              <a:defRPr sz="1400" b="0" i="0">
                <a:solidFill>
                  <a:schemeClr val="dk1"/>
                </a:solidFill>
                <a:latin typeface="Arial"/>
                <a:ea typeface="Arial"/>
                <a:cs typeface="Arial"/>
                <a:sym typeface="Arial"/>
              </a:defRPr>
            </a:lvl1pPr>
            <a:lvl2pPr marR="0" lvl="1"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9pPr>
          </a:lstStyle>
          <a:p>
            <a:endParaRPr/>
          </a:p>
        </p:txBody>
      </p:sp>
      <p:sp>
        <p:nvSpPr>
          <p:cNvPr id="159" name="Google Shape;159;p26"/>
          <p:cNvSpPr txBox="1">
            <a:spLocks noGrp="1"/>
          </p:cNvSpPr>
          <p:nvPr>
            <p:ph type="ftr" idx="11"/>
          </p:nvPr>
        </p:nvSpPr>
        <p:spPr>
          <a:xfrm>
            <a:off x="3028950" y="4767263"/>
            <a:ext cx="3086100" cy="273844"/>
          </a:xfrm>
          <a:prstGeom prst="rect">
            <a:avLst/>
          </a:prstGeom>
          <a:noFill/>
          <a:ln>
            <a:noFill/>
          </a:ln>
        </p:spPr>
        <p:txBody>
          <a:bodyPr spcFirstLastPara="1" wrap="square" lIns="68575" tIns="34275" rIns="68575" bIns="34275" anchor="t" anchorCtr="0">
            <a:noAutofit/>
          </a:bodyPr>
          <a:lstStyle>
            <a:lvl1pPr marR="0" lvl="0" algn="l" rtl="0">
              <a:spcBef>
                <a:spcPts val="0"/>
              </a:spcBef>
              <a:spcAft>
                <a:spcPts val="0"/>
              </a:spcAft>
              <a:buSzPts val="1100"/>
              <a:buNone/>
              <a:defRPr sz="1400" b="0" i="0">
                <a:solidFill>
                  <a:schemeClr val="dk1"/>
                </a:solidFill>
                <a:latin typeface="Arial"/>
                <a:ea typeface="Arial"/>
                <a:cs typeface="Arial"/>
                <a:sym typeface="Arial"/>
              </a:defRPr>
            </a:lvl1pPr>
            <a:lvl2pPr marR="0" lvl="1"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9pPr>
          </a:lstStyle>
          <a:p>
            <a:endParaRPr/>
          </a:p>
        </p:txBody>
      </p:sp>
      <p:sp>
        <p:nvSpPr>
          <p:cNvPr id="160" name="Google Shape;160;p26"/>
          <p:cNvSpPr txBox="1">
            <a:spLocks noGrp="1"/>
          </p:cNvSpPr>
          <p:nvPr>
            <p:ph type="sldNum" idx="12"/>
          </p:nvPr>
        </p:nvSpPr>
        <p:spPr>
          <a:xfrm>
            <a:off x="6457950" y="4767263"/>
            <a:ext cx="2057400" cy="273844"/>
          </a:xfrm>
          <a:prstGeom prst="rect">
            <a:avLst/>
          </a:prstGeom>
          <a:noFill/>
          <a:ln>
            <a:noFill/>
          </a:ln>
        </p:spPr>
        <p:txBody>
          <a:bodyPr spcFirstLastPara="1" wrap="square" lIns="68575" tIns="34275" rIns="68575" bIns="34275" anchor="t" anchorCtr="0">
            <a:noAutofit/>
          </a:bodyPr>
          <a:lstStyle>
            <a:lvl1pPr marL="0" marR="0" lvl="0" indent="0" algn="l" rtl="0">
              <a:spcBef>
                <a:spcPts val="0"/>
              </a:spcBef>
              <a:buNone/>
              <a:defRPr sz="1400" b="0" i="0">
                <a:solidFill>
                  <a:schemeClr val="dk1"/>
                </a:solidFill>
                <a:latin typeface="Arial"/>
                <a:ea typeface="Arial"/>
                <a:cs typeface="Arial"/>
                <a:sym typeface="Arial"/>
              </a:defRPr>
            </a:lvl1pPr>
            <a:lvl2pPr marL="0" marR="0" lvl="1" indent="0" algn="l" rtl="0">
              <a:spcBef>
                <a:spcPts val="0"/>
              </a:spcBef>
              <a:buNone/>
              <a:defRPr sz="1400" b="0" i="0">
                <a:solidFill>
                  <a:schemeClr val="dk1"/>
                </a:solidFill>
                <a:latin typeface="Arial"/>
                <a:ea typeface="Arial"/>
                <a:cs typeface="Arial"/>
                <a:sym typeface="Arial"/>
              </a:defRPr>
            </a:lvl2pPr>
            <a:lvl3pPr marL="0" marR="0" lvl="2" indent="0" algn="l" rtl="0">
              <a:spcBef>
                <a:spcPts val="0"/>
              </a:spcBef>
              <a:buNone/>
              <a:defRPr sz="1400" b="0" i="0">
                <a:solidFill>
                  <a:schemeClr val="dk1"/>
                </a:solidFill>
                <a:latin typeface="Arial"/>
                <a:ea typeface="Arial"/>
                <a:cs typeface="Arial"/>
                <a:sym typeface="Arial"/>
              </a:defRPr>
            </a:lvl3pPr>
            <a:lvl4pPr marL="0" marR="0" lvl="3" indent="0" algn="l" rtl="0">
              <a:spcBef>
                <a:spcPts val="0"/>
              </a:spcBef>
              <a:buNone/>
              <a:defRPr sz="1400" b="0" i="0">
                <a:solidFill>
                  <a:schemeClr val="dk1"/>
                </a:solidFill>
                <a:latin typeface="Arial"/>
                <a:ea typeface="Arial"/>
                <a:cs typeface="Arial"/>
                <a:sym typeface="Arial"/>
              </a:defRPr>
            </a:lvl4pPr>
            <a:lvl5pPr marL="0" marR="0" lvl="4" indent="0" algn="l" rtl="0">
              <a:spcBef>
                <a:spcPts val="0"/>
              </a:spcBef>
              <a:buNone/>
              <a:defRPr sz="1400" b="0" i="0">
                <a:solidFill>
                  <a:schemeClr val="dk1"/>
                </a:solidFill>
                <a:latin typeface="Arial"/>
                <a:ea typeface="Arial"/>
                <a:cs typeface="Arial"/>
                <a:sym typeface="Arial"/>
              </a:defRPr>
            </a:lvl5pPr>
            <a:lvl6pPr marL="0" marR="0" lvl="5" indent="0" algn="l" rtl="0">
              <a:spcBef>
                <a:spcPts val="0"/>
              </a:spcBef>
              <a:buNone/>
              <a:defRPr sz="1400" b="0" i="0">
                <a:solidFill>
                  <a:schemeClr val="dk1"/>
                </a:solidFill>
                <a:latin typeface="Arial"/>
                <a:ea typeface="Arial"/>
                <a:cs typeface="Arial"/>
                <a:sym typeface="Arial"/>
              </a:defRPr>
            </a:lvl6pPr>
            <a:lvl7pPr marL="0" marR="0" lvl="6" indent="0" algn="l" rtl="0">
              <a:spcBef>
                <a:spcPts val="0"/>
              </a:spcBef>
              <a:buNone/>
              <a:defRPr sz="1400" b="0" i="0">
                <a:solidFill>
                  <a:schemeClr val="dk1"/>
                </a:solidFill>
                <a:latin typeface="Arial"/>
                <a:ea typeface="Arial"/>
                <a:cs typeface="Arial"/>
                <a:sym typeface="Arial"/>
              </a:defRPr>
            </a:lvl7pPr>
            <a:lvl8pPr marL="0" marR="0" lvl="7" indent="0" algn="l" rtl="0">
              <a:spcBef>
                <a:spcPts val="0"/>
              </a:spcBef>
              <a:buNone/>
              <a:defRPr sz="1400" b="0" i="0">
                <a:solidFill>
                  <a:schemeClr val="dk1"/>
                </a:solidFill>
                <a:latin typeface="Arial"/>
                <a:ea typeface="Arial"/>
                <a:cs typeface="Arial"/>
                <a:sym typeface="Arial"/>
              </a:defRPr>
            </a:lvl8pPr>
            <a:lvl9pPr marL="0" marR="0" lvl="8" indent="0" algn="l" rtl="0">
              <a:spcBef>
                <a:spcPts val="0"/>
              </a:spcBef>
              <a:buNone/>
              <a:defRPr sz="1400" b="0" i="0">
                <a:solidFill>
                  <a:schemeClr val="dk1"/>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161"/>
        <p:cNvGrpSpPr/>
        <p:nvPr/>
      </p:nvGrpSpPr>
      <p:grpSpPr>
        <a:xfrm>
          <a:off x="0" y="0"/>
          <a:ext cx="0" cy="0"/>
          <a:chOff x="0" y="0"/>
          <a:chExt cx="0" cy="0"/>
        </a:xfrm>
      </p:grpSpPr>
      <p:sp>
        <p:nvSpPr>
          <p:cNvPr id="162" name="Google Shape;162;p27"/>
          <p:cNvSpPr txBox="1">
            <a:spLocks noGrp="1"/>
          </p:cNvSpPr>
          <p:nvPr>
            <p:ph type="title"/>
          </p:nvPr>
        </p:nvSpPr>
        <p:spPr>
          <a:xfrm>
            <a:off x="629841" y="273844"/>
            <a:ext cx="7886700" cy="994172"/>
          </a:xfrm>
          <a:prstGeom prst="rect">
            <a:avLst/>
          </a:prstGeom>
          <a:noFill/>
          <a:ln>
            <a:noFill/>
          </a:ln>
        </p:spPr>
        <p:txBody>
          <a:bodyPr spcFirstLastPara="1" wrap="square" lIns="68575" tIns="34275" rIns="68575" bIns="34275" anchor="t" anchorCtr="0">
            <a:normAutofit/>
          </a:bodyPr>
          <a:lstStyle>
            <a:lvl1pPr lvl="0" algn="l">
              <a:lnSpc>
                <a:spcPct val="90000"/>
              </a:lnSpc>
              <a:spcBef>
                <a:spcPts val="0"/>
              </a:spcBef>
              <a:spcAft>
                <a:spcPts val="0"/>
              </a:spcAft>
              <a:buClr>
                <a:srgbClr val="94BC56"/>
              </a:buClr>
              <a:buSzPts val="1400"/>
              <a:buNone/>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163" name="Google Shape;163;p27"/>
          <p:cNvSpPr txBox="1">
            <a:spLocks noGrp="1"/>
          </p:cNvSpPr>
          <p:nvPr>
            <p:ph type="body" idx="1"/>
          </p:nvPr>
        </p:nvSpPr>
        <p:spPr>
          <a:xfrm>
            <a:off x="629841" y="1260872"/>
            <a:ext cx="3868340" cy="617934"/>
          </a:xfrm>
          <a:prstGeom prst="rect">
            <a:avLst/>
          </a:prstGeom>
          <a:noFill/>
          <a:ln>
            <a:noFill/>
          </a:ln>
        </p:spPr>
        <p:txBody>
          <a:bodyPr spcFirstLastPara="1" wrap="square" lIns="68575" tIns="34275" rIns="68575" bIns="34275" anchor="b" anchorCtr="0">
            <a:normAutofit/>
          </a:bodyPr>
          <a:lstStyle>
            <a:lvl1pPr marL="457200" lvl="0" indent="-228600" algn="l">
              <a:lnSpc>
                <a:spcPct val="90000"/>
              </a:lnSpc>
              <a:spcBef>
                <a:spcPts val="800"/>
              </a:spcBef>
              <a:spcAft>
                <a:spcPts val="0"/>
              </a:spcAft>
              <a:buClr>
                <a:schemeClr val="dk1"/>
              </a:buClr>
              <a:buSzPts val="1800"/>
              <a:buNone/>
              <a:defRPr sz="1800" b="1"/>
            </a:lvl1pPr>
            <a:lvl2pPr marL="914400" lvl="1" indent="-228600" algn="l">
              <a:lnSpc>
                <a:spcPct val="90000"/>
              </a:lnSpc>
              <a:spcBef>
                <a:spcPts val="400"/>
              </a:spcBef>
              <a:spcAft>
                <a:spcPts val="0"/>
              </a:spcAft>
              <a:buClr>
                <a:schemeClr val="dk1"/>
              </a:buClr>
              <a:buSzPts val="1500"/>
              <a:buNone/>
              <a:defRPr sz="1500" b="1"/>
            </a:lvl2pPr>
            <a:lvl3pPr marL="1371600" lvl="2" indent="-228600" algn="l">
              <a:lnSpc>
                <a:spcPct val="90000"/>
              </a:lnSpc>
              <a:spcBef>
                <a:spcPts val="400"/>
              </a:spcBef>
              <a:spcAft>
                <a:spcPts val="0"/>
              </a:spcAft>
              <a:buClr>
                <a:schemeClr val="dk1"/>
              </a:buClr>
              <a:buSzPts val="1400"/>
              <a:buNone/>
              <a:defRPr sz="1400" b="1"/>
            </a:lvl3pPr>
            <a:lvl4pPr marL="1828800" lvl="3" indent="-228600" algn="l">
              <a:lnSpc>
                <a:spcPct val="90000"/>
              </a:lnSpc>
              <a:spcBef>
                <a:spcPts val="400"/>
              </a:spcBef>
              <a:spcAft>
                <a:spcPts val="0"/>
              </a:spcAft>
              <a:buClr>
                <a:schemeClr val="dk1"/>
              </a:buClr>
              <a:buSzPts val="1200"/>
              <a:buNone/>
              <a:defRPr sz="1200" b="1"/>
            </a:lvl4pPr>
            <a:lvl5pPr marL="2286000" lvl="4" indent="-228600" algn="l">
              <a:lnSpc>
                <a:spcPct val="90000"/>
              </a:lnSpc>
              <a:spcBef>
                <a:spcPts val="400"/>
              </a:spcBef>
              <a:spcAft>
                <a:spcPts val="0"/>
              </a:spcAft>
              <a:buClr>
                <a:schemeClr val="dk1"/>
              </a:buClr>
              <a:buSzPts val="1200"/>
              <a:buNone/>
              <a:defRPr sz="1200" b="1"/>
            </a:lvl5pPr>
            <a:lvl6pPr marL="2743200" lvl="5" indent="-228600" algn="l">
              <a:lnSpc>
                <a:spcPct val="90000"/>
              </a:lnSpc>
              <a:spcBef>
                <a:spcPts val="400"/>
              </a:spcBef>
              <a:spcAft>
                <a:spcPts val="0"/>
              </a:spcAft>
              <a:buClr>
                <a:schemeClr val="dk1"/>
              </a:buClr>
              <a:buSzPts val="1200"/>
              <a:buNone/>
              <a:defRPr sz="1200" b="1"/>
            </a:lvl6pPr>
            <a:lvl7pPr marL="3200400" lvl="6" indent="-228600" algn="l">
              <a:lnSpc>
                <a:spcPct val="90000"/>
              </a:lnSpc>
              <a:spcBef>
                <a:spcPts val="400"/>
              </a:spcBef>
              <a:spcAft>
                <a:spcPts val="0"/>
              </a:spcAft>
              <a:buClr>
                <a:schemeClr val="dk1"/>
              </a:buClr>
              <a:buSzPts val="1200"/>
              <a:buNone/>
              <a:defRPr sz="1200" b="1"/>
            </a:lvl7pPr>
            <a:lvl8pPr marL="3657600" lvl="7" indent="-228600" algn="l">
              <a:lnSpc>
                <a:spcPct val="90000"/>
              </a:lnSpc>
              <a:spcBef>
                <a:spcPts val="400"/>
              </a:spcBef>
              <a:spcAft>
                <a:spcPts val="0"/>
              </a:spcAft>
              <a:buClr>
                <a:schemeClr val="dk1"/>
              </a:buClr>
              <a:buSzPts val="1200"/>
              <a:buNone/>
              <a:defRPr sz="1200" b="1"/>
            </a:lvl8pPr>
            <a:lvl9pPr marL="4114800" lvl="8" indent="-228600" algn="l">
              <a:lnSpc>
                <a:spcPct val="90000"/>
              </a:lnSpc>
              <a:spcBef>
                <a:spcPts val="400"/>
              </a:spcBef>
              <a:spcAft>
                <a:spcPts val="0"/>
              </a:spcAft>
              <a:buClr>
                <a:schemeClr val="dk1"/>
              </a:buClr>
              <a:buSzPts val="1200"/>
              <a:buNone/>
              <a:defRPr sz="1200" b="1"/>
            </a:lvl9pPr>
          </a:lstStyle>
          <a:p>
            <a:endParaRPr/>
          </a:p>
        </p:txBody>
      </p:sp>
      <p:sp>
        <p:nvSpPr>
          <p:cNvPr id="164" name="Google Shape;164;p27"/>
          <p:cNvSpPr txBox="1">
            <a:spLocks noGrp="1"/>
          </p:cNvSpPr>
          <p:nvPr>
            <p:ph type="body" idx="2"/>
          </p:nvPr>
        </p:nvSpPr>
        <p:spPr>
          <a:xfrm>
            <a:off x="629841" y="1878806"/>
            <a:ext cx="3868340" cy="2763441"/>
          </a:xfrm>
          <a:prstGeom prst="rect">
            <a:avLst/>
          </a:prstGeom>
          <a:noFill/>
          <a:ln>
            <a:noFill/>
          </a:ln>
        </p:spPr>
        <p:txBody>
          <a:bodyPr spcFirstLastPara="1" wrap="square" lIns="68575" tIns="34275" rIns="68575" bIns="34275" anchor="t" anchorCtr="0">
            <a:normAutofit/>
          </a:bodyPr>
          <a:lstStyle>
            <a:lvl1pPr marL="457200" lvl="0" indent="-317500" algn="l">
              <a:lnSpc>
                <a:spcPct val="90000"/>
              </a:lnSpc>
              <a:spcBef>
                <a:spcPts val="800"/>
              </a:spcBef>
              <a:spcAft>
                <a:spcPts val="0"/>
              </a:spcAft>
              <a:buClr>
                <a:schemeClr val="dk1"/>
              </a:buClr>
              <a:buSzPts val="1400"/>
              <a:buChar char="•"/>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165" name="Google Shape;165;p27"/>
          <p:cNvSpPr txBox="1">
            <a:spLocks noGrp="1"/>
          </p:cNvSpPr>
          <p:nvPr>
            <p:ph type="body" idx="3"/>
          </p:nvPr>
        </p:nvSpPr>
        <p:spPr>
          <a:xfrm>
            <a:off x="4629150" y="1260872"/>
            <a:ext cx="3887391" cy="617934"/>
          </a:xfrm>
          <a:prstGeom prst="rect">
            <a:avLst/>
          </a:prstGeom>
          <a:noFill/>
          <a:ln>
            <a:noFill/>
          </a:ln>
        </p:spPr>
        <p:txBody>
          <a:bodyPr spcFirstLastPara="1" wrap="square" lIns="68575" tIns="34275" rIns="68575" bIns="34275" anchor="b" anchorCtr="0">
            <a:normAutofit/>
          </a:bodyPr>
          <a:lstStyle>
            <a:lvl1pPr marL="457200" lvl="0" indent="-228600" algn="l">
              <a:lnSpc>
                <a:spcPct val="90000"/>
              </a:lnSpc>
              <a:spcBef>
                <a:spcPts val="800"/>
              </a:spcBef>
              <a:spcAft>
                <a:spcPts val="0"/>
              </a:spcAft>
              <a:buClr>
                <a:schemeClr val="dk1"/>
              </a:buClr>
              <a:buSzPts val="1800"/>
              <a:buNone/>
              <a:defRPr sz="1800" b="1"/>
            </a:lvl1pPr>
            <a:lvl2pPr marL="914400" lvl="1" indent="-228600" algn="l">
              <a:lnSpc>
                <a:spcPct val="90000"/>
              </a:lnSpc>
              <a:spcBef>
                <a:spcPts val="400"/>
              </a:spcBef>
              <a:spcAft>
                <a:spcPts val="0"/>
              </a:spcAft>
              <a:buClr>
                <a:schemeClr val="dk1"/>
              </a:buClr>
              <a:buSzPts val="1500"/>
              <a:buNone/>
              <a:defRPr sz="1500" b="1"/>
            </a:lvl2pPr>
            <a:lvl3pPr marL="1371600" lvl="2" indent="-228600" algn="l">
              <a:lnSpc>
                <a:spcPct val="90000"/>
              </a:lnSpc>
              <a:spcBef>
                <a:spcPts val="400"/>
              </a:spcBef>
              <a:spcAft>
                <a:spcPts val="0"/>
              </a:spcAft>
              <a:buClr>
                <a:schemeClr val="dk1"/>
              </a:buClr>
              <a:buSzPts val="1400"/>
              <a:buNone/>
              <a:defRPr sz="1400" b="1"/>
            </a:lvl3pPr>
            <a:lvl4pPr marL="1828800" lvl="3" indent="-228600" algn="l">
              <a:lnSpc>
                <a:spcPct val="90000"/>
              </a:lnSpc>
              <a:spcBef>
                <a:spcPts val="400"/>
              </a:spcBef>
              <a:spcAft>
                <a:spcPts val="0"/>
              </a:spcAft>
              <a:buClr>
                <a:schemeClr val="dk1"/>
              </a:buClr>
              <a:buSzPts val="1200"/>
              <a:buNone/>
              <a:defRPr sz="1200" b="1"/>
            </a:lvl4pPr>
            <a:lvl5pPr marL="2286000" lvl="4" indent="-228600" algn="l">
              <a:lnSpc>
                <a:spcPct val="90000"/>
              </a:lnSpc>
              <a:spcBef>
                <a:spcPts val="400"/>
              </a:spcBef>
              <a:spcAft>
                <a:spcPts val="0"/>
              </a:spcAft>
              <a:buClr>
                <a:schemeClr val="dk1"/>
              </a:buClr>
              <a:buSzPts val="1200"/>
              <a:buNone/>
              <a:defRPr sz="1200" b="1"/>
            </a:lvl5pPr>
            <a:lvl6pPr marL="2743200" lvl="5" indent="-228600" algn="l">
              <a:lnSpc>
                <a:spcPct val="90000"/>
              </a:lnSpc>
              <a:spcBef>
                <a:spcPts val="400"/>
              </a:spcBef>
              <a:spcAft>
                <a:spcPts val="0"/>
              </a:spcAft>
              <a:buClr>
                <a:schemeClr val="dk1"/>
              </a:buClr>
              <a:buSzPts val="1200"/>
              <a:buNone/>
              <a:defRPr sz="1200" b="1"/>
            </a:lvl6pPr>
            <a:lvl7pPr marL="3200400" lvl="6" indent="-228600" algn="l">
              <a:lnSpc>
                <a:spcPct val="90000"/>
              </a:lnSpc>
              <a:spcBef>
                <a:spcPts val="400"/>
              </a:spcBef>
              <a:spcAft>
                <a:spcPts val="0"/>
              </a:spcAft>
              <a:buClr>
                <a:schemeClr val="dk1"/>
              </a:buClr>
              <a:buSzPts val="1200"/>
              <a:buNone/>
              <a:defRPr sz="1200" b="1"/>
            </a:lvl7pPr>
            <a:lvl8pPr marL="3657600" lvl="7" indent="-228600" algn="l">
              <a:lnSpc>
                <a:spcPct val="90000"/>
              </a:lnSpc>
              <a:spcBef>
                <a:spcPts val="400"/>
              </a:spcBef>
              <a:spcAft>
                <a:spcPts val="0"/>
              </a:spcAft>
              <a:buClr>
                <a:schemeClr val="dk1"/>
              </a:buClr>
              <a:buSzPts val="1200"/>
              <a:buNone/>
              <a:defRPr sz="1200" b="1"/>
            </a:lvl8pPr>
            <a:lvl9pPr marL="4114800" lvl="8" indent="-228600" algn="l">
              <a:lnSpc>
                <a:spcPct val="90000"/>
              </a:lnSpc>
              <a:spcBef>
                <a:spcPts val="400"/>
              </a:spcBef>
              <a:spcAft>
                <a:spcPts val="0"/>
              </a:spcAft>
              <a:buClr>
                <a:schemeClr val="dk1"/>
              </a:buClr>
              <a:buSzPts val="1200"/>
              <a:buNone/>
              <a:defRPr sz="1200" b="1"/>
            </a:lvl9pPr>
          </a:lstStyle>
          <a:p>
            <a:endParaRPr/>
          </a:p>
        </p:txBody>
      </p:sp>
      <p:sp>
        <p:nvSpPr>
          <p:cNvPr id="166" name="Google Shape;166;p27"/>
          <p:cNvSpPr txBox="1">
            <a:spLocks noGrp="1"/>
          </p:cNvSpPr>
          <p:nvPr>
            <p:ph type="body" idx="4"/>
          </p:nvPr>
        </p:nvSpPr>
        <p:spPr>
          <a:xfrm>
            <a:off x="4629150" y="1878806"/>
            <a:ext cx="3887391" cy="2763441"/>
          </a:xfrm>
          <a:prstGeom prst="rect">
            <a:avLst/>
          </a:prstGeom>
          <a:noFill/>
          <a:ln>
            <a:noFill/>
          </a:ln>
        </p:spPr>
        <p:txBody>
          <a:bodyPr spcFirstLastPara="1" wrap="square" lIns="68575" tIns="34275" rIns="68575" bIns="34275" anchor="t" anchorCtr="0">
            <a:normAutofit/>
          </a:bodyPr>
          <a:lstStyle>
            <a:lvl1pPr marL="457200" lvl="0" indent="-317500" algn="l">
              <a:lnSpc>
                <a:spcPct val="90000"/>
              </a:lnSpc>
              <a:spcBef>
                <a:spcPts val="800"/>
              </a:spcBef>
              <a:spcAft>
                <a:spcPts val="0"/>
              </a:spcAft>
              <a:buClr>
                <a:schemeClr val="dk1"/>
              </a:buClr>
              <a:buSzPts val="1400"/>
              <a:buChar char="•"/>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167" name="Google Shape;167;p27"/>
          <p:cNvSpPr txBox="1">
            <a:spLocks noGrp="1"/>
          </p:cNvSpPr>
          <p:nvPr>
            <p:ph type="dt" idx="10"/>
          </p:nvPr>
        </p:nvSpPr>
        <p:spPr>
          <a:xfrm>
            <a:off x="628650" y="4767263"/>
            <a:ext cx="2057400" cy="273844"/>
          </a:xfrm>
          <a:prstGeom prst="rect">
            <a:avLst/>
          </a:prstGeom>
          <a:noFill/>
          <a:ln>
            <a:noFill/>
          </a:ln>
        </p:spPr>
        <p:txBody>
          <a:bodyPr spcFirstLastPara="1" wrap="square" lIns="68575" tIns="34275" rIns="68575" bIns="34275" anchor="t" anchorCtr="0">
            <a:noAutofit/>
          </a:bodyPr>
          <a:lstStyle>
            <a:lvl1pPr marR="0" lvl="0" algn="l" rtl="0">
              <a:spcBef>
                <a:spcPts val="0"/>
              </a:spcBef>
              <a:spcAft>
                <a:spcPts val="0"/>
              </a:spcAft>
              <a:buSzPts val="1100"/>
              <a:buNone/>
              <a:defRPr sz="1400" b="0" i="0">
                <a:solidFill>
                  <a:schemeClr val="dk1"/>
                </a:solidFill>
                <a:latin typeface="Arial"/>
                <a:ea typeface="Arial"/>
                <a:cs typeface="Arial"/>
                <a:sym typeface="Arial"/>
              </a:defRPr>
            </a:lvl1pPr>
            <a:lvl2pPr marR="0" lvl="1"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9pPr>
          </a:lstStyle>
          <a:p>
            <a:endParaRPr/>
          </a:p>
        </p:txBody>
      </p:sp>
      <p:sp>
        <p:nvSpPr>
          <p:cNvPr id="168" name="Google Shape;168;p27"/>
          <p:cNvSpPr txBox="1">
            <a:spLocks noGrp="1"/>
          </p:cNvSpPr>
          <p:nvPr>
            <p:ph type="ftr" idx="11"/>
          </p:nvPr>
        </p:nvSpPr>
        <p:spPr>
          <a:xfrm>
            <a:off x="3028950" y="4767263"/>
            <a:ext cx="3086100" cy="273844"/>
          </a:xfrm>
          <a:prstGeom prst="rect">
            <a:avLst/>
          </a:prstGeom>
          <a:noFill/>
          <a:ln>
            <a:noFill/>
          </a:ln>
        </p:spPr>
        <p:txBody>
          <a:bodyPr spcFirstLastPara="1" wrap="square" lIns="68575" tIns="34275" rIns="68575" bIns="34275" anchor="t" anchorCtr="0">
            <a:noAutofit/>
          </a:bodyPr>
          <a:lstStyle>
            <a:lvl1pPr marR="0" lvl="0" algn="l" rtl="0">
              <a:spcBef>
                <a:spcPts val="0"/>
              </a:spcBef>
              <a:spcAft>
                <a:spcPts val="0"/>
              </a:spcAft>
              <a:buSzPts val="1100"/>
              <a:buNone/>
              <a:defRPr sz="1400" b="0" i="0">
                <a:solidFill>
                  <a:schemeClr val="dk1"/>
                </a:solidFill>
                <a:latin typeface="Arial"/>
                <a:ea typeface="Arial"/>
                <a:cs typeface="Arial"/>
                <a:sym typeface="Arial"/>
              </a:defRPr>
            </a:lvl1pPr>
            <a:lvl2pPr marR="0" lvl="1"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9pPr>
          </a:lstStyle>
          <a:p>
            <a:endParaRPr/>
          </a:p>
        </p:txBody>
      </p:sp>
      <p:sp>
        <p:nvSpPr>
          <p:cNvPr id="169" name="Google Shape;169;p27"/>
          <p:cNvSpPr txBox="1">
            <a:spLocks noGrp="1"/>
          </p:cNvSpPr>
          <p:nvPr>
            <p:ph type="sldNum" idx="12"/>
          </p:nvPr>
        </p:nvSpPr>
        <p:spPr>
          <a:xfrm>
            <a:off x="6457950" y="4767263"/>
            <a:ext cx="2057400" cy="273844"/>
          </a:xfrm>
          <a:prstGeom prst="rect">
            <a:avLst/>
          </a:prstGeom>
          <a:noFill/>
          <a:ln>
            <a:noFill/>
          </a:ln>
        </p:spPr>
        <p:txBody>
          <a:bodyPr spcFirstLastPara="1" wrap="square" lIns="68575" tIns="34275" rIns="68575" bIns="34275" anchor="t" anchorCtr="0">
            <a:noAutofit/>
          </a:bodyPr>
          <a:lstStyle>
            <a:lvl1pPr marL="0" marR="0" lvl="0" indent="0" algn="l" rtl="0">
              <a:spcBef>
                <a:spcPts val="0"/>
              </a:spcBef>
              <a:buNone/>
              <a:defRPr sz="1400" b="0" i="0">
                <a:solidFill>
                  <a:schemeClr val="dk1"/>
                </a:solidFill>
                <a:latin typeface="Arial"/>
                <a:ea typeface="Arial"/>
                <a:cs typeface="Arial"/>
                <a:sym typeface="Arial"/>
              </a:defRPr>
            </a:lvl1pPr>
            <a:lvl2pPr marL="0" marR="0" lvl="1" indent="0" algn="l" rtl="0">
              <a:spcBef>
                <a:spcPts val="0"/>
              </a:spcBef>
              <a:buNone/>
              <a:defRPr sz="1400" b="0" i="0">
                <a:solidFill>
                  <a:schemeClr val="dk1"/>
                </a:solidFill>
                <a:latin typeface="Arial"/>
                <a:ea typeface="Arial"/>
                <a:cs typeface="Arial"/>
                <a:sym typeface="Arial"/>
              </a:defRPr>
            </a:lvl2pPr>
            <a:lvl3pPr marL="0" marR="0" lvl="2" indent="0" algn="l" rtl="0">
              <a:spcBef>
                <a:spcPts val="0"/>
              </a:spcBef>
              <a:buNone/>
              <a:defRPr sz="1400" b="0" i="0">
                <a:solidFill>
                  <a:schemeClr val="dk1"/>
                </a:solidFill>
                <a:latin typeface="Arial"/>
                <a:ea typeface="Arial"/>
                <a:cs typeface="Arial"/>
                <a:sym typeface="Arial"/>
              </a:defRPr>
            </a:lvl3pPr>
            <a:lvl4pPr marL="0" marR="0" lvl="3" indent="0" algn="l" rtl="0">
              <a:spcBef>
                <a:spcPts val="0"/>
              </a:spcBef>
              <a:buNone/>
              <a:defRPr sz="1400" b="0" i="0">
                <a:solidFill>
                  <a:schemeClr val="dk1"/>
                </a:solidFill>
                <a:latin typeface="Arial"/>
                <a:ea typeface="Arial"/>
                <a:cs typeface="Arial"/>
                <a:sym typeface="Arial"/>
              </a:defRPr>
            </a:lvl4pPr>
            <a:lvl5pPr marL="0" marR="0" lvl="4" indent="0" algn="l" rtl="0">
              <a:spcBef>
                <a:spcPts val="0"/>
              </a:spcBef>
              <a:buNone/>
              <a:defRPr sz="1400" b="0" i="0">
                <a:solidFill>
                  <a:schemeClr val="dk1"/>
                </a:solidFill>
                <a:latin typeface="Arial"/>
                <a:ea typeface="Arial"/>
                <a:cs typeface="Arial"/>
                <a:sym typeface="Arial"/>
              </a:defRPr>
            </a:lvl5pPr>
            <a:lvl6pPr marL="0" marR="0" lvl="5" indent="0" algn="l" rtl="0">
              <a:spcBef>
                <a:spcPts val="0"/>
              </a:spcBef>
              <a:buNone/>
              <a:defRPr sz="1400" b="0" i="0">
                <a:solidFill>
                  <a:schemeClr val="dk1"/>
                </a:solidFill>
                <a:latin typeface="Arial"/>
                <a:ea typeface="Arial"/>
                <a:cs typeface="Arial"/>
                <a:sym typeface="Arial"/>
              </a:defRPr>
            </a:lvl6pPr>
            <a:lvl7pPr marL="0" marR="0" lvl="6" indent="0" algn="l" rtl="0">
              <a:spcBef>
                <a:spcPts val="0"/>
              </a:spcBef>
              <a:buNone/>
              <a:defRPr sz="1400" b="0" i="0">
                <a:solidFill>
                  <a:schemeClr val="dk1"/>
                </a:solidFill>
                <a:latin typeface="Arial"/>
                <a:ea typeface="Arial"/>
                <a:cs typeface="Arial"/>
                <a:sym typeface="Arial"/>
              </a:defRPr>
            </a:lvl7pPr>
            <a:lvl8pPr marL="0" marR="0" lvl="7" indent="0" algn="l" rtl="0">
              <a:spcBef>
                <a:spcPts val="0"/>
              </a:spcBef>
              <a:buNone/>
              <a:defRPr sz="1400" b="0" i="0">
                <a:solidFill>
                  <a:schemeClr val="dk1"/>
                </a:solidFill>
                <a:latin typeface="Arial"/>
                <a:ea typeface="Arial"/>
                <a:cs typeface="Arial"/>
                <a:sym typeface="Arial"/>
              </a:defRPr>
            </a:lvl8pPr>
            <a:lvl9pPr marL="0" marR="0" lvl="8" indent="0" algn="l" rtl="0">
              <a:spcBef>
                <a:spcPts val="0"/>
              </a:spcBef>
              <a:buNone/>
              <a:defRPr sz="1400" b="0" i="0">
                <a:solidFill>
                  <a:schemeClr val="dk1"/>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70"/>
        <p:cNvGrpSpPr/>
        <p:nvPr/>
      </p:nvGrpSpPr>
      <p:grpSpPr>
        <a:xfrm>
          <a:off x="0" y="0"/>
          <a:ext cx="0" cy="0"/>
          <a:chOff x="0" y="0"/>
          <a:chExt cx="0" cy="0"/>
        </a:xfrm>
      </p:grpSpPr>
      <p:sp>
        <p:nvSpPr>
          <p:cNvPr id="171" name="Google Shape;171;p28"/>
          <p:cNvSpPr txBox="1">
            <a:spLocks noGrp="1"/>
          </p:cNvSpPr>
          <p:nvPr>
            <p:ph type="dt" idx="10"/>
          </p:nvPr>
        </p:nvSpPr>
        <p:spPr>
          <a:xfrm>
            <a:off x="628650" y="4767263"/>
            <a:ext cx="2057400" cy="273844"/>
          </a:xfrm>
          <a:prstGeom prst="rect">
            <a:avLst/>
          </a:prstGeom>
          <a:noFill/>
          <a:ln>
            <a:noFill/>
          </a:ln>
        </p:spPr>
        <p:txBody>
          <a:bodyPr spcFirstLastPara="1" wrap="square" lIns="68575" tIns="34275" rIns="68575" bIns="34275" anchor="t" anchorCtr="0">
            <a:noAutofit/>
          </a:bodyPr>
          <a:lstStyle>
            <a:lvl1pPr marR="0" lvl="0" algn="l" rtl="0">
              <a:spcBef>
                <a:spcPts val="0"/>
              </a:spcBef>
              <a:spcAft>
                <a:spcPts val="0"/>
              </a:spcAft>
              <a:buSzPts val="1100"/>
              <a:buNone/>
              <a:defRPr sz="1400" b="0" i="0">
                <a:solidFill>
                  <a:schemeClr val="dk1"/>
                </a:solidFill>
                <a:latin typeface="Arial"/>
                <a:ea typeface="Arial"/>
                <a:cs typeface="Arial"/>
                <a:sym typeface="Arial"/>
              </a:defRPr>
            </a:lvl1pPr>
            <a:lvl2pPr marR="0" lvl="1"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9pPr>
          </a:lstStyle>
          <a:p>
            <a:endParaRPr/>
          </a:p>
        </p:txBody>
      </p:sp>
      <p:sp>
        <p:nvSpPr>
          <p:cNvPr id="172" name="Google Shape;172;p28"/>
          <p:cNvSpPr txBox="1">
            <a:spLocks noGrp="1"/>
          </p:cNvSpPr>
          <p:nvPr>
            <p:ph type="ftr" idx="11"/>
          </p:nvPr>
        </p:nvSpPr>
        <p:spPr>
          <a:xfrm>
            <a:off x="3028950" y="4767263"/>
            <a:ext cx="3086100" cy="273844"/>
          </a:xfrm>
          <a:prstGeom prst="rect">
            <a:avLst/>
          </a:prstGeom>
          <a:noFill/>
          <a:ln>
            <a:noFill/>
          </a:ln>
        </p:spPr>
        <p:txBody>
          <a:bodyPr spcFirstLastPara="1" wrap="square" lIns="68575" tIns="34275" rIns="68575" bIns="34275" anchor="t" anchorCtr="0">
            <a:noAutofit/>
          </a:bodyPr>
          <a:lstStyle>
            <a:lvl1pPr marR="0" lvl="0" algn="l" rtl="0">
              <a:spcBef>
                <a:spcPts val="0"/>
              </a:spcBef>
              <a:spcAft>
                <a:spcPts val="0"/>
              </a:spcAft>
              <a:buSzPts val="1100"/>
              <a:buNone/>
              <a:defRPr sz="1400" b="0" i="0">
                <a:solidFill>
                  <a:schemeClr val="dk1"/>
                </a:solidFill>
                <a:latin typeface="Arial"/>
                <a:ea typeface="Arial"/>
                <a:cs typeface="Arial"/>
                <a:sym typeface="Arial"/>
              </a:defRPr>
            </a:lvl1pPr>
            <a:lvl2pPr marR="0" lvl="1"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9pPr>
          </a:lstStyle>
          <a:p>
            <a:endParaRPr/>
          </a:p>
        </p:txBody>
      </p:sp>
      <p:sp>
        <p:nvSpPr>
          <p:cNvPr id="173" name="Google Shape;173;p28"/>
          <p:cNvSpPr txBox="1">
            <a:spLocks noGrp="1"/>
          </p:cNvSpPr>
          <p:nvPr>
            <p:ph type="sldNum" idx="12"/>
          </p:nvPr>
        </p:nvSpPr>
        <p:spPr>
          <a:xfrm>
            <a:off x="6457950" y="4767263"/>
            <a:ext cx="2057400" cy="273844"/>
          </a:xfrm>
          <a:prstGeom prst="rect">
            <a:avLst/>
          </a:prstGeom>
          <a:noFill/>
          <a:ln>
            <a:noFill/>
          </a:ln>
        </p:spPr>
        <p:txBody>
          <a:bodyPr spcFirstLastPara="1" wrap="square" lIns="68575" tIns="34275" rIns="68575" bIns="34275" anchor="t" anchorCtr="0">
            <a:noAutofit/>
          </a:bodyPr>
          <a:lstStyle>
            <a:lvl1pPr marL="0" marR="0" lvl="0" indent="0" algn="l" rtl="0">
              <a:spcBef>
                <a:spcPts val="0"/>
              </a:spcBef>
              <a:buNone/>
              <a:defRPr sz="1400" b="0" i="0">
                <a:solidFill>
                  <a:schemeClr val="dk1"/>
                </a:solidFill>
                <a:latin typeface="Arial"/>
                <a:ea typeface="Arial"/>
                <a:cs typeface="Arial"/>
                <a:sym typeface="Arial"/>
              </a:defRPr>
            </a:lvl1pPr>
            <a:lvl2pPr marL="0" marR="0" lvl="1" indent="0" algn="l" rtl="0">
              <a:spcBef>
                <a:spcPts val="0"/>
              </a:spcBef>
              <a:buNone/>
              <a:defRPr sz="1400" b="0" i="0">
                <a:solidFill>
                  <a:schemeClr val="dk1"/>
                </a:solidFill>
                <a:latin typeface="Arial"/>
                <a:ea typeface="Arial"/>
                <a:cs typeface="Arial"/>
                <a:sym typeface="Arial"/>
              </a:defRPr>
            </a:lvl2pPr>
            <a:lvl3pPr marL="0" marR="0" lvl="2" indent="0" algn="l" rtl="0">
              <a:spcBef>
                <a:spcPts val="0"/>
              </a:spcBef>
              <a:buNone/>
              <a:defRPr sz="1400" b="0" i="0">
                <a:solidFill>
                  <a:schemeClr val="dk1"/>
                </a:solidFill>
                <a:latin typeface="Arial"/>
                <a:ea typeface="Arial"/>
                <a:cs typeface="Arial"/>
                <a:sym typeface="Arial"/>
              </a:defRPr>
            </a:lvl3pPr>
            <a:lvl4pPr marL="0" marR="0" lvl="3" indent="0" algn="l" rtl="0">
              <a:spcBef>
                <a:spcPts val="0"/>
              </a:spcBef>
              <a:buNone/>
              <a:defRPr sz="1400" b="0" i="0">
                <a:solidFill>
                  <a:schemeClr val="dk1"/>
                </a:solidFill>
                <a:latin typeface="Arial"/>
                <a:ea typeface="Arial"/>
                <a:cs typeface="Arial"/>
                <a:sym typeface="Arial"/>
              </a:defRPr>
            </a:lvl4pPr>
            <a:lvl5pPr marL="0" marR="0" lvl="4" indent="0" algn="l" rtl="0">
              <a:spcBef>
                <a:spcPts val="0"/>
              </a:spcBef>
              <a:buNone/>
              <a:defRPr sz="1400" b="0" i="0">
                <a:solidFill>
                  <a:schemeClr val="dk1"/>
                </a:solidFill>
                <a:latin typeface="Arial"/>
                <a:ea typeface="Arial"/>
                <a:cs typeface="Arial"/>
                <a:sym typeface="Arial"/>
              </a:defRPr>
            </a:lvl5pPr>
            <a:lvl6pPr marL="0" marR="0" lvl="5" indent="0" algn="l" rtl="0">
              <a:spcBef>
                <a:spcPts val="0"/>
              </a:spcBef>
              <a:buNone/>
              <a:defRPr sz="1400" b="0" i="0">
                <a:solidFill>
                  <a:schemeClr val="dk1"/>
                </a:solidFill>
                <a:latin typeface="Arial"/>
                <a:ea typeface="Arial"/>
                <a:cs typeface="Arial"/>
                <a:sym typeface="Arial"/>
              </a:defRPr>
            </a:lvl6pPr>
            <a:lvl7pPr marL="0" marR="0" lvl="6" indent="0" algn="l" rtl="0">
              <a:spcBef>
                <a:spcPts val="0"/>
              </a:spcBef>
              <a:buNone/>
              <a:defRPr sz="1400" b="0" i="0">
                <a:solidFill>
                  <a:schemeClr val="dk1"/>
                </a:solidFill>
                <a:latin typeface="Arial"/>
                <a:ea typeface="Arial"/>
                <a:cs typeface="Arial"/>
                <a:sym typeface="Arial"/>
              </a:defRPr>
            </a:lvl7pPr>
            <a:lvl8pPr marL="0" marR="0" lvl="7" indent="0" algn="l" rtl="0">
              <a:spcBef>
                <a:spcPts val="0"/>
              </a:spcBef>
              <a:buNone/>
              <a:defRPr sz="1400" b="0" i="0">
                <a:solidFill>
                  <a:schemeClr val="dk1"/>
                </a:solidFill>
                <a:latin typeface="Arial"/>
                <a:ea typeface="Arial"/>
                <a:cs typeface="Arial"/>
                <a:sym typeface="Arial"/>
              </a:defRPr>
            </a:lvl8pPr>
            <a:lvl9pPr marL="0" marR="0" lvl="8" indent="0" algn="l" rtl="0">
              <a:spcBef>
                <a:spcPts val="0"/>
              </a:spcBef>
              <a:buNone/>
              <a:defRPr sz="1400" b="0" i="0">
                <a:solidFill>
                  <a:schemeClr val="dk1"/>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174"/>
        <p:cNvGrpSpPr/>
        <p:nvPr/>
      </p:nvGrpSpPr>
      <p:grpSpPr>
        <a:xfrm>
          <a:off x="0" y="0"/>
          <a:ext cx="0" cy="0"/>
          <a:chOff x="0" y="0"/>
          <a:chExt cx="0" cy="0"/>
        </a:xfrm>
      </p:grpSpPr>
      <p:sp>
        <p:nvSpPr>
          <p:cNvPr id="175" name="Google Shape;175;p29"/>
          <p:cNvSpPr txBox="1">
            <a:spLocks noGrp="1"/>
          </p:cNvSpPr>
          <p:nvPr>
            <p:ph type="title"/>
          </p:nvPr>
        </p:nvSpPr>
        <p:spPr>
          <a:xfrm>
            <a:off x="629841" y="342900"/>
            <a:ext cx="2949178" cy="1200150"/>
          </a:xfrm>
          <a:prstGeom prst="rect">
            <a:avLst/>
          </a:prstGeom>
          <a:noFill/>
          <a:ln>
            <a:noFill/>
          </a:ln>
        </p:spPr>
        <p:txBody>
          <a:bodyPr spcFirstLastPara="1" wrap="square" lIns="68575" tIns="34275" rIns="68575" bIns="34275" anchor="b" anchorCtr="0">
            <a:normAutofit/>
          </a:bodyPr>
          <a:lstStyle>
            <a:lvl1pPr lvl="0" algn="l">
              <a:lnSpc>
                <a:spcPct val="90000"/>
              </a:lnSpc>
              <a:spcBef>
                <a:spcPts val="0"/>
              </a:spcBef>
              <a:spcAft>
                <a:spcPts val="0"/>
              </a:spcAft>
              <a:buClr>
                <a:srgbClr val="94BC56"/>
              </a:buClr>
              <a:buSzPts val="2400"/>
              <a:buFont typeface="Arial"/>
              <a:buNone/>
              <a:defRPr sz="2400"/>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176" name="Google Shape;176;p29"/>
          <p:cNvSpPr txBox="1">
            <a:spLocks noGrp="1"/>
          </p:cNvSpPr>
          <p:nvPr>
            <p:ph type="body" idx="1"/>
          </p:nvPr>
        </p:nvSpPr>
        <p:spPr>
          <a:xfrm>
            <a:off x="3887391" y="740569"/>
            <a:ext cx="4629150" cy="3655219"/>
          </a:xfrm>
          <a:prstGeom prst="rect">
            <a:avLst/>
          </a:prstGeom>
          <a:noFill/>
          <a:ln>
            <a:noFill/>
          </a:ln>
        </p:spPr>
        <p:txBody>
          <a:bodyPr spcFirstLastPara="1" wrap="square" lIns="68575" tIns="34275" rIns="68575" bIns="34275" anchor="t" anchorCtr="0">
            <a:normAutofit/>
          </a:bodyPr>
          <a:lstStyle>
            <a:lvl1pPr marL="457200" lvl="0" indent="-381000" algn="l">
              <a:lnSpc>
                <a:spcPct val="90000"/>
              </a:lnSpc>
              <a:spcBef>
                <a:spcPts val="800"/>
              </a:spcBef>
              <a:spcAft>
                <a:spcPts val="0"/>
              </a:spcAft>
              <a:buClr>
                <a:schemeClr val="dk1"/>
              </a:buClr>
              <a:buSzPts val="2400"/>
              <a:buChar char="•"/>
              <a:defRPr sz="2400"/>
            </a:lvl1pPr>
            <a:lvl2pPr marL="914400" lvl="1" indent="-361950" algn="l">
              <a:lnSpc>
                <a:spcPct val="90000"/>
              </a:lnSpc>
              <a:spcBef>
                <a:spcPts val="400"/>
              </a:spcBef>
              <a:spcAft>
                <a:spcPts val="0"/>
              </a:spcAft>
              <a:buClr>
                <a:schemeClr val="dk1"/>
              </a:buClr>
              <a:buSzPts val="2100"/>
              <a:buChar char="•"/>
              <a:defRPr sz="2100"/>
            </a:lvl2pPr>
            <a:lvl3pPr marL="1371600" lvl="2" indent="-342900" algn="l">
              <a:lnSpc>
                <a:spcPct val="90000"/>
              </a:lnSpc>
              <a:spcBef>
                <a:spcPts val="400"/>
              </a:spcBef>
              <a:spcAft>
                <a:spcPts val="0"/>
              </a:spcAft>
              <a:buClr>
                <a:schemeClr val="dk1"/>
              </a:buClr>
              <a:buSzPts val="1800"/>
              <a:buChar char="•"/>
              <a:defRPr sz="1800"/>
            </a:lvl3pPr>
            <a:lvl4pPr marL="1828800" lvl="3" indent="-323850" algn="l">
              <a:lnSpc>
                <a:spcPct val="90000"/>
              </a:lnSpc>
              <a:spcBef>
                <a:spcPts val="400"/>
              </a:spcBef>
              <a:spcAft>
                <a:spcPts val="0"/>
              </a:spcAft>
              <a:buClr>
                <a:schemeClr val="dk1"/>
              </a:buClr>
              <a:buSzPts val="1500"/>
              <a:buChar char="•"/>
              <a:defRPr sz="1500"/>
            </a:lvl4pPr>
            <a:lvl5pPr marL="2286000" lvl="4" indent="-323850" algn="l">
              <a:lnSpc>
                <a:spcPct val="90000"/>
              </a:lnSpc>
              <a:spcBef>
                <a:spcPts val="400"/>
              </a:spcBef>
              <a:spcAft>
                <a:spcPts val="0"/>
              </a:spcAft>
              <a:buClr>
                <a:schemeClr val="dk1"/>
              </a:buClr>
              <a:buSzPts val="1500"/>
              <a:buChar char="•"/>
              <a:defRPr sz="1500"/>
            </a:lvl5pPr>
            <a:lvl6pPr marL="2743200" lvl="5" indent="-323850" algn="l">
              <a:lnSpc>
                <a:spcPct val="90000"/>
              </a:lnSpc>
              <a:spcBef>
                <a:spcPts val="400"/>
              </a:spcBef>
              <a:spcAft>
                <a:spcPts val="0"/>
              </a:spcAft>
              <a:buClr>
                <a:schemeClr val="dk1"/>
              </a:buClr>
              <a:buSzPts val="1500"/>
              <a:buChar char="•"/>
              <a:defRPr sz="1500"/>
            </a:lvl6pPr>
            <a:lvl7pPr marL="3200400" lvl="6" indent="-323850" algn="l">
              <a:lnSpc>
                <a:spcPct val="90000"/>
              </a:lnSpc>
              <a:spcBef>
                <a:spcPts val="400"/>
              </a:spcBef>
              <a:spcAft>
                <a:spcPts val="0"/>
              </a:spcAft>
              <a:buClr>
                <a:schemeClr val="dk1"/>
              </a:buClr>
              <a:buSzPts val="1500"/>
              <a:buChar char="•"/>
              <a:defRPr sz="1500"/>
            </a:lvl7pPr>
            <a:lvl8pPr marL="3657600" lvl="7" indent="-323850" algn="l">
              <a:lnSpc>
                <a:spcPct val="90000"/>
              </a:lnSpc>
              <a:spcBef>
                <a:spcPts val="400"/>
              </a:spcBef>
              <a:spcAft>
                <a:spcPts val="0"/>
              </a:spcAft>
              <a:buClr>
                <a:schemeClr val="dk1"/>
              </a:buClr>
              <a:buSzPts val="1500"/>
              <a:buChar char="•"/>
              <a:defRPr sz="1500"/>
            </a:lvl8pPr>
            <a:lvl9pPr marL="4114800" lvl="8" indent="-323850" algn="l">
              <a:lnSpc>
                <a:spcPct val="90000"/>
              </a:lnSpc>
              <a:spcBef>
                <a:spcPts val="400"/>
              </a:spcBef>
              <a:spcAft>
                <a:spcPts val="0"/>
              </a:spcAft>
              <a:buClr>
                <a:schemeClr val="dk1"/>
              </a:buClr>
              <a:buSzPts val="1500"/>
              <a:buChar char="•"/>
              <a:defRPr sz="1500"/>
            </a:lvl9pPr>
          </a:lstStyle>
          <a:p>
            <a:endParaRPr/>
          </a:p>
        </p:txBody>
      </p:sp>
      <p:sp>
        <p:nvSpPr>
          <p:cNvPr id="177" name="Google Shape;177;p29"/>
          <p:cNvSpPr txBox="1">
            <a:spLocks noGrp="1"/>
          </p:cNvSpPr>
          <p:nvPr>
            <p:ph type="body" idx="2"/>
          </p:nvPr>
        </p:nvSpPr>
        <p:spPr>
          <a:xfrm>
            <a:off x="629841" y="1543050"/>
            <a:ext cx="2949178" cy="2858691"/>
          </a:xfrm>
          <a:prstGeom prst="rect">
            <a:avLst/>
          </a:prstGeom>
          <a:noFill/>
          <a:ln>
            <a:noFill/>
          </a:ln>
        </p:spPr>
        <p:txBody>
          <a:bodyPr spcFirstLastPara="1" wrap="square" lIns="68575" tIns="34275" rIns="68575" bIns="34275" anchor="t" anchorCtr="0">
            <a:normAutofit/>
          </a:bodyPr>
          <a:lstStyle>
            <a:lvl1pPr marL="457200" lvl="0" indent="-228600" algn="l">
              <a:lnSpc>
                <a:spcPct val="90000"/>
              </a:lnSpc>
              <a:spcBef>
                <a:spcPts val="800"/>
              </a:spcBef>
              <a:spcAft>
                <a:spcPts val="0"/>
              </a:spcAft>
              <a:buClr>
                <a:schemeClr val="dk1"/>
              </a:buClr>
              <a:buSzPts val="1200"/>
              <a:buNone/>
              <a:defRPr sz="1200"/>
            </a:lvl1pPr>
            <a:lvl2pPr marL="914400" lvl="1" indent="-228600" algn="l">
              <a:lnSpc>
                <a:spcPct val="90000"/>
              </a:lnSpc>
              <a:spcBef>
                <a:spcPts val="400"/>
              </a:spcBef>
              <a:spcAft>
                <a:spcPts val="0"/>
              </a:spcAft>
              <a:buClr>
                <a:schemeClr val="dk1"/>
              </a:buClr>
              <a:buSzPts val="1100"/>
              <a:buNone/>
              <a:defRPr sz="1100"/>
            </a:lvl2pPr>
            <a:lvl3pPr marL="1371600" lvl="2" indent="-228600" algn="l">
              <a:lnSpc>
                <a:spcPct val="90000"/>
              </a:lnSpc>
              <a:spcBef>
                <a:spcPts val="400"/>
              </a:spcBef>
              <a:spcAft>
                <a:spcPts val="0"/>
              </a:spcAft>
              <a:buClr>
                <a:schemeClr val="dk1"/>
              </a:buClr>
              <a:buSzPts val="900"/>
              <a:buNone/>
              <a:defRPr sz="900"/>
            </a:lvl3pPr>
            <a:lvl4pPr marL="1828800" lvl="3" indent="-228600" algn="l">
              <a:lnSpc>
                <a:spcPct val="90000"/>
              </a:lnSpc>
              <a:spcBef>
                <a:spcPts val="400"/>
              </a:spcBef>
              <a:spcAft>
                <a:spcPts val="0"/>
              </a:spcAft>
              <a:buClr>
                <a:schemeClr val="dk1"/>
              </a:buClr>
              <a:buSzPts val="800"/>
              <a:buNone/>
              <a:defRPr sz="800"/>
            </a:lvl4pPr>
            <a:lvl5pPr marL="2286000" lvl="4" indent="-228600" algn="l">
              <a:lnSpc>
                <a:spcPct val="90000"/>
              </a:lnSpc>
              <a:spcBef>
                <a:spcPts val="400"/>
              </a:spcBef>
              <a:spcAft>
                <a:spcPts val="0"/>
              </a:spcAft>
              <a:buClr>
                <a:schemeClr val="dk1"/>
              </a:buClr>
              <a:buSzPts val="800"/>
              <a:buNone/>
              <a:defRPr sz="800"/>
            </a:lvl5pPr>
            <a:lvl6pPr marL="2743200" lvl="5" indent="-228600" algn="l">
              <a:lnSpc>
                <a:spcPct val="90000"/>
              </a:lnSpc>
              <a:spcBef>
                <a:spcPts val="400"/>
              </a:spcBef>
              <a:spcAft>
                <a:spcPts val="0"/>
              </a:spcAft>
              <a:buClr>
                <a:schemeClr val="dk1"/>
              </a:buClr>
              <a:buSzPts val="800"/>
              <a:buNone/>
              <a:defRPr sz="800"/>
            </a:lvl6pPr>
            <a:lvl7pPr marL="3200400" lvl="6" indent="-228600" algn="l">
              <a:lnSpc>
                <a:spcPct val="90000"/>
              </a:lnSpc>
              <a:spcBef>
                <a:spcPts val="400"/>
              </a:spcBef>
              <a:spcAft>
                <a:spcPts val="0"/>
              </a:spcAft>
              <a:buClr>
                <a:schemeClr val="dk1"/>
              </a:buClr>
              <a:buSzPts val="800"/>
              <a:buNone/>
              <a:defRPr sz="800"/>
            </a:lvl7pPr>
            <a:lvl8pPr marL="3657600" lvl="7" indent="-228600" algn="l">
              <a:lnSpc>
                <a:spcPct val="90000"/>
              </a:lnSpc>
              <a:spcBef>
                <a:spcPts val="400"/>
              </a:spcBef>
              <a:spcAft>
                <a:spcPts val="0"/>
              </a:spcAft>
              <a:buClr>
                <a:schemeClr val="dk1"/>
              </a:buClr>
              <a:buSzPts val="800"/>
              <a:buNone/>
              <a:defRPr sz="800"/>
            </a:lvl8pPr>
            <a:lvl9pPr marL="4114800" lvl="8" indent="-228600" algn="l">
              <a:lnSpc>
                <a:spcPct val="90000"/>
              </a:lnSpc>
              <a:spcBef>
                <a:spcPts val="400"/>
              </a:spcBef>
              <a:spcAft>
                <a:spcPts val="0"/>
              </a:spcAft>
              <a:buClr>
                <a:schemeClr val="dk1"/>
              </a:buClr>
              <a:buSzPts val="800"/>
              <a:buNone/>
              <a:defRPr sz="800"/>
            </a:lvl9pPr>
          </a:lstStyle>
          <a:p>
            <a:endParaRPr/>
          </a:p>
        </p:txBody>
      </p:sp>
      <p:sp>
        <p:nvSpPr>
          <p:cNvPr id="178" name="Google Shape;178;p29"/>
          <p:cNvSpPr txBox="1">
            <a:spLocks noGrp="1"/>
          </p:cNvSpPr>
          <p:nvPr>
            <p:ph type="dt" idx="10"/>
          </p:nvPr>
        </p:nvSpPr>
        <p:spPr>
          <a:xfrm>
            <a:off x="628650" y="4767263"/>
            <a:ext cx="2057400" cy="273844"/>
          </a:xfrm>
          <a:prstGeom prst="rect">
            <a:avLst/>
          </a:prstGeom>
          <a:noFill/>
          <a:ln>
            <a:noFill/>
          </a:ln>
        </p:spPr>
        <p:txBody>
          <a:bodyPr spcFirstLastPara="1" wrap="square" lIns="68575" tIns="34275" rIns="68575" bIns="34275" anchor="t" anchorCtr="0">
            <a:noAutofit/>
          </a:bodyPr>
          <a:lstStyle>
            <a:lvl1pPr marR="0" lvl="0" algn="l" rtl="0">
              <a:spcBef>
                <a:spcPts val="0"/>
              </a:spcBef>
              <a:spcAft>
                <a:spcPts val="0"/>
              </a:spcAft>
              <a:buSzPts val="1100"/>
              <a:buNone/>
              <a:defRPr sz="1400" b="0" i="0">
                <a:solidFill>
                  <a:schemeClr val="dk1"/>
                </a:solidFill>
                <a:latin typeface="Arial"/>
                <a:ea typeface="Arial"/>
                <a:cs typeface="Arial"/>
                <a:sym typeface="Arial"/>
              </a:defRPr>
            </a:lvl1pPr>
            <a:lvl2pPr marR="0" lvl="1"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9pPr>
          </a:lstStyle>
          <a:p>
            <a:endParaRPr/>
          </a:p>
        </p:txBody>
      </p:sp>
      <p:sp>
        <p:nvSpPr>
          <p:cNvPr id="179" name="Google Shape;179;p29"/>
          <p:cNvSpPr txBox="1">
            <a:spLocks noGrp="1"/>
          </p:cNvSpPr>
          <p:nvPr>
            <p:ph type="ftr" idx="11"/>
          </p:nvPr>
        </p:nvSpPr>
        <p:spPr>
          <a:xfrm>
            <a:off x="3028950" y="4767263"/>
            <a:ext cx="3086100" cy="273844"/>
          </a:xfrm>
          <a:prstGeom prst="rect">
            <a:avLst/>
          </a:prstGeom>
          <a:noFill/>
          <a:ln>
            <a:noFill/>
          </a:ln>
        </p:spPr>
        <p:txBody>
          <a:bodyPr spcFirstLastPara="1" wrap="square" lIns="68575" tIns="34275" rIns="68575" bIns="34275" anchor="t" anchorCtr="0">
            <a:noAutofit/>
          </a:bodyPr>
          <a:lstStyle>
            <a:lvl1pPr marR="0" lvl="0" algn="l" rtl="0">
              <a:spcBef>
                <a:spcPts val="0"/>
              </a:spcBef>
              <a:spcAft>
                <a:spcPts val="0"/>
              </a:spcAft>
              <a:buSzPts val="1100"/>
              <a:buNone/>
              <a:defRPr sz="1400" b="0" i="0">
                <a:solidFill>
                  <a:schemeClr val="dk1"/>
                </a:solidFill>
                <a:latin typeface="Arial"/>
                <a:ea typeface="Arial"/>
                <a:cs typeface="Arial"/>
                <a:sym typeface="Arial"/>
              </a:defRPr>
            </a:lvl1pPr>
            <a:lvl2pPr marR="0" lvl="1"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9pPr>
          </a:lstStyle>
          <a:p>
            <a:endParaRPr/>
          </a:p>
        </p:txBody>
      </p:sp>
      <p:sp>
        <p:nvSpPr>
          <p:cNvPr id="180" name="Google Shape;180;p29"/>
          <p:cNvSpPr txBox="1">
            <a:spLocks noGrp="1"/>
          </p:cNvSpPr>
          <p:nvPr>
            <p:ph type="sldNum" idx="12"/>
          </p:nvPr>
        </p:nvSpPr>
        <p:spPr>
          <a:xfrm>
            <a:off x="6457950" y="4767263"/>
            <a:ext cx="2057400" cy="273844"/>
          </a:xfrm>
          <a:prstGeom prst="rect">
            <a:avLst/>
          </a:prstGeom>
          <a:noFill/>
          <a:ln>
            <a:noFill/>
          </a:ln>
        </p:spPr>
        <p:txBody>
          <a:bodyPr spcFirstLastPara="1" wrap="square" lIns="68575" tIns="34275" rIns="68575" bIns="34275" anchor="t" anchorCtr="0">
            <a:noAutofit/>
          </a:bodyPr>
          <a:lstStyle>
            <a:lvl1pPr marL="0" marR="0" lvl="0" indent="0" algn="l" rtl="0">
              <a:spcBef>
                <a:spcPts val="0"/>
              </a:spcBef>
              <a:buNone/>
              <a:defRPr sz="1400" b="0" i="0">
                <a:solidFill>
                  <a:schemeClr val="dk1"/>
                </a:solidFill>
                <a:latin typeface="Arial"/>
                <a:ea typeface="Arial"/>
                <a:cs typeface="Arial"/>
                <a:sym typeface="Arial"/>
              </a:defRPr>
            </a:lvl1pPr>
            <a:lvl2pPr marL="0" marR="0" lvl="1" indent="0" algn="l" rtl="0">
              <a:spcBef>
                <a:spcPts val="0"/>
              </a:spcBef>
              <a:buNone/>
              <a:defRPr sz="1400" b="0" i="0">
                <a:solidFill>
                  <a:schemeClr val="dk1"/>
                </a:solidFill>
                <a:latin typeface="Arial"/>
                <a:ea typeface="Arial"/>
                <a:cs typeface="Arial"/>
                <a:sym typeface="Arial"/>
              </a:defRPr>
            </a:lvl2pPr>
            <a:lvl3pPr marL="0" marR="0" lvl="2" indent="0" algn="l" rtl="0">
              <a:spcBef>
                <a:spcPts val="0"/>
              </a:spcBef>
              <a:buNone/>
              <a:defRPr sz="1400" b="0" i="0">
                <a:solidFill>
                  <a:schemeClr val="dk1"/>
                </a:solidFill>
                <a:latin typeface="Arial"/>
                <a:ea typeface="Arial"/>
                <a:cs typeface="Arial"/>
                <a:sym typeface="Arial"/>
              </a:defRPr>
            </a:lvl3pPr>
            <a:lvl4pPr marL="0" marR="0" lvl="3" indent="0" algn="l" rtl="0">
              <a:spcBef>
                <a:spcPts val="0"/>
              </a:spcBef>
              <a:buNone/>
              <a:defRPr sz="1400" b="0" i="0">
                <a:solidFill>
                  <a:schemeClr val="dk1"/>
                </a:solidFill>
                <a:latin typeface="Arial"/>
                <a:ea typeface="Arial"/>
                <a:cs typeface="Arial"/>
                <a:sym typeface="Arial"/>
              </a:defRPr>
            </a:lvl4pPr>
            <a:lvl5pPr marL="0" marR="0" lvl="4" indent="0" algn="l" rtl="0">
              <a:spcBef>
                <a:spcPts val="0"/>
              </a:spcBef>
              <a:buNone/>
              <a:defRPr sz="1400" b="0" i="0">
                <a:solidFill>
                  <a:schemeClr val="dk1"/>
                </a:solidFill>
                <a:latin typeface="Arial"/>
                <a:ea typeface="Arial"/>
                <a:cs typeface="Arial"/>
                <a:sym typeface="Arial"/>
              </a:defRPr>
            </a:lvl5pPr>
            <a:lvl6pPr marL="0" marR="0" lvl="5" indent="0" algn="l" rtl="0">
              <a:spcBef>
                <a:spcPts val="0"/>
              </a:spcBef>
              <a:buNone/>
              <a:defRPr sz="1400" b="0" i="0">
                <a:solidFill>
                  <a:schemeClr val="dk1"/>
                </a:solidFill>
                <a:latin typeface="Arial"/>
                <a:ea typeface="Arial"/>
                <a:cs typeface="Arial"/>
                <a:sym typeface="Arial"/>
              </a:defRPr>
            </a:lvl6pPr>
            <a:lvl7pPr marL="0" marR="0" lvl="6" indent="0" algn="l" rtl="0">
              <a:spcBef>
                <a:spcPts val="0"/>
              </a:spcBef>
              <a:buNone/>
              <a:defRPr sz="1400" b="0" i="0">
                <a:solidFill>
                  <a:schemeClr val="dk1"/>
                </a:solidFill>
                <a:latin typeface="Arial"/>
                <a:ea typeface="Arial"/>
                <a:cs typeface="Arial"/>
                <a:sym typeface="Arial"/>
              </a:defRPr>
            </a:lvl7pPr>
            <a:lvl8pPr marL="0" marR="0" lvl="7" indent="0" algn="l" rtl="0">
              <a:spcBef>
                <a:spcPts val="0"/>
              </a:spcBef>
              <a:buNone/>
              <a:defRPr sz="1400" b="0" i="0">
                <a:solidFill>
                  <a:schemeClr val="dk1"/>
                </a:solidFill>
                <a:latin typeface="Arial"/>
                <a:ea typeface="Arial"/>
                <a:cs typeface="Arial"/>
                <a:sym typeface="Arial"/>
              </a:defRPr>
            </a:lvl8pPr>
            <a:lvl9pPr marL="0" marR="0" lvl="8" indent="0" algn="l" rtl="0">
              <a:spcBef>
                <a:spcPts val="0"/>
              </a:spcBef>
              <a:buNone/>
              <a:defRPr sz="1400" b="0" i="0">
                <a:solidFill>
                  <a:schemeClr val="dk1"/>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181"/>
        <p:cNvGrpSpPr/>
        <p:nvPr/>
      </p:nvGrpSpPr>
      <p:grpSpPr>
        <a:xfrm>
          <a:off x="0" y="0"/>
          <a:ext cx="0" cy="0"/>
          <a:chOff x="0" y="0"/>
          <a:chExt cx="0" cy="0"/>
        </a:xfrm>
      </p:grpSpPr>
      <p:sp>
        <p:nvSpPr>
          <p:cNvPr id="182" name="Google Shape;182;p30"/>
          <p:cNvSpPr txBox="1">
            <a:spLocks noGrp="1"/>
          </p:cNvSpPr>
          <p:nvPr>
            <p:ph type="title"/>
          </p:nvPr>
        </p:nvSpPr>
        <p:spPr>
          <a:xfrm>
            <a:off x="629841" y="342900"/>
            <a:ext cx="2949178" cy="1200150"/>
          </a:xfrm>
          <a:prstGeom prst="rect">
            <a:avLst/>
          </a:prstGeom>
          <a:noFill/>
          <a:ln>
            <a:noFill/>
          </a:ln>
        </p:spPr>
        <p:txBody>
          <a:bodyPr spcFirstLastPara="1" wrap="square" lIns="68575" tIns="34275" rIns="68575" bIns="34275" anchor="b" anchorCtr="0">
            <a:normAutofit/>
          </a:bodyPr>
          <a:lstStyle>
            <a:lvl1pPr lvl="0" algn="l">
              <a:lnSpc>
                <a:spcPct val="90000"/>
              </a:lnSpc>
              <a:spcBef>
                <a:spcPts val="0"/>
              </a:spcBef>
              <a:spcAft>
                <a:spcPts val="0"/>
              </a:spcAft>
              <a:buClr>
                <a:srgbClr val="94BC56"/>
              </a:buClr>
              <a:buSzPts val="2400"/>
              <a:buFont typeface="Arial"/>
              <a:buNone/>
              <a:defRPr sz="2400"/>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183" name="Google Shape;183;p30"/>
          <p:cNvSpPr>
            <a:spLocks noGrp="1"/>
          </p:cNvSpPr>
          <p:nvPr>
            <p:ph type="pic" idx="2"/>
          </p:nvPr>
        </p:nvSpPr>
        <p:spPr>
          <a:xfrm>
            <a:off x="3887391" y="740569"/>
            <a:ext cx="4629150" cy="3655219"/>
          </a:xfrm>
          <a:prstGeom prst="rect">
            <a:avLst/>
          </a:prstGeom>
          <a:noFill/>
          <a:ln>
            <a:noFill/>
          </a:ln>
        </p:spPr>
      </p:sp>
      <p:sp>
        <p:nvSpPr>
          <p:cNvPr id="184" name="Google Shape;184;p30"/>
          <p:cNvSpPr txBox="1">
            <a:spLocks noGrp="1"/>
          </p:cNvSpPr>
          <p:nvPr>
            <p:ph type="body" idx="1"/>
          </p:nvPr>
        </p:nvSpPr>
        <p:spPr>
          <a:xfrm>
            <a:off x="629841" y="1543050"/>
            <a:ext cx="2949178" cy="2858691"/>
          </a:xfrm>
          <a:prstGeom prst="rect">
            <a:avLst/>
          </a:prstGeom>
          <a:noFill/>
          <a:ln>
            <a:noFill/>
          </a:ln>
        </p:spPr>
        <p:txBody>
          <a:bodyPr spcFirstLastPara="1" wrap="square" lIns="68575" tIns="34275" rIns="68575" bIns="34275" anchor="t" anchorCtr="0">
            <a:normAutofit/>
          </a:bodyPr>
          <a:lstStyle>
            <a:lvl1pPr marL="457200" lvl="0" indent="-228600" algn="l">
              <a:lnSpc>
                <a:spcPct val="90000"/>
              </a:lnSpc>
              <a:spcBef>
                <a:spcPts val="800"/>
              </a:spcBef>
              <a:spcAft>
                <a:spcPts val="0"/>
              </a:spcAft>
              <a:buClr>
                <a:schemeClr val="dk1"/>
              </a:buClr>
              <a:buSzPts val="1200"/>
              <a:buNone/>
              <a:defRPr sz="1200"/>
            </a:lvl1pPr>
            <a:lvl2pPr marL="914400" lvl="1" indent="-228600" algn="l">
              <a:lnSpc>
                <a:spcPct val="90000"/>
              </a:lnSpc>
              <a:spcBef>
                <a:spcPts val="400"/>
              </a:spcBef>
              <a:spcAft>
                <a:spcPts val="0"/>
              </a:spcAft>
              <a:buClr>
                <a:schemeClr val="dk1"/>
              </a:buClr>
              <a:buSzPts val="1100"/>
              <a:buNone/>
              <a:defRPr sz="1100"/>
            </a:lvl2pPr>
            <a:lvl3pPr marL="1371600" lvl="2" indent="-228600" algn="l">
              <a:lnSpc>
                <a:spcPct val="90000"/>
              </a:lnSpc>
              <a:spcBef>
                <a:spcPts val="400"/>
              </a:spcBef>
              <a:spcAft>
                <a:spcPts val="0"/>
              </a:spcAft>
              <a:buClr>
                <a:schemeClr val="dk1"/>
              </a:buClr>
              <a:buSzPts val="900"/>
              <a:buNone/>
              <a:defRPr sz="900"/>
            </a:lvl3pPr>
            <a:lvl4pPr marL="1828800" lvl="3" indent="-228600" algn="l">
              <a:lnSpc>
                <a:spcPct val="90000"/>
              </a:lnSpc>
              <a:spcBef>
                <a:spcPts val="400"/>
              </a:spcBef>
              <a:spcAft>
                <a:spcPts val="0"/>
              </a:spcAft>
              <a:buClr>
                <a:schemeClr val="dk1"/>
              </a:buClr>
              <a:buSzPts val="800"/>
              <a:buNone/>
              <a:defRPr sz="800"/>
            </a:lvl4pPr>
            <a:lvl5pPr marL="2286000" lvl="4" indent="-228600" algn="l">
              <a:lnSpc>
                <a:spcPct val="90000"/>
              </a:lnSpc>
              <a:spcBef>
                <a:spcPts val="400"/>
              </a:spcBef>
              <a:spcAft>
                <a:spcPts val="0"/>
              </a:spcAft>
              <a:buClr>
                <a:schemeClr val="dk1"/>
              </a:buClr>
              <a:buSzPts val="800"/>
              <a:buNone/>
              <a:defRPr sz="800"/>
            </a:lvl5pPr>
            <a:lvl6pPr marL="2743200" lvl="5" indent="-228600" algn="l">
              <a:lnSpc>
                <a:spcPct val="90000"/>
              </a:lnSpc>
              <a:spcBef>
                <a:spcPts val="400"/>
              </a:spcBef>
              <a:spcAft>
                <a:spcPts val="0"/>
              </a:spcAft>
              <a:buClr>
                <a:schemeClr val="dk1"/>
              </a:buClr>
              <a:buSzPts val="800"/>
              <a:buNone/>
              <a:defRPr sz="800"/>
            </a:lvl6pPr>
            <a:lvl7pPr marL="3200400" lvl="6" indent="-228600" algn="l">
              <a:lnSpc>
                <a:spcPct val="90000"/>
              </a:lnSpc>
              <a:spcBef>
                <a:spcPts val="400"/>
              </a:spcBef>
              <a:spcAft>
                <a:spcPts val="0"/>
              </a:spcAft>
              <a:buClr>
                <a:schemeClr val="dk1"/>
              </a:buClr>
              <a:buSzPts val="800"/>
              <a:buNone/>
              <a:defRPr sz="800"/>
            </a:lvl7pPr>
            <a:lvl8pPr marL="3657600" lvl="7" indent="-228600" algn="l">
              <a:lnSpc>
                <a:spcPct val="90000"/>
              </a:lnSpc>
              <a:spcBef>
                <a:spcPts val="400"/>
              </a:spcBef>
              <a:spcAft>
                <a:spcPts val="0"/>
              </a:spcAft>
              <a:buClr>
                <a:schemeClr val="dk1"/>
              </a:buClr>
              <a:buSzPts val="800"/>
              <a:buNone/>
              <a:defRPr sz="800"/>
            </a:lvl8pPr>
            <a:lvl9pPr marL="4114800" lvl="8" indent="-228600" algn="l">
              <a:lnSpc>
                <a:spcPct val="90000"/>
              </a:lnSpc>
              <a:spcBef>
                <a:spcPts val="400"/>
              </a:spcBef>
              <a:spcAft>
                <a:spcPts val="0"/>
              </a:spcAft>
              <a:buClr>
                <a:schemeClr val="dk1"/>
              </a:buClr>
              <a:buSzPts val="800"/>
              <a:buNone/>
              <a:defRPr sz="800"/>
            </a:lvl9pPr>
          </a:lstStyle>
          <a:p>
            <a:endParaRPr/>
          </a:p>
        </p:txBody>
      </p:sp>
      <p:sp>
        <p:nvSpPr>
          <p:cNvPr id="185" name="Google Shape;185;p30"/>
          <p:cNvSpPr txBox="1">
            <a:spLocks noGrp="1"/>
          </p:cNvSpPr>
          <p:nvPr>
            <p:ph type="dt" idx="10"/>
          </p:nvPr>
        </p:nvSpPr>
        <p:spPr>
          <a:xfrm>
            <a:off x="628650" y="4767263"/>
            <a:ext cx="2057400" cy="273844"/>
          </a:xfrm>
          <a:prstGeom prst="rect">
            <a:avLst/>
          </a:prstGeom>
          <a:noFill/>
          <a:ln>
            <a:noFill/>
          </a:ln>
        </p:spPr>
        <p:txBody>
          <a:bodyPr spcFirstLastPara="1" wrap="square" lIns="68575" tIns="34275" rIns="68575" bIns="34275" anchor="t" anchorCtr="0">
            <a:noAutofit/>
          </a:bodyPr>
          <a:lstStyle>
            <a:lvl1pPr marR="0" lvl="0" algn="l" rtl="0">
              <a:spcBef>
                <a:spcPts val="0"/>
              </a:spcBef>
              <a:spcAft>
                <a:spcPts val="0"/>
              </a:spcAft>
              <a:buSzPts val="1100"/>
              <a:buNone/>
              <a:defRPr sz="1400" b="0" i="0">
                <a:solidFill>
                  <a:schemeClr val="dk1"/>
                </a:solidFill>
                <a:latin typeface="Arial"/>
                <a:ea typeface="Arial"/>
                <a:cs typeface="Arial"/>
                <a:sym typeface="Arial"/>
              </a:defRPr>
            </a:lvl1pPr>
            <a:lvl2pPr marR="0" lvl="1"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9pPr>
          </a:lstStyle>
          <a:p>
            <a:endParaRPr/>
          </a:p>
        </p:txBody>
      </p:sp>
      <p:sp>
        <p:nvSpPr>
          <p:cNvPr id="186" name="Google Shape;186;p30"/>
          <p:cNvSpPr txBox="1">
            <a:spLocks noGrp="1"/>
          </p:cNvSpPr>
          <p:nvPr>
            <p:ph type="ftr" idx="11"/>
          </p:nvPr>
        </p:nvSpPr>
        <p:spPr>
          <a:xfrm>
            <a:off x="3028950" y="4767263"/>
            <a:ext cx="3086100" cy="273844"/>
          </a:xfrm>
          <a:prstGeom prst="rect">
            <a:avLst/>
          </a:prstGeom>
          <a:noFill/>
          <a:ln>
            <a:noFill/>
          </a:ln>
        </p:spPr>
        <p:txBody>
          <a:bodyPr spcFirstLastPara="1" wrap="square" lIns="68575" tIns="34275" rIns="68575" bIns="34275" anchor="t" anchorCtr="0">
            <a:noAutofit/>
          </a:bodyPr>
          <a:lstStyle>
            <a:lvl1pPr marR="0" lvl="0" algn="l" rtl="0">
              <a:spcBef>
                <a:spcPts val="0"/>
              </a:spcBef>
              <a:spcAft>
                <a:spcPts val="0"/>
              </a:spcAft>
              <a:buSzPts val="1100"/>
              <a:buNone/>
              <a:defRPr sz="1400" b="0" i="0">
                <a:solidFill>
                  <a:schemeClr val="dk1"/>
                </a:solidFill>
                <a:latin typeface="Arial"/>
                <a:ea typeface="Arial"/>
                <a:cs typeface="Arial"/>
                <a:sym typeface="Arial"/>
              </a:defRPr>
            </a:lvl1pPr>
            <a:lvl2pPr marR="0" lvl="1"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9pPr>
          </a:lstStyle>
          <a:p>
            <a:endParaRPr/>
          </a:p>
        </p:txBody>
      </p:sp>
      <p:sp>
        <p:nvSpPr>
          <p:cNvPr id="187" name="Google Shape;187;p30"/>
          <p:cNvSpPr txBox="1">
            <a:spLocks noGrp="1"/>
          </p:cNvSpPr>
          <p:nvPr>
            <p:ph type="sldNum" idx="12"/>
          </p:nvPr>
        </p:nvSpPr>
        <p:spPr>
          <a:xfrm>
            <a:off x="6457950" y="4767263"/>
            <a:ext cx="2057400" cy="273844"/>
          </a:xfrm>
          <a:prstGeom prst="rect">
            <a:avLst/>
          </a:prstGeom>
          <a:noFill/>
          <a:ln>
            <a:noFill/>
          </a:ln>
        </p:spPr>
        <p:txBody>
          <a:bodyPr spcFirstLastPara="1" wrap="square" lIns="68575" tIns="34275" rIns="68575" bIns="34275" anchor="t" anchorCtr="0">
            <a:noAutofit/>
          </a:bodyPr>
          <a:lstStyle>
            <a:lvl1pPr marL="0" marR="0" lvl="0" indent="0" algn="l" rtl="0">
              <a:spcBef>
                <a:spcPts val="0"/>
              </a:spcBef>
              <a:buNone/>
              <a:defRPr sz="1400" b="0" i="0">
                <a:solidFill>
                  <a:schemeClr val="dk1"/>
                </a:solidFill>
                <a:latin typeface="Arial"/>
                <a:ea typeface="Arial"/>
                <a:cs typeface="Arial"/>
                <a:sym typeface="Arial"/>
              </a:defRPr>
            </a:lvl1pPr>
            <a:lvl2pPr marL="0" marR="0" lvl="1" indent="0" algn="l" rtl="0">
              <a:spcBef>
                <a:spcPts val="0"/>
              </a:spcBef>
              <a:buNone/>
              <a:defRPr sz="1400" b="0" i="0">
                <a:solidFill>
                  <a:schemeClr val="dk1"/>
                </a:solidFill>
                <a:latin typeface="Arial"/>
                <a:ea typeface="Arial"/>
                <a:cs typeface="Arial"/>
                <a:sym typeface="Arial"/>
              </a:defRPr>
            </a:lvl2pPr>
            <a:lvl3pPr marL="0" marR="0" lvl="2" indent="0" algn="l" rtl="0">
              <a:spcBef>
                <a:spcPts val="0"/>
              </a:spcBef>
              <a:buNone/>
              <a:defRPr sz="1400" b="0" i="0">
                <a:solidFill>
                  <a:schemeClr val="dk1"/>
                </a:solidFill>
                <a:latin typeface="Arial"/>
                <a:ea typeface="Arial"/>
                <a:cs typeface="Arial"/>
                <a:sym typeface="Arial"/>
              </a:defRPr>
            </a:lvl3pPr>
            <a:lvl4pPr marL="0" marR="0" lvl="3" indent="0" algn="l" rtl="0">
              <a:spcBef>
                <a:spcPts val="0"/>
              </a:spcBef>
              <a:buNone/>
              <a:defRPr sz="1400" b="0" i="0">
                <a:solidFill>
                  <a:schemeClr val="dk1"/>
                </a:solidFill>
                <a:latin typeface="Arial"/>
                <a:ea typeface="Arial"/>
                <a:cs typeface="Arial"/>
                <a:sym typeface="Arial"/>
              </a:defRPr>
            </a:lvl4pPr>
            <a:lvl5pPr marL="0" marR="0" lvl="4" indent="0" algn="l" rtl="0">
              <a:spcBef>
                <a:spcPts val="0"/>
              </a:spcBef>
              <a:buNone/>
              <a:defRPr sz="1400" b="0" i="0">
                <a:solidFill>
                  <a:schemeClr val="dk1"/>
                </a:solidFill>
                <a:latin typeface="Arial"/>
                <a:ea typeface="Arial"/>
                <a:cs typeface="Arial"/>
                <a:sym typeface="Arial"/>
              </a:defRPr>
            </a:lvl5pPr>
            <a:lvl6pPr marL="0" marR="0" lvl="5" indent="0" algn="l" rtl="0">
              <a:spcBef>
                <a:spcPts val="0"/>
              </a:spcBef>
              <a:buNone/>
              <a:defRPr sz="1400" b="0" i="0">
                <a:solidFill>
                  <a:schemeClr val="dk1"/>
                </a:solidFill>
                <a:latin typeface="Arial"/>
                <a:ea typeface="Arial"/>
                <a:cs typeface="Arial"/>
                <a:sym typeface="Arial"/>
              </a:defRPr>
            </a:lvl6pPr>
            <a:lvl7pPr marL="0" marR="0" lvl="6" indent="0" algn="l" rtl="0">
              <a:spcBef>
                <a:spcPts val="0"/>
              </a:spcBef>
              <a:buNone/>
              <a:defRPr sz="1400" b="0" i="0">
                <a:solidFill>
                  <a:schemeClr val="dk1"/>
                </a:solidFill>
                <a:latin typeface="Arial"/>
                <a:ea typeface="Arial"/>
                <a:cs typeface="Arial"/>
                <a:sym typeface="Arial"/>
              </a:defRPr>
            </a:lvl7pPr>
            <a:lvl8pPr marL="0" marR="0" lvl="7" indent="0" algn="l" rtl="0">
              <a:spcBef>
                <a:spcPts val="0"/>
              </a:spcBef>
              <a:buNone/>
              <a:defRPr sz="1400" b="0" i="0">
                <a:solidFill>
                  <a:schemeClr val="dk1"/>
                </a:solidFill>
                <a:latin typeface="Arial"/>
                <a:ea typeface="Arial"/>
                <a:cs typeface="Arial"/>
                <a:sym typeface="Arial"/>
              </a:defRPr>
            </a:lvl8pPr>
            <a:lvl9pPr marL="0" marR="0" lvl="8" indent="0" algn="l" rtl="0">
              <a:spcBef>
                <a:spcPts val="0"/>
              </a:spcBef>
              <a:buNone/>
              <a:defRPr sz="1400" b="0" i="0">
                <a:solidFill>
                  <a:schemeClr val="dk1"/>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188"/>
        <p:cNvGrpSpPr/>
        <p:nvPr/>
      </p:nvGrpSpPr>
      <p:grpSpPr>
        <a:xfrm>
          <a:off x="0" y="0"/>
          <a:ext cx="0" cy="0"/>
          <a:chOff x="0" y="0"/>
          <a:chExt cx="0" cy="0"/>
        </a:xfrm>
      </p:grpSpPr>
      <p:sp>
        <p:nvSpPr>
          <p:cNvPr id="189" name="Google Shape;189;p31"/>
          <p:cNvSpPr txBox="1">
            <a:spLocks noGrp="1"/>
          </p:cNvSpPr>
          <p:nvPr>
            <p:ph type="title"/>
          </p:nvPr>
        </p:nvSpPr>
        <p:spPr>
          <a:xfrm>
            <a:off x="628650" y="262219"/>
            <a:ext cx="7886700" cy="795056"/>
          </a:xfrm>
          <a:prstGeom prst="rect">
            <a:avLst/>
          </a:prstGeom>
          <a:noFill/>
          <a:ln>
            <a:noFill/>
          </a:ln>
        </p:spPr>
        <p:txBody>
          <a:bodyPr spcFirstLastPara="1" wrap="square" lIns="68575" tIns="34275" rIns="68575" bIns="34275" anchor="t" anchorCtr="0">
            <a:normAutofit/>
          </a:bodyPr>
          <a:lstStyle>
            <a:lvl1pPr lvl="0" algn="l">
              <a:lnSpc>
                <a:spcPct val="90000"/>
              </a:lnSpc>
              <a:spcBef>
                <a:spcPts val="0"/>
              </a:spcBef>
              <a:spcAft>
                <a:spcPts val="0"/>
              </a:spcAft>
              <a:buClr>
                <a:srgbClr val="94BC56"/>
              </a:buClr>
              <a:buSzPts val="1400"/>
              <a:buNone/>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190" name="Google Shape;190;p31"/>
          <p:cNvSpPr txBox="1">
            <a:spLocks noGrp="1"/>
          </p:cNvSpPr>
          <p:nvPr>
            <p:ph type="body" idx="1"/>
          </p:nvPr>
        </p:nvSpPr>
        <p:spPr>
          <a:xfrm rot="5400000">
            <a:off x="2929778" y="-1070722"/>
            <a:ext cx="3284444" cy="7886700"/>
          </a:xfrm>
          <a:prstGeom prst="rect">
            <a:avLst/>
          </a:prstGeom>
          <a:noFill/>
          <a:ln>
            <a:noFill/>
          </a:ln>
        </p:spPr>
        <p:txBody>
          <a:bodyPr spcFirstLastPara="1" wrap="square" lIns="68575" tIns="34275" rIns="68575" bIns="34275" anchor="t" anchorCtr="0">
            <a:normAutofit/>
          </a:bodyPr>
          <a:lstStyle>
            <a:lvl1pPr marL="457200" lvl="0" indent="-317500" algn="l">
              <a:lnSpc>
                <a:spcPct val="90000"/>
              </a:lnSpc>
              <a:spcBef>
                <a:spcPts val="800"/>
              </a:spcBef>
              <a:spcAft>
                <a:spcPts val="0"/>
              </a:spcAft>
              <a:buClr>
                <a:schemeClr val="dk1"/>
              </a:buClr>
              <a:buSzPts val="1400"/>
              <a:buChar char="•"/>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191" name="Google Shape;191;p31"/>
          <p:cNvSpPr txBox="1">
            <a:spLocks noGrp="1"/>
          </p:cNvSpPr>
          <p:nvPr>
            <p:ph type="dt" idx="10"/>
          </p:nvPr>
        </p:nvSpPr>
        <p:spPr>
          <a:xfrm>
            <a:off x="628650" y="4767263"/>
            <a:ext cx="2057400" cy="273844"/>
          </a:xfrm>
          <a:prstGeom prst="rect">
            <a:avLst/>
          </a:prstGeom>
          <a:noFill/>
          <a:ln>
            <a:noFill/>
          </a:ln>
        </p:spPr>
        <p:txBody>
          <a:bodyPr spcFirstLastPara="1" wrap="square" lIns="68575" tIns="34275" rIns="68575" bIns="34275" anchor="t" anchorCtr="0">
            <a:noAutofit/>
          </a:bodyPr>
          <a:lstStyle>
            <a:lvl1pPr marR="0" lvl="0" algn="l" rtl="0">
              <a:spcBef>
                <a:spcPts val="0"/>
              </a:spcBef>
              <a:spcAft>
                <a:spcPts val="0"/>
              </a:spcAft>
              <a:buSzPts val="1100"/>
              <a:buNone/>
              <a:defRPr sz="1400" b="0" i="0">
                <a:solidFill>
                  <a:schemeClr val="dk1"/>
                </a:solidFill>
                <a:latin typeface="Arial"/>
                <a:ea typeface="Arial"/>
                <a:cs typeface="Arial"/>
                <a:sym typeface="Arial"/>
              </a:defRPr>
            </a:lvl1pPr>
            <a:lvl2pPr marR="0" lvl="1"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9pPr>
          </a:lstStyle>
          <a:p>
            <a:endParaRPr/>
          </a:p>
        </p:txBody>
      </p:sp>
      <p:sp>
        <p:nvSpPr>
          <p:cNvPr id="192" name="Google Shape;192;p31"/>
          <p:cNvSpPr txBox="1">
            <a:spLocks noGrp="1"/>
          </p:cNvSpPr>
          <p:nvPr>
            <p:ph type="ftr" idx="11"/>
          </p:nvPr>
        </p:nvSpPr>
        <p:spPr>
          <a:xfrm>
            <a:off x="3028950" y="4767263"/>
            <a:ext cx="3086100" cy="273844"/>
          </a:xfrm>
          <a:prstGeom prst="rect">
            <a:avLst/>
          </a:prstGeom>
          <a:noFill/>
          <a:ln>
            <a:noFill/>
          </a:ln>
        </p:spPr>
        <p:txBody>
          <a:bodyPr spcFirstLastPara="1" wrap="square" lIns="68575" tIns="34275" rIns="68575" bIns="34275" anchor="t" anchorCtr="0">
            <a:noAutofit/>
          </a:bodyPr>
          <a:lstStyle>
            <a:lvl1pPr marR="0" lvl="0" algn="l" rtl="0">
              <a:spcBef>
                <a:spcPts val="0"/>
              </a:spcBef>
              <a:spcAft>
                <a:spcPts val="0"/>
              </a:spcAft>
              <a:buSzPts val="1100"/>
              <a:buNone/>
              <a:defRPr sz="1400" b="0" i="0">
                <a:solidFill>
                  <a:schemeClr val="dk1"/>
                </a:solidFill>
                <a:latin typeface="Arial"/>
                <a:ea typeface="Arial"/>
                <a:cs typeface="Arial"/>
                <a:sym typeface="Arial"/>
              </a:defRPr>
            </a:lvl1pPr>
            <a:lvl2pPr marR="0" lvl="1"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9pPr>
          </a:lstStyle>
          <a:p>
            <a:endParaRPr/>
          </a:p>
        </p:txBody>
      </p:sp>
      <p:sp>
        <p:nvSpPr>
          <p:cNvPr id="193" name="Google Shape;193;p31"/>
          <p:cNvSpPr txBox="1">
            <a:spLocks noGrp="1"/>
          </p:cNvSpPr>
          <p:nvPr>
            <p:ph type="sldNum" idx="12"/>
          </p:nvPr>
        </p:nvSpPr>
        <p:spPr>
          <a:xfrm>
            <a:off x="6457950" y="4767263"/>
            <a:ext cx="2057400" cy="273844"/>
          </a:xfrm>
          <a:prstGeom prst="rect">
            <a:avLst/>
          </a:prstGeom>
          <a:noFill/>
          <a:ln>
            <a:noFill/>
          </a:ln>
        </p:spPr>
        <p:txBody>
          <a:bodyPr spcFirstLastPara="1" wrap="square" lIns="68575" tIns="34275" rIns="68575" bIns="34275" anchor="t" anchorCtr="0">
            <a:noAutofit/>
          </a:bodyPr>
          <a:lstStyle>
            <a:lvl1pPr marL="0" marR="0" lvl="0" indent="0" algn="l" rtl="0">
              <a:spcBef>
                <a:spcPts val="0"/>
              </a:spcBef>
              <a:buNone/>
              <a:defRPr sz="1400" b="0" i="0">
                <a:solidFill>
                  <a:schemeClr val="dk1"/>
                </a:solidFill>
                <a:latin typeface="Arial"/>
                <a:ea typeface="Arial"/>
                <a:cs typeface="Arial"/>
                <a:sym typeface="Arial"/>
              </a:defRPr>
            </a:lvl1pPr>
            <a:lvl2pPr marL="0" marR="0" lvl="1" indent="0" algn="l" rtl="0">
              <a:spcBef>
                <a:spcPts val="0"/>
              </a:spcBef>
              <a:buNone/>
              <a:defRPr sz="1400" b="0" i="0">
                <a:solidFill>
                  <a:schemeClr val="dk1"/>
                </a:solidFill>
                <a:latin typeface="Arial"/>
                <a:ea typeface="Arial"/>
                <a:cs typeface="Arial"/>
                <a:sym typeface="Arial"/>
              </a:defRPr>
            </a:lvl2pPr>
            <a:lvl3pPr marL="0" marR="0" lvl="2" indent="0" algn="l" rtl="0">
              <a:spcBef>
                <a:spcPts val="0"/>
              </a:spcBef>
              <a:buNone/>
              <a:defRPr sz="1400" b="0" i="0">
                <a:solidFill>
                  <a:schemeClr val="dk1"/>
                </a:solidFill>
                <a:latin typeface="Arial"/>
                <a:ea typeface="Arial"/>
                <a:cs typeface="Arial"/>
                <a:sym typeface="Arial"/>
              </a:defRPr>
            </a:lvl3pPr>
            <a:lvl4pPr marL="0" marR="0" lvl="3" indent="0" algn="l" rtl="0">
              <a:spcBef>
                <a:spcPts val="0"/>
              </a:spcBef>
              <a:buNone/>
              <a:defRPr sz="1400" b="0" i="0">
                <a:solidFill>
                  <a:schemeClr val="dk1"/>
                </a:solidFill>
                <a:latin typeface="Arial"/>
                <a:ea typeface="Arial"/>
                <a:cs typeface="Arial"/>
                <a:sym typeface="Arial"/>
              </a:defRPr>
            </a:lvl4pPr>
            <a:lvl5pPr marL="0" marR="0" lvl="4" indent="0" algn="l" rtl="0">
              <a:spcBef>
                <a:spcPts val="0"/>
              </a:spcBef>
              <a:buNone/>
              <a:defRPr sz="1400" b="0" i="0">
                <a:solidFill>
                  <a:schemeClr val="dk1"/>
                </a:solidFill>
                <a:latin typeface="Arial"/>
                <a:ea typeface="Arial"/>
                <a:cs typeface="Arial"/>
                <a:sym typeface="Arial"/>
              </a:defRPr>
            </a:lvl5pPr>
            <a:lvl6pPr marL="0" marR="0" lvl="5" indent="0" algn="l" rtl="0">
              <a:spcBef>
                <a:spcPts val="0"/>
              </a:spcBef>
              <a:buNone/>
              <a:defRPr sz="1400" b="0" i="0">
                <a:solidFill>
                  <a:schemeClr val="dk1"/>
                </a:solidFill>
                <a:latin typeface="Arial"/>
                <a:ea typeface="Arial"/>
                <a:cs typeface="Arial"/>
                <a:sym typeface="Arial"/>
              </a:defRPr>
            </a:lvl6pPr>
            <a:lvl7pPr marL="0" marR="0" lvl="6" indent="0" algn="l" rtl="0">
              <a:spcBef>
                <a:spcPts val="0"/>
              </a:spcBef>
              <a:buNone/>
              <a:defRPr sz="1400" b="0" i="0">
                <a:solidFill>
                  <a:schemeClr val="dk1"/>
                </a:solidFill>
                <a:latin typeface="Arial"/>
                <a:ea typeface="Arial"/>
                <a:cs typeface="Arial"/>
                <a:sym typeface="Arial"/>
              </a:defRPr>
            </a:lvl7pPr>
            <a:lvl8pPr marL="0" marR="0" lvl="7" indent="0" algn="l" rtl="0">
              <a:spcBef>
                <a:spcPts val="0"/>
              </a:spcBef>
              <a:buNone/>
              <a:defRPr sz="1400" b="0" i="0">
                <a:solidFill>
                  <a:schemeClr val="dk1"/>
                </a:solidFill>
                <a:latin typeface="Arial"/>
                <a:ea typeface="Arial"/>
                <a:cs typeface="Arial"/>
                <a:sym typeface="Arial"/>
              </a:defRPr>
            </a:lvl8pPr>
            <a:lvl9pPr marL="0" marR="0" lvl="8" indent="0" algn="l" rtl="0">
              <a:spcBef>
                <a:spcPts val="0"/>
              </a:spcBef>
              <a:buNone/>
              <a:defRPr sz="1400" b="0" i="0">
                <a:solidFill>
                  <a:schemeClr val="dk1"/>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19" name="Google Shape;1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194"/>
        <p:cNvGrpSpPr/>
        <p:nvPr/>
      </p:nvGrpSpPr>
      <p:grpSpPr>
        <a:xfrm>
          <a:off x="0" y="0"/>
          <a:ext cx="0" cy="0"/>
          <a:chOff x="0" y="0"/>
          <a:chExt cx="0" cy="0"/>
        </a:xfrm>
      </p:grpSpPr>
      <p:sp>
        <p:nvSpPr>
          <p:cNvPr id="195" name="Google Shape;195;p32"/>
          <p:cNvSpPr txBox="1">
            <a:spLocks noGrp="1"/>
          </p:cNvSpPr>
          <p:nvPr>
            <p:ph type="title"/>
          </p:nvPr>
        </p:nvSpPr>
        <p:spPr>
          <a:xfrm rot="5400000">
            <a:off x="5350073" y="1467445"/>
            <a:ext cx="4358879" cy="1971675"/>
          </a:xfrm>
          <a:prstGeom prst="rect">
            <a:avLst/>
          </a:prstGeom>
          <a:noFill/>
          <a:ln>
            <a:noFill/>
          </a:ln>
        </p:spPr>
        <p:txBody>
          <a:bodyPr spcFirstLastPara="1" wrap="square" lIns="68575" tIns="34275" rIns="68575" bIns="34275" anchor="t" anchorCtr="0">
            <a:normAutofit/>
          </a:bodyPr>
          <a:lstStyle>
            <a:lvl1pPr lvl="0" algn="l">
              <a:lnSpc>
                <a:spcPct val="90000"/>
              </a:lnSpc>
              <a:spcBef>
                <a:spcPts val="0"/>
              </a:spcBef>
              <a:spcAft>
                <a:spcPts val="0"/>
              </a:spcAft>
              <a:buClr>
                <a:srgbClr val="94BC56"/>
              </a:buClr>
              <a:buSzPts val="1400"/>
              <a:buNone/>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196" name="Google Shape;196;p32"/>
          <p:cNvSpPr txBox="1">
            <a:spLocks noGrp="1"/>
          </p:cNvSpPr>
          <p:nvPr>
            <p:ph type="body" idx="1"/>
          </p:nvPr>
        </p:nvSpPr>
        <p:spPr>
          <a:xfrm rot="5400000">
            <a:off x="1349573" y="-447080"/>
            <a:ext cx="4358879" cy="5800725"/>
          </a:xfrm>
          <a:prstGeom prst="rect">
            <a:avLst/>
          </a:prstGeom>
          <a:noFill/>
          <a:ln>
            <a:noFill/>
          </a:ln>
        </p:spPr>
        <p:txBody>
          <a:bodyPr spcFirstLastPara="1" wrap="square" lIns="68575" tIns="34275" rIns="68575" bIns="34275" anchor="t" anchorCtr="0">
            <a:normAutofit/>
          </a:bodyPr>
          <a:lstStyle>
            <a:lvl1pPr marL="457200" lvl="0" indent="-317500" algn="l">
              <a:lnSpc>
                <a:spcPct val="90000"/>
              </a:lnSpc>
              <a:spcBef>
                <a:spcPts val="800"/>
              </a:spcBef>
              <a:spcAft>
                <a:spcPts val="0"/>
              </a:spcAft>
              <a:buClr>
                <a:schemeClr val="dk1"/>
              </a:buClr>
              <a:buSzPts val="1400"/>
              <a:buChar char="•"/>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197" name="Google Shape;197;p32"/>
          <p:cNvSpPr txBox="1">
            <a:spLocks noGrp="1"/>
          </p:cNvSpPr>
          <p:nvPr>
            <p:ph type="dt" idx="10"/>
          </p:nvPr>
        </p:nvSpPr>
        <p:spPr>
          <a:xfrm>
            <a:off x="628650" y="4767263"/>
            <a:ext cx="2057400" cy="273844"/>
          </a:xfrm>
          <a:prstGeom prst="rect">
            <a:avLst/>
          </a:prstGeom>
          <a:noFill/>
          <a:ln>
            <a:noFill/>
          </a:ln>
        </p:spPr>
        <p:txBody>
          <a:bodyPr spcFirstLastPara="1" wrap="square" lIns="68575" tIns="34275" rIns="68575" bIns="34275" anchor="t" anchorCtr="0">
            <a:noAutofit/>
          </a:bodyPr>
          <a:lstStyle>
            <a:lvl1pPr marR="0" lvl="0" algn="l" rtl="0">
              <a:spcBef>
                <a:spcPts val="0"/>
              </a:spcBef>
              <a:spcAft>
                <a:spcPts val="0"/>
              </a:spcAft>
              <a:buSzPts val="1100"/>
              <a:buNone/>
              <a:defRPr sz="1400" b="0" i="0">
                <a:solidFill>
                  <a:schemeClr val="dk1"/>
                </a:solidFill>
                <a:latin typeface="Arial"/>
                <a:ea typeface="Arial"/>
                <a:cs typeface="Arial"/>
                <a:sym typeface="Arial"/>
              </a:defRPr>
            </a:lvl1pPr>
            <a:lvl2pPr marR="0" lvl="1"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9pPr>
          </a:lstStyle>
          <a:p>
            <a:endParaRPr/>
          </a:p>
        </p:txBody>
      </p:sp>
      <p:sp>
        <p:nvSpPr>
          <p:cNvPr id="198" name="Google Shape;198;p32"/>
          <p:cNvSpPr txBox="1">
            <a:spLocks noGrp="1"/>
          </p:cNvSpPr>
          <p:nvPr>
            <p:ph type="ftr" idx="11"/>
          </p:nvPr>
        </p:nvSpPr>
        <p:spPr>
          <a:xfrm>
            <a:off x="3028950" y="4767263"/>
            <a:ext cx="3086100" cy="273844"/>
          </a:xfrm>
          <a:prstGeom prst="rect">
            <a:avLst/>
          </a:prstGeom>
          <a:noFill/>
          <a:ln>
            <a:noFill/>
          </a:ln>
        </p:spPr>
        <p:txBody>
          <a:bodyPr spcFirstLastPara="1" wrap="square" lIns="68575" tIns="34275" rIns="68575" bIns="34275" anchor="t" anchorCtr="0">
            <a:noAutofit/>
          </a:bodyPr>
          <a:lstStyle>
            <a:lvl1pPr marR="0" lvl="0" algn="l" rtl="0">
              <a:spcBef>
                <a:spcPts val="0"/>
              </a:spcBef>
              <a:spcAft>
                <a:spcPts val="0"/>
              </a:spcAft>
              <a:buSzPts val="1100"/>
              <a:buNone/>
              <a:defRPr sz="1400" b="0" i="0">
                <a:solidFill>
                  <a:schemeClr val="dk1"/>
                </a:solidFill>
                <a:latin typeface="Arial"/>
                <a:ea typeface="Arial"/>
                <a:cs typeface="Arial"/>
                <a:sym typeface="Arial"/>
              </a:defRPr>
            </a:lvl1pPr>
            <a:lvl2pPr marR="0" lvl="1"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9pPr>
          </a:lstStyle>
          <a:p>
            <a:endParaRPr/>
          </a:p>
        </p:txBody>
      </p:sp>
      <p:sp>
        <p:nvSpPr>
          <p:cNvPr id="199" name="Google Shape;199;p32"/>
          <p:cNvSpPr txBox="1">
            <a:spLocks noGrp="1"/>
          </p:cNvSpPr>
          <p:nvPr>
            <p:ph type="sldNum" idx="12"/>
          </p:nvPr>
        </p:nvSpPr>
        <p:spPr>
          <a:xfrm>
            <a:off x="6457950" y="4767263"/>
            <a:ext cx="2057400" cy="273844"/>
          </a:xfrm>
          <a:prstGeom prst="rect">
            <a:avLst/>
          </a:prstGeom>
          <a:noFill/>
          <a:ln>
            <a:noFill/>
          </a:ln>
        </p:spPr>
        <p:txBody>
          <a:bodyPr spcFirstLastPara="1" wrap="square" lIns="68575" tIns="34275" rIns="68575" bIns="34275" anchor="t" anchorCtr="0">
            <a:noAutofit/>
          </a:bodyPr>
          <a:lstStyle>
            <a:lvl1pPr marL="0" marR="0" lvl="0" indent="0" algn="l" rtl="0">
              <a:spcBef>
                <a:spcPts val="0"/>
              </a:spcBef>
              <a:buNone/>
              <a:defRPr sz="1400" b="0" i="0">
                <a:solidFill>
                  <a:schemeClr val="dk1"/>
                </a:solidFill>
                <a:latin typeface="Arial"/>
                <a:ea typeface="Arial"/>
                <a:cs typeface="Arial"/>
                <a:sym typeface="Arial"/>
              </a:defRPr>
            </a:lvl1pPr>
            <a:lvl2pPr marL="0" marR="0" lvl="1" indent="0" algn="l" rtl="0">
              <a:spcBef>
                <a:spcPts val="0"/>
              </a:spcBef>
              <a:buNone/>
              <a:defRPr sz="1400" b="0" i="0">
                <a:solidFill>
                  <a:schemeClr val="dk1"/>
                </a:solidFill>
                <a:latin typeface="Arial"/>
                <a:ea typeface="Arial"/>
                <a:cs typeface="Arial"/>
                <a:sym typeface="Arial"/>
              </a:defRPr>
            </a:lvl2pPr>
            <a:lvl3pPr marL="0" marR="0" lvl="2" indent="0" algn="l" rtl="0">
              <a:spcBef>
                <a:spcPts val="0"/>
              </a:spcBef>
              <a:buNone/>
              <a:defRPr sz="1400" b="0" i="0">
                <a:solidFill>
                  <a:schemeClr val="dk1"/>
                </a:solidFill>
                <a:latin typeface="Arial"/>
                <a:ea typeface="Arial"/>
                <a:cs typeface="Arial"/>
                <a:sym typeface="Arial"/>
              </a:defRPr>
            </a:lvl3pPr>
            <a:lvl4pPr marL="0" marR="0" lvl="3" indent="0" algn="l" rtl="0">
              <a:spcBef>
                <a:spcPts val="0"/>
              </a:spcBef>
              <a:buNone/>
              <a:defRPr sz="1400" b="0" i="0">
                <a:solidFill>
                  <a:schemeClr val="dk1"/>
                </a:solidFill>
                <a:latin typeface="Arial"/>
                <a:ea typeface="Arial"/>
                <a:cs typeface="Arial"/>
                <a:sym typeface="Arial"/>
              </a:defRPr>
            </a:lvl4pPr>
            <a:lvl5pPr marL="0" marR="0" lvl="4" indent="0" algn="l" rtl="0">
              <a:spcBef>
                <a:spcPts val="0"/>
              </a:spcBef>
              <a:buNone/>
              <a:defRPr sz="1400" b="0" i="0">
                <a:solidFill>
                  <a:schemeClr val="dk1"/>
                </a:solidFill>
                <a:latin typeface="Arial"/>
                <a:ea typeface="Arial"/>
                <a:cs typeface="Arial"/>
                <a:sym typeface="Arial"/>
              </a:defRPr>
            </a:lvl5pPr>
            <a:lvl6pPr marL="0" marR="0" lvl="5" indent="0" algn="l" rtl="0">
              <a:spcBef>
                <a:spcPts val="0"/>
              </a:spcBef>
              <a:buNone/>
              <a:defRPr sz="1400" b="0" i="0">
                <a:solidFill>
                  <a:schemeClr val="dk1"/>
                </a:solidFill>
                <a:latin typeface="Arial"/>
                <a:ea typeface="Arial"/>
                <a:cs typeface="Arial"/>
                <a:sym typeface="Arial"/>
              </a:defRPr>
            </a:lvl6pPr>
            <a:lvl7pPr marL="0" marR="0" lvl="6" indent="0" algn="l" rtl="0">
              <a:spcBef>
                <a:spcPts val="0"/>
              </a:spcBef>
              <a:buNone/>
              <a:defRPr sz="1400" b="0" i="0">
                <a:solidFill>
                  <a:schemeClr val="dk1"/>
                </a:solidFill>
                <a:latin typeface="Arial"/>
                <a:ea typeface="Arial"/>
                <a:cs typeface="Arial"/>
                <a:sym typeface="Arial"/>
              </a:defRPr>
            </a:lvl7pPr>
            <a:lvl8pPr marL="0" marR="0" lvl="7" indent="0" algn="l" rtl="0">
              <a:spcBef>
                <a:spcPts val="0"/>
              </a:spcBef>
              <a:buNone/>
              <a:defRPr sz="1400" b="0" i="0">
                <a:solidFill>
                  <a:schemeClr val="dk1"/>
                </a:solidFill>
                <a:latin typeface="Arial"/>
                <a:ea typeface="Arial"/>
                <a:cs typeface="Arial"/>
                <a:sym typeface="Arial"/>
              </a:defRPr>
            </a:lvl8pPr>
            <a:lvl9pPr marL="0" marR="0" lvl="8" indent="0" algn="l" rtl="0">
              <a:spcBef>
                <a:spcPts val="0"/>
              </a:spcBef>
              <a:buNone/>
              <a:defRPr sz="1400" b="0" i="0">
                <a:solidFill>
                  <a:schemeClr val="dk1"/>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3" name="Google Shape;23;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4" name="Google Shape;2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rmAutofit/>
          </a:bodyPr>
          <a:lstStyle>
            <a:lvl1pPr marL="457200" lvl="0" indent="-304800">
              <a:spcBef>
                <a:spcPts val="0"/>
              </a:spcBef>
              <a:spcAft>
                <a:spcPts val="0"/>
              </a:spcAft>
              <a:buSzPts val="1200"/>
              <a:buChar char="●"/>
              <a:defRPr sz="12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31" name="Google Shape;31;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40" name="Google Shape;40;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rmAutofit/>
          </a:bodyPr>
          <a:lstStyle>
            <a:lvl1pPr marL="457200" lvl="0" indent="-22860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18" Type="http://schemas.openxmlformats.org/officeDocument/2006/relationships/slideLayout" Target="../slideLayouts/slideLayout2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slideLayout" Target="../slideLayouts/slideLayout28.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20" Type="http://schemas.openxmlformats.org/officeDocument/2006/relationships/theme" Target="../theme/theme2.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10" Type="http://schemas.openxmlformats.org/officeDocument/2006/relationships/slideLayout" Target="../slideLayouts/slideLayout21.xml"/><Relationship Id="rId19" Type="http://schemas.openxmlformats.org/officeDocument/2006/relationships/slideLayout" Target="../slideLayouts/slideLayout30.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dk1"/>
              </a:buClr>
              <a:buSzPts val="2800"/>
              <a:buFont typeface="Montserrat"/>
              <a:buNone/>
              <a:defRPr sz="2800">
                <a:solidFill>
                  <a:schemeClr val="dk1"/>
                </a:solidFill>
                <a:latin typeface="Montserrat"/>
                <a:ea typeface="Montserrat"/>
                <a:cs typeface="Montserrat"/>
                <a:sym typeface="Montserrat"/>
              </a:defRPr>
            </a:lvl1pPr>
            <a:lvl2pPr lvl="1">
              <a:spcBef>
                <a:spcPts val="0"/>
              </a:spcBef>
              <a:spcAft>
                <a:spcPts val="0"/>
              </a:spcAft>
              <a:buClr>
                <a:schemeClr val="dk1"/>
              </a:buClr>
              <a:buSzPts val="2800"/>
              <a:buFont typeface="Montserrat"/>
              <a:buNone/>
              <a:defRPr sz="2800">
                <a:solidFill>
                  <a:schemeClr val="dk1"/>
                </a:solidFill>
                <a:latin typeface="Montserrat"/>
                <a:ea typeface="Montserrat"/>
                <a:cs typeface="Montserrat"/>
                <a:sym typeface="Montserrat"/>
              </a:defRPr>
            </a:lvl2pPr>
            <a:lvl3pPr lvl="2">
              <a:spcBef>
                <a:spcPts val="0"/>
              </a:spcBef>
              <a:spcAft>
                <a:spcPts val="0"/>
              </a:spcAft>
              <a:buClr>
                <a:schemeClr val="dk1"/>
              </a:buClr>
              <a:buSzPts val="2800"/>
              <a:buFont typeface="Montserrat"/>
              <a:buNone/>
              <a:defRPr sz="2800">
                <a:solidFill>
                  <a:schemeClr val="dk1"/>
                </a:solidFill>
                <a:latin typeface="Montserrat"/>
                <a:ea typeface="Montserrat"/>
                <a:cs typeface="Montserrat"/>
                <a:sym typeface="Montserrat"/>
              </a:defRPr>
            </a:lvl3pPr>
            <a:lvl4pPr lvl="3">
              <a:spcBef>
                <a:spcPts val="0"/>
              </a:spcBef>
              <a:spcAft>
                <a:spcPts val="0"/>
              </a:spcAft>
              <a:buClr>
                <a:schemeClr val="dk1"/>
              </a:buClr>
              <a:buSzPts val="2800"/>
              <a:buFont typeface="Montserrat"/>
              <a:buNone/>
              <a:defRPr sz="2800">
                <a:solidFill>
                  <a:schemeClr val="dk1"/>
                </a:solidFill>
                <a:latin typeface="Montserrat"/>
                <a:ea typeface="Montserrat"/>
                <a:cs typeface="Montserrat"/>
                <a:sym typeface="Montserrat"/>
              </a:defRPr>
            </a:lvl4pPr>
            <a:lvl5pPr lvl="4">
              <a:spcBef>
                <a:spcPts val="0"/>
              </a:spcBef>
              <a:spcAft>
                <a:spcPts val="0"/>
              </a:spcAft>
              <a:buClr>
                <a:schemeClr val="dk1"/>
              </a:buClr>
              <a:buSzPts val="2800"/>
              <a:buFont typeface="Montserrat"/>
              <a:buNone/>
              <a:defRPr sz="2800">
                <a:solidFill>
                  <a:schemeClr val="dk1"/>
                </a:solidFill>
                <a:latin typeface="Montserrat"/>
                <a:ea typeface="Montserrat"/>
                <a:cs typeface="Montserrat"/>
                <a:sym typeface="Montserrat"/>
              </a:defRPr>
            </a:lvl5pPr>
            <a:lvl6pPr lvl="5">
              <a:spcBef>
                <a:spcPts val="0"/>
              </a:spcBef>
              <a:spcAft>
                <a:spcPts val="0"/>
              </a:spcAft>
              <a:buClr>
                <a:schemeClr val="dk1"/>
              </a:buClr>
              <a:buSzPts val="2800"/>
              <a:buFont typeface="Montserrat"/>
              <a:buNone/>
              <a:defRPr sz="2800">
                <a:solidFill>
                  <a:schemeClr val="dk1"/>
                </a:solidFill>
                <a:latin typeface="Montserrat"/>
                <a:ea typeface="Montserrat"/>
                <a:cs typeface="Montserrat"/>
                <a:sym typeface="Montserrat"/>
              </a:defRPr>
            </a:lvl6pPr>
            <a:lvl7pPr lvl="6">
              <a:spcBef>
                <a:spcPts val="0"/>
              </a:spcBef>
              <a:spcAft>
                <a:spcPts val="0"/>
              </a:spcAft>
              <a:buClr>
                <a:schemeClr val="dk1"/>
              </a:buClr>
              <a:buSzPts val="2800"/>
              <a:buFont typeface="Montserrat"/>
              <a:buNone/>
              <a:defRPr sz="2800">
                <a:solidFill>
                  <a:schemeClr val="dk1"/>
                </a:solidFill>
                <a:latin typeface="Montserrat"/>
                <a:ea typeface="Montserrat"/>
                <a:cs typeface="Montserrat"/>
                <a:sym typeface="Montserrat"/>
              </a:defRPr>
            </a:lvl7pPr>
            <a:lvl8pPr lvl="7">
              <a:spcBef>
                <a:spcPts val="0"/>
              </a:spcBef>
              <a:spcAft>
                <a:spcPts val="0"/>
              </a:spcAft>
              <a:buClr>
                <a:schemeClr val="dk1"/>
              </a:buClr>
              <a:buSzPts val="2800"/>
              <a:buFont typeface="Montserrat"/>
              <a:buNone/>
              <a:defRPr sz="2800">
                <a:solidFill>
                  <a:schemeClr val="dk1"/>
                </a:solidFill>
                <a:latin typeface="Montserrat"/>
                <a:ea typeface="Montserrat"/>
                <a:cs typeface="Montserrat"/>
                <a:sym typeface="Montserrat"/>
              </a:defRPr>
            </a:lvl8pPr>
            <a:lvl9pPr lvl="8">
              <a:spcBef>
                <a:spcPts val="0"/>
              </a:spcBef>
              <a:spcAft>
                <a:spcPts val="0"/>
              </a:spcAft>
              <a:buClr>
                <a:schemeClr val="dk1"/>
              </a:buClr>
              <a:buSzPts val="2800"/>
              <a:buFont typeface="Montserrat"/>
              <a:buNone/>
              <a:defRPr sz="2800">
                <a:solidFill>
                  <a:schemeClr val="dk1"/>
                </a:solidFill>
                <a:latin typeface="Montserrat"/>
                <a:ea typeface="Montserrat"/>
                <a:cs typeface="Montserrat"/>
                <a:sym typeface="Montserrat"/>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42900">
              <a:lnSpc>
                <a:spcPct val="115000"/>
              </a:lnSpc>
              <a:spcBef>
                <a:spcPts val="0"/>
              </a:spcBef>
              <a:spcAft>
                <a:spcPts val="0"/>
              </a:spcAft>
              <a:buClr>
                <a:schemeClr val="dk2"/>
              </a:buClr>
              <a:buSzPts val="1800"/>
              <a:buFont typeface="Montserrat"/>
              <a:buChar char="●"/>
              <a:defRPr sz="1800">
                <a:solidFill>
                  <a:schemeClr val="dk2"/>
                </a:solidFill>
                <a:latin typeface="Montserrat"/>
                <a:ea typeface="Montserrat"/>
                <a:cs typeface="Montserrat"/>
                <a:sym typeface="Montserrat"/>
              </a:defRPr>
            </a:lvl1pPr>
            <a:lvl2pPr marL="914400" lvl="1" indent="-317500">
              <a:lnSpc>
                <a:spcPct val="115000"/>
              </a:lnSpc>
              <a:spcBef>
                <a:spcPts val="0"/>
              </a:spcBef>
              <a:spcAft>
                <a:spcPts val="0"/>
              </a:spcAft>
              <a:buClr>
                <a:schemeClr val="dk2"/>
              </a:buClr>
              <a:buSzPts val="1400"/>
              <a:buFont typeface="Montserrat"/>
              <a:buChar char="○"/>
              <a:defRPr>
                <a:solidFill>
                  <a:schemeClr val="dk2"/>
                </a:solidFill>
                <a:latin typeface="Montserrat"/>
                <a:ea typeface="Montserrat"/>
                <a:cs typeface="Montserrat"/>
                <a:sym typeface="Montserrat"/>
              </a:defRPr>
            </a:lvl2pPr>
            <a:lvl3pPr marL="1371600" lvl="2" indent="-317500">
              <a:lnSpc>
                <a:spcPct val="115000"/>
              </a:lnSpc>
              <a:spcBef>
                <a:spcPts val="0"/>
              </a:spcBef>
              <a:spcAft>
                <a:spcPts val="0"/>
              </a:spcAft>
              <a:buClr>
                <a:schemeClr val="dk2"/>
              </a:buClr>
              <a:buSzPts val="1400"/>
              <a:buFont typeface="Montserrat"/>
              <a:buChar char="■"/>
              <a:defRPr>
                <a:solidFill>
                  <a:schemeClr val="dk2"/>
                </a:solidFill>
                <a:latin typeface="Montserrat"/>
                <a:ea typeface="Montserrat"/>
                <a:cs typeface="Montserrat"/>
                <a:sym typeface="Montserrat"/>
              </a:defRPr>
            </a:lvl3pPr>
            <a:lvl4pPr marL="1828800" lvl="3" indent="-317500">
              <a:lnSpc>
                <a:spcPct val="115000"/>
              </a:lnSpc>
              <a:spcBef>
                <a:spcPts val="0"/>
              </a:spcBef>
              <a:spcAft>
                <a:spcPts val="0"/>
              </a:spcAft>
              <a:buClr>
                <a:schemeClr val="dk2"/>
              </a:buClr>
              <a:buSzPts val="1400"/>
              <a:buFont typeface="Montserrat"/>
              <a:buChar char="●"/>
              <a:defRPr>
                <a:solidFill>
                  <a:schemeClr val="dk2"/>
                </a:solidFill>
                <a:latin typeface="Montserrat"/>
                <a:ea typeface="Montserrat"/>
                <a:cs typeface="Montserrat"/>
                <a:sym typeface="Montserrat"/>
              </a:defRPr>
            </a:lvl4pPr>
            <a:lvl5pPr marL="2286000" lvl="4" indent="-317500">
              <a:lnSpc>
                <a:spcPct val="115000"/>
              </a:lnSpc>
              <a:spcBef>
                <a:spcPts val="0"/>
              </a:spcBef>
              <a:spcAft>
                <a:spcPts val="0"/>
              </a:spcAft>
              <a:buClr>
                <a:schemeClr val="dk2"/>
              </a:buClr>
              <a:buSzPts val="1400"/>
              <a:buFont typeface="Montserrat"/>
              <a:buChar char="○"/>
              <a:defRPr>
                <a:solidFill>
                  <a:schemeClr val="dk2"/>
                </a:solidFill>
                <a:latin typeface="Montserrat"/>
                <a:ea typeface="Montserrat"/>
                <a:cs typeface="Montserrat"/>
                <a:sym typeface="Montserrat"/>
              </a:defRPr>
            </a:lvl5pPr>
            <a:lvl6pPr marL="2743200" lvl="5" indent="-317500">
              <a:lnSpc>
                <a:spcPct val="115000"/>
              </a:lnSpc>
              <a:spcBef>
                <a:spcPts val="0"/>
              </a:spcBef>
              <a:spcAft>
                <a:spcPts val="0"/>
              </a:spcAft>
              <a:buClr>
                <a:schemeClr val="dk2"/>
              </a:buClr>
              <a:buSzPts val="1400"/>
              <a:buFont typeface="Montserrat"/>
              <a:buChar char="■"/>
              <a:defRPr>
                <a:solidFill>
                  <a:schemeClr val="dk2"/>
                </a:solidFill>
                <a:latin typeface="Montserrat"/>
                <a:ea typeface="Montserrat"/>
                <a:cs typeface="Montserrat"/>
                <a:sym typeface="Montserrat"/>
              </a:defRPr>
            </a:lvl6pPr>
            <a:lvl7pPr marL="3200400" lvl="6" indent="-317500">
              <a:lnSpc>
                <a:spcPct val="115000"/>
              </a:lnSpc>
              <a:spcBef>
                <a:spcPts val="0"/>
              </a:spcBef>
              <a:spcAft>
                <a:spcPts val="0"/>
              </a:spcAft>
              <a:buClr>
                <a:schemeClr val="dk2"/>
              </a:buClr>
              <a:buSzPts val="1400"/>
              <a:buFont typeface="Montserrat"/>
              <a:buChar char="●"/>
              <a:defRPr>
                <a:solidFill>
                  <a:schemeClr val="dk2"/>
                </a:solidFill>
                <a:latin typeface="Montserrat"/>
                <a:ea typeface="Montserrat"/>
                <a:cs typeface="Montserrat"/>
                <a:sym typeface="Montserrat"/>
              </a:defRPr>
            </a:lvl7pPr>
            <a:lvl8pPr marL="3657600" lvl="7" indent="-317500">
              <a:lnSpc>
                <a:spcPct val="115000"/>
              </a:lnSpc>
              <a:spcBef>
                <a:spcPts val="0"/>
              </a:spcBef>
              <a:spcAft>
                <a:spcPts val="0"/>
              </a:spcAft>
              <a:buClr>
                <a:schemeClr val="dk2"/>
              </a:buClr>
              <a:buSzPts val="1400"/>
              <a:buFont typeface="Montserrat"/>
              <a:buChar char="○"/>
              <a:defRPr>
                <a:solidFill>
                  <a:schemeClr val="dk2"/>
                </a:solidFill>
                <a:latin typeface="Montserrat"/>
                <a:ea typeface="Montserrat"/>
                <a:cs typeface="Montserrat"/>
                <a:sym typeface="Montserrat"/>
              </a:defRPr>
            </a:lvl8pPr>
            <a:lvl9pPr marL="4114800" lvl="8" indent="-317500">
              <a:lnSpc>
                <a:spcPct val="115000"/>
              </a:lnSpc>
              <a:spcBef>
                <a:spcPts val="0"/>
              </a:spcBef>
              <a:spcAft>
                <a:spcPts val="0"/>
              </a:spcAft>
              <a:buClr>
                <a:schemeClr val="dk2"/>
              </a:buClr>
              <a:buSzPts val="1400"/>
              <a:buFont typeface="Montserrat"/>
              <a:buChar char="■"/>
              <a:defRPr>
                <a:solidFill>
                  <a:schemeClr val="dk2"/>
                </a:solidFill>
                <a:latin typeface="Montserrat"/>
                <a:ea typeface="Montserrat"/>
                <a:cs typeface="Montserrat"/>
                <a:sym typeface="Montserrat"/>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0"/>
        <p:cNvGrpSpPr/>
        <p:nvPr/>
      </p:nvGrpSpPr>
      <p:grpSpPr>
        <a:xfrm>
          <a:off x="0" y="0"/>
          <a:ext cx="0" cy="0"/>
          <a:chOff x="0" y="0"/>
          <a:chExt cx="0" cy="0"/>
        </a:xfrm>
      </p:grpSpPr>
      <p:sp>
        <p:nvSpPr>
          <p:cNvPr id="51" name="Google Shape;51;p13"/>
          <p:cNvSpPr txBox="1">
            <a:spLocks noGrp="1"/>
          </p:cNvSpPr>
          <p:nvPr>
            <p:ph type="title"/>
          </p:nvPr>
        </p:nvSpPr>
        <p:spPr>
          <a:xfrm>
            <a:off x="628650" y="262219"/>
            <a:ext cx="7886700" cy="795056"/>
          </a:xfrm>
          <a:prstGeom prst="rect">
            <a:avLst/>
          </a:prstGeom>
          <a:noFill/>
          <a:ln>
            <a:noFill/>
          </a:ln>
        </p:spPr>
        <p:txBody>
          <a:bodyPr spcFirstLastPara="1" wrap="square" lIns="68575" tIns="34275" rIns="68575" bIns="34275" anchor="t" anchorCtr="0">
            <a:normAutofit/>
          </a:bodyPr>
          <a:lstStyle>
            <a:lvl1pPr marL="0" marR="0" lvl="0" indent="0" algn="l" rtl="0">
              <a:lnSpc>
                <a:spcPct val="90000"/>
              </a:lnSpc>
              <a:spcBef>
                <a:spcPts val="0"/>
              </a:spcBef>
              <a:spcAft>
                <a:spcPts val="0"/>
              </a:spcAft>
              <a:buNone/>
              <a:defRPr sz="2600" b="1">
                <a:solidFill>
                  <a:srgbClr val="70AD47"/>
                </a:solidFill>
                <a:latin typeface="Montserrat"/>
                <a:ea typeface="Montserrat"/>
                <a:cs typeface="Montserrat"/>
                <a:sym typeface="Montserrat"/>
              </a:defRPr>
            </a:lvl1pPr>
            <a:lvl2pPr lvl="1">
              <a:spcBef>
                <a:spcPts val="0"/>
              </a:spcBef>
              <a:spcAft>
                <a:spcPts val="0"/>
              </a:spcAft>
              <a:buSzPts val="1100"/>
              <a:buNone/>
              <a:defRPr sz="1400"/>
            </a:lvl2pPr>
            <a:lvl3pPr lvl="2">
              <a:spcBef>
                <a:spcPts val="0"/>
              </a:spcBef>
              <a:spcAft>
                <a:spcPts val="0"/>
              </a:spcAft>
              <a:buSzPts val="1100"/>
              <a:buNone/>
              <a:defRPr sz="1400"/>
            </a:lvl3pPr>
            <a:lvl4pPr lvl="3">
              <a:spcBef>
                <a:spcPts val="0"/>
              </a:spcBef>
              <a:spcAft>
                <a:spcPts val="0"/>
              </a:spcAft>
              <a:buSzPts val="1100"/>
              <a:buNone/>
              <a:defRPr sz="1400"/>
            </a:lvl4pPr>
            <a:lvl5pPr lvl="4">
              <a:spcBef>
                <a:spcPts val="0"/>
              </a:spcBef>
              <a:spcAft>
                <a:spcPts val="0"/>
              </a:spcAft>
              <a:buSzPts val="1100"/>
              <a:buNone/>
              <a:defRPr sz="1400"/>
            </a:lvl5pPr>
            <a:lvl6pPr lvl="5">
              <a:spcBef>
                <a:spcPts val="0"/>
              </a:spcBef>
              <a:spcAft>
                <a:spcPts val="0"/>
              </a:spcAft>
              <a:buSzPts val="1100"/>
              <a:buNone/>
              <a:defRPr sz="1400"/>
            </a:lvl6pPr>
            <a:lvl7pPr lvl="6">
              <a:spcBef>
                <a:spcPts val="0"/>
              </a:spcBef>
              <a:spcAft>
                <a:spcPts val="0"/>
              </a:spcAft>
              <a:buSzPts val="1100"/>
              <a:buNone/>
              <a:defRPr sz="1400"/>
            </a:lvl7pPr>
            <a:lvl8pPr lvl="7">
              <a:spcBef>
                <a:spcPts val="0"/>
              </a:spcBef>
              <a:spcAft>
                <a:spcPts val="0"/>
              </a:spcAft>
              <a:buSzPts val="1100"/>
              <a:buNone/>
              <a:defRPr sz="1400"/>
            </a:lvl8pPr>
            <a:lvl9pPr lvl="8">
              <a:spcBef>
                <a:spcPts val="0"/>
              </a:spcBef>
              <a:spcAft>
                <a:spcPts val="0"/>
              </a:spcAft>
              <a:buSzPts val="1100"/>
              <a:buNone/>
              <a:defRPr sz="1400"/>
            </a:lvl9pPr>
          </a:lstStyle>
          <a:p>
            <a:endParaRPr/>
          </a:p>
        </p:txBody>
      </p:sp>
      <p:sp>
        <p:nvSpPr>
          <p:cNvPr id="52" name="Google Shape;52;p13"/>
          <p:cNvSpPr txBox="1">
            <a:spLocks noGrp="1"/>
          </p:cNvSpPr>
          <p:nvPr>
            <p:ph type="body" idx="1"/>
          </p:nvPr>
        </p:nvSpPr>
        <p:spPr>
          <a:xfrm>
            <a:off x="628650" y="1230406"/>
            <a:ext cx="7886700" cy="3284444"/>
          </a:xfrm>
          <a:prstGeom prst="rect">
            <a:avLst/>
          </a:prstGeom>
          <a:noFill/>
          <a:ln>
            <a:noFill/>
          </a:ln>
        </p:spPr>
        <p:txBody>
          <a:bodyPr spcFirstLastPara="1" wrap="square" lIns="68575" tIns="34275" rIns="68575" bIns="34275" anchor="t" anchorCtr="0">
            <a:normAutofit/>
          </a:bodyPr>
          <a:lstStyle>
            <a:lvl1pPr marL="457200" marR="0" lvl="0" indent="-361950" algn="l" rtl="0">
              <a:lnSpc>
                <a:spcPct val="90000"/>
              </a:lnSpc>
              <a:spcBef>
                <a:spcPts val="800"/>
              </a:spcBef>
              <a:spcAft>
                <a:spcPts val="0"/>
              </a:spcAft>
              <a:buClr>
                <a:schemeClr val="dk1"/>
              </a:buClr>
              <a:buSzPts val="2100"/>
              <a:buFont typeface="Montserrat"/>
              <a:buChar char="•"/>
              <a:defRPr sz="2100" i="0" u="none" strike="noStrike" cap="none">
                <a:solidFill>
                  <a:schemeClr val="dk1"/>
                </a:solidFill>
                <a:latin typeface="Montserrat"/>
                <a:ea typeface="Montserrat"/>
                <a:cs typeface="Montserrat"/>
                <a:sym typeface="Montserrat"/>
              </a:defRPr>
            </a:lvl1pPr>
            <a:lvl2pPr marL="914400" marR="0" lvl="1" indent="-342900" algn="l" rtl="0">
              <a:lnSpc>
                <a:spcPct val="90000"/>
              </a:lnSpc>
              <a:spcBef>
                <a:spcPts val="400"/>
              </a:spcBef>
              <a:spcAft>
                <a:spcPts val="0"/>
              </a:spcAft>
              <a:buClr>
                <a:schemeClr val="dk1"/>
              </a:buClr>
              <a:buSzPts val="1800"/>
              <a:buFont typeface="Montserrat"/>
              <a:buChar char="•"/>
              <a:defRPr sz="1800" i="0" u="none" strike="noStrike" cap="none">
                <a:solidFill>
                  <a:schemeClr val="dk1"/>
                </a:solidFill>
                <a:latin typeface="Montserrat"/>
                <a:ea typeface="Montserrat"/>
                <a:cs typeface="Montserrat"/>
                <a:sym typeface="Montserrat"/>
              </a:defRPr>
            </a:lvl2pPr>
            <a:lvl3pPr marL="1371600" marR="0" lvl="2" indent="-323850" algn="l" rtl="0">
              <a:lnSpc>
                <a:spcPct val="90000"/>
              </a:lnSpc>
              <a:spcBef>
                <a:spcPts val="400"/>
              </a:spcBef>
              <a:spcAft>
                <a:spcPts val="0"/>
              </a:spcAft>
              <a:buClr>
                <a:schemeClr val="dk1"/>
              </a:buClr>
              <a:buSzPts val="1500"/>
              <a:buFont typeface="Montserrat"/>
              <a:buChar char="•"/>
              <a:defRPr sz="1500" i="0" u="none" strike="noStrike" cap="none">
                <a:solidFill>
                  <a:schemeClr val="dk1"/>
                </a:solidFill>
                <a:latin typeface="Montserrat"/>
                <a:ea typeface="Montserrat"/>
                <a:cs typeface="Montserrat"/>
                <a:sym typeface="Montserrat"/>
              </a:defRPr>
            </a:lvl3pPr>
            <a:lvl4pPr marL="1828800" marR="0" lvl="3" indent="-317500" algn="l" rtl="0">
              <a:lnSpc>
                <a:spcPct val="90000"/>
              </a:lnSpc>
              <a:spcBef>
                <a:spcPts val="400"/>
              </a:spcBef>
              <a:spcAft>
                <a:spcPts val="0"/>
              </a:spcAft>
              <a:buClr>
                <a:schemeClr val="dk1"/>
              </a:buClr>
              <a:buSzPts val="1400"/>
              <a:buFont typeface="Montserrat"/>
              <a:buChar char="•"/>
              <a:defRPr sz="1400" i="0" u="none" strike="noStrike" cap="none">
                <a:solidFill>
                  <a:schemeClr val="dk1"/>
                </a:solidFill>
                <a:latin typeface="Montserrat"/>
                <a:ea typeface="Montserrat"/>
                <a:cs typeface="Montserrat"/>
                <a:sym typeface="Montserrat"/>
              </a:defRPr>
            </a:lvl4pPr>
            <a:lvl5pPr marL="2286000" marR="0" lvl="4" indent="-317500" algn="l" rtl="0">
              <a:lnSpc>
                <a:spcPct val="90000"/>
              </a:lnSpc>
              <a:spcBef>
                <a:spcPts val="400"/>
              </a:spcBef>
              <a:spcAft>
                <a:spcPts val="0"/>
              </a:spcAft>
              <a:buClr>
                <a:schemeClr val="dk1"/>
              </a:buClr>
              <a:buSzPts val="1400"/>
              <a:buFont typeface="Montserrat"/>
              <a:buChar char="•"/>
              <a:defRPr sz="1400" i="0" u="none" strike="noStrike" cap="none">
                <a:solidFill>
                  <a:schemeClr val="dk1"/>
                </a:solidFill>
                <a:latin typeface="Montserrat"/>
                <a:ea typeface="Montserrat"/>
                <a:cs typeface="Montserrat"/>
                <a:sym typeface="Montserrat"/>
              </a:defRPr>
            </a:lvl5pPr>
            <a:lvl6pPr marL="2743200" marR="0" lvl="5" indent="-317500" algn="l" rtl="0">
              <a:lnSpc>
                <a:spcPct val="90000"/>
              </a:lnSpc>
              <a:spcBef>
                <a:spcPts val="400"/>
              </a:spcBef>
              <a:spcAft>
                <a:spcPts val="0"/>
              </a:spcAft>
              <a:buClr>
                <a:schemeClr val="dk1"/>
              </a:buClr>
              <a:buSzPts val="1400"/>
              <a:buFont typeface="Montserrat"/>
              <a:buChar char="•"/>
              <a:defRPr sz="1400" i="0" u="none" strike="noStrike" cap="none">
                <a:solidFill>
                  <a:schemeClr val="dk1"/>
                </a:solidFill>
                <a:latin typeface="Montserrat"/>
                <a:ea typeface="Montserrat"/>
                <a:cs typeface="Montserrat"/>
                <a:sym typeface="Montserrat"/>
              </a:defRPr>
            </a:lvl6pPr>
            <a:lvl7pPr marL="3200400" marR="0" lvl="6" indent="-317500" algn="l" rtl="0">
              <a:lnSpc>
                <a:spcPct val="90000"/>
              </a:lnSpc>
              <a:spcBef>
                <a:spcPts val="400"/>
              </a:spcBef>
              <a:spcAft>
                <a:spcPts val="0"/>
              </a:spcAft>
              <a:buClr>
                <a:schemeClr val="dk1"/>
              </a:buClr>
              <a:buSzPts val="1400"/>
              <a:buFont typeface="Montserrat"/>
              <a:buChar char="•"/>
              <a:defRPr sz="1400" i="0" u="none" strike="noStrike" cap="none">
                <a:solidFill>
                  <a:schemeClr val="dk1"/>
                </a:solidFill>
                <a:latin typeface="Montserrat"/>
                <a:ea typeface="Montserrat"/>
                <a:cs typeface="Montserrat"/>
                <a:sym typeface="Montserrat"/>
              </a:defRPr>
            </a:lvl7pPr>
            <a:lvl8pPr marL="3657600" marR="0" lvl="7" indent="-317500" algn="l" rtl="0">
              <a:lnSpc>
                <a:spcPct val="90000"/>
              </a:lnSpc>
              <a:spcBef>
                <a:spcPts val="400"/>
              </a:spcBef>
              <a:spcAft>
                <a:spcPts val="0"/>
              </a:spcAft>
              <a:buClr>
                <a:schemeClr val="dk1"/>
              </a:buClr>
              <a:buSzPts val="1400"/>
              <a:buFont typeface="Montserrat"/>
              <a:buChar char="•"/>
              <a:defRPr sz="1400" i="0" u="none" strike="noStrike" cap="none">
                <a:solidFill>
                  <a:schemeClr val="dk1"/>
                </a:solidFill>
                <a:latin typeface="Montserrat"/>
                <a:ea typeface="Montserrat"/>
                <a:cs typeface="Montserrat"/>
                <a:sym typeface="Montserrat"/>
              </a:defRPr>
            </a:lvl8pPr>
            <a:lvl9pPr marL="4114800" marR="0" lvl="8" indent="-317500" algn="l" rtl="0">
              <a:lnSpc>
                <a:spcPct val="90000"/>
              </a:lnSpc>
              <a:spcBef>
                <a:spcPts val="400"/>
              </a:spcBef>
              <a:spcAft>
                <a:spcPts val="0"/>
              </a:spcAft>
              <a:buClr>
                <a:schemeClr val="dk1"/>
              </a:buClr>
              <a:buSzPts val="1400"/>
              <a:buFont typeface="Montserrat"/>
              <a:buChar char="•"/>
              <a:defRPr sz="1400" i="0" u="none" strike="noStrike" cap="none">
                <a:solidFill>
                  <a:schemeClr val="dk1"/>
                </a:solidFill>
                <a:latin typeface="Montserrat"/>
                <a:ea typeface="Montserrat"/>
                <a:cs typeface="Montserrat"/>
                <a:sym typeface="Montserrat"/>
              </a:defRPr>
            </a:lvl9pPr>
          </a:lstStyle>
          <a:p>
            <a:endParaRPr/>
          </a:p>
        </p:txBody>
      </p:sp>
      <p:grpSp>
        <p:nvGrpSpPr>
          <p:cNvPr id="53" name="Google Shape;53;p13"/>
          <p:cNvGrpSpPr/>
          <p:nvPr/>
        </p:nvGrpSpPr>
        <p:grpSpPr>
          <a:xfrm rot="10800000">
            <a:off x="-454" y="4958728"/>
            <a:ext cx="9144178" cy="184796"/>
            <a:chOff x="7711087" y="-917899"/>
            <a:chExt cx="4020833" cy="347100"/>
          </a:xfrm>
        </p:grpSpPr>
        <p:sp>
          <p:nvSpPr>
            <p:cNvPr id="54" name="Google Shape;54;p13"/>
            <p:cNvSpPr/>
            <p:nvPr/>
          </p:nvSpPr>
          <p:spPr>
            <a:xfrm>
              <a:off x="8594188" y="-917899"/>
              <a:ext cx="410100" cy="347100"/>
            </a:xfrm>
            <a:prstGeom prst="rect">
              <a:avLst/>
            </a:prstGeom>
            <a:solidFill>
              <a:srgbClr val="215999"/>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b="0" i="0" u="none" strike="noStrike" cap="none">
                <a:solidFill>
                  <a:srgbClr val="FFFFFF"/>
                </a:solidFill>
                <a:latin typeface="Arial"/>
                <a:ea typeface="Arial"/>
                <a:cs typeface="Arial"/>
                <a:sym typeface="Arial"/>
              </a:endParaRPr>
            </a:p>
          </p:txBody>
        </p:sp>
        <p:sp>
          <p:nvSpPr>
            <p:cNvPr id="55" name="Google Shape;55;p13"/>
            <p:cNvSpPr/>
            <p:nvPr/>
          </p:nvSpPr>
          <p:spPr>
            <a:xfrm>
              <a:off x="10324620" y="-917899"/>
              <a:ext cx="1407300" cy="347100"/>
            </a:xfrm>
            <a:prstGeom prst="rect">
              <a:avLst/>
            </a:prstGeom>
            <a:solidFill>
              <a:srgbClr val="5B9F45"/>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b="0" i="0" u="none" strike="noStrike" cap="none">
                <a:solidFill>
                  <a:srgbClr val="FFFFFF"/>
                </a:solidFill>
                <a:latin typeface="Arial"/>
                <a:ea typeface="Arial"/>
                <a:cs typeface="Arial"/>
                <a:sym typeface="Arial"/>
              </a:endParaRPr>
            </a:p>
          </p:txBody>
        </p:sp>
        <p:sp>
          <p:nvSpPr>
            <p:cNvPr id="56" name="Google Shape;56;p13"/>
            <p:cNvSpPr/>
            <p:nvPr/>
          </p:nvSpPr>
          <p:spPr>
            <a:xfrm>
              <a:off x="8867368" y="-917899"/>
              <a:ext cx="1011600" cy="347100"/>
            </a:xfrm>
            <a:prstGeom prst="rect">
              <a:avLst/>
            </a:prstGeom>
            <a:solidFill>
              <a:srgbClr val="893F85"/>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b="0" i="0" u="none" strike="noStrike" cap="none">
                <a:solidFill>
                  <a:srgbClr val="FFFFFF"/>
                </a:solidFill>
                <a:latin typeface="Arial"/>
                <a:ea typeface="Arial"/>
                <a:cs typeface="Arial"/>
                <a:sym typeface="Arial"/>
              </a:endParaRPr>
            </a:p>
          </p:txBody>
        </p:sp>
        <p:sp>
          <p:nvSpPr>
            <p:cNvPr id="57" name="Google Shape;57;p13"/>
            <p:cNvSpPr/>
            <p:nvPr/>
          </p:nvSpPr>
          <p:spPr>
            <a:xfrm>
              <a:off x="7711087" y="-917899"/>
              <a:ext cx="896400" cy="347100"/>
            </a:xfrm>
            <a:prstGeom prst="rect">
              <a:avLst/>
            </a:prstGeom>
            <a:solidFill>
              <a:srgbClr val="94BC56"/>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b="0" i="0" u="none" strike="noStrike" cap="none">
                <a:solidFill>
                  <a:srgbClr val="FFFFFF"/>
                </a:solidFill>
                <a:latin typeface="Arial"/>
                <a:ea typeface="Arial"/>
                <a:cs typeface="Arial"/>
                <a:sym typeface="Arial"/>
              </a:endParaRPr>
            </a:p>
          </p:txBody>
        </p:sp>
        <p:sp>
          <p:nvSpPr>
            <p:cNvPr id="58" name="Google Shape;58;p13"/>
            <p:cNvSpPr/>
            <p:nvPr/>
          </p:nvSpPr>
          <p:spPr>
            <a:xfrm>
              <a:off x="9876503" y="-917899"/>
              <a:ext cx="448200" cy="347100"/>
            </a:xfrm>
            <a:prstGeom prst="rect">
              <a:avLst/>
            </a:prstGeom>
            <a:solidFill>
              <a:srgbClr val="F7C22A"/>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b="0" i="0" u="none" strike="noStrike" cap="none">
                <a:solidFill>
                  <a:srgbClr val="FFFFFF"/>
                </a:solidFill>
                <a:latin typeface="Arial"/>
                <a:ea typeface="Arial"/>
                <a:cs typeface="Arial"/>
                <a:sym typeface="Arial"/>
              </a:endParaRPr>
            </a:p>
          </p:txBody>
        </p:sp>
      </p:grpSp>
    </p:spTree>
  </p:cSld>
  <p:clrMap bg1="lt1" tx1="dk1" bg2="dk2" tx2="lt2" accent1="accent1" accent2="accent2" accent3="accent3" accent4="accent4" accent5="accent5" accent6="accent6" hlink="hlink" folHlink="folHlink"/>
  <p:sldLayoutIdLst>
    <p:sldLayoutId id="2147483659" r:id="rId1"/>
    <p:sldLayoutId id="2147483660" r:id="rId2"/>
    <p:sldLayoutId id="2147483661" r:id="rId3"/>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 id="2147483670" r:id="rId12"/>
    <p:sldLayoutId id="2147483671" r:id="rId13"/>
    <p:sldLayoutId id="2147483672" r:id="rId14"/>
    <p:sldLayoutId id="2147483673" r:id="rId15"/>
    <p:sldLayoutId id="2147483674" r:id="rId16"/>
    <p:sldLayoutId id="2147483675" r:id="rId17"/>
    <p:sldLayoutId id="2147483676" r:id="rId18"/>
    <p:sldLayoutId id="2147483677" r:id="rId19"/>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extLst>
    <p:ext uri="{27BBF7A9-308A-43DC-89C8-2F10F3537804}">
      <p15:sldGuideLst xmlns:p15="http://schemas.microsoft.com/office/powerpoint/2012/main">
        <p15:guide id="1" orient="horz" pos="1620">
          <p15:clr>
            <a:srgbClr val="F26B43"/>
          </p15:clr>
        </p15:guide>
        <p15:guide id="2" pos="2880">
          <p15:clr>
            <a:srgbClr val="F26B43"/>
          </p15:clr>
        </p15:guide>
        <p15:guide id="3" pos="396">
          <p15:clr>
            <a:srgbClr val="F26B43"/>
          </p15:clr>
        </p15:guide>
        <p15:guide id="4" orient="horz" pos="396">
          <p15:clr>
            <a:srgbClr val="F26B43"/>
          </p15:clr>
        </p15:guide>
        <p15:guide id="5" pos="5364">
          <p15:clr>
            <a:srgbClr val="F26B43"/>
          </p15:clr>
        </p15:guide>
        <p15:guide id="6" orient="horz" pos="2844">
          <p15:clr>
            <a:srgbClr val="F26B43"/>
          </p15:clr>
        </p15:guide>
        <p15:guide id="7" orient="horz" pos="666">
          <p15:clr>
            <a:srgbClr val="F26B43"/>
          </p15:clr>
        </p15:guide>
        <p15:guide id="8" orient="horz" pos="774">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13.xml"/><Relationship Id="rId4" Type="http://schemas.openxmlformats.org/officeDocument/2006/relationships/image" Target="../media/image8.png"/></Relationships>
</file>

<file path=ppt/slides/_rels/slide10.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10.xml"/><Relationship Id="rId1" Type="http://schemas.openxmlformats.org/officeDocument/2006/relationships/slideLayout" Target="../slideLayouts/slideLayout14.xml"/><Relationship Id="rId5" Type="http://schemas.openxmlformats.org/officeDocument/2006/relationships/hyperlink" Target="https://www.scusdplan.org/chapter/understanding-inequities" TargetMode="External"/><Relationship Id="rId4" Type="http://schemas.openxmlformats.org/officeDocument/2006/relationships/image" Target="../media/image20.jpg"/></Relationships>
</file>

<file path=ppt/slides/_rels/slide11.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11.xml"/><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12.xml"/><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7.xml"/></Relationships>
</file>

<file path=ppt/slides/_rels/slide2.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2.xml"/><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4.xml"/><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3" Type="http://schemas.openxmlformats.org/officeDocument/2006/relationships/hyperlink" Target="http://www.youtube.com/watch?v=xQtVgZXKLdU" TargetMode="External"/><Relationship Id="rId2" Type="http://schemas.openxmlformats.org/officeDocument/2006/relationships/notesSlide" Target="../notesSlides/notesSlide5.xml"/><Relationship Id="rId1" Type="http://schemas.openxmlformats.org/officeDocument/2006/relationships/slideLayout" Target="../slideLayouts/slideLayout14.xml"/><Relationship Id="rId4" Type="http://schemas.openxmlformats.org/officeDocument/2006/relationships/image" Target="../media/image11.jpg"/></Relationships>
</file>

<file path=ppt/slides/_rels/slide6.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6.xml"/><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7.xml"/><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8.xml"/><Relationship Id="rId1" Type="http://schemas.openxmlformats.org/officeDocument/2006/relationships/slideLayout" Target="../slideLayouts/slideLayout14.xml"/><Relationship Id="rId6" Type="http://schemas.openxmlformats.org/officeDocument/2006/relationships/image" Target="../media/image17.png"/><Relationship Id="rId5" Type="http://schemas.openxmlformats.org/officeDocument/2006/relationships/image" Target="../media/image16.jpg"/><Relationship Id="rId4" Type="http://schemas.openxmlformats.org/officeDocument/2006/relationships/image" Target="../media/image15.jpg"/></Relationships>
</file>

<file path=ppt/slides/_rels/slide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9.xml"/><Relationship Id="rId1" Type="http://schemas.openxmlformats.org/officeDocument/2006/relationships/slideLayout" Target="../slideLayouts/slideLayout14.xml"/><Relationship Id="rId4" Type="http://schemas.openxmlformats.org/officeDocument/2006/relationships/image" Target="../media/image18.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204"/>
        <p:cNvGrpSpPr/>
        <p:nvPr/>
      </p:nvGrpSpPr>
      <p:grpSpPr>
        <a:xfrm>
          <a:off x="0" y="0"/>
          <a:ext cx="0" cy="0"/>
          <a:chOff x="0" y="0"/>
          <a:chExt cx="0" cy="0"/>
        </a:xfrm>
      </p:grpSpPr>
      <p:sp>
        <p:nvSpPr>
          <p:cNvPr id="205" name="Google Shape;205;p33"/>
          <p:cNvSpPr txBox="1">
            <a:spLocks noGrp="1"/>
          </p:cNvSpPr>
          <p:nvPr>
            <p:ph type="ctrTitle" idx="4294967295"/>
          </p:nvPr>
        </p:nvSpPr>
        <p:spPr>
          <a:xfrm>
            <a:off x="628650" y="1986787"/>
            <a:ext cx="7886700" cy="808417"/>
          </a:xfrm>
          <a:prstGeom prst="rect">
            <a:avLst/>
          </a:prstGeom>
          <a:noFill/>
          <a:ln>
            <a:noFill/>
          </a:ln>
          <a:effectLst>
            <a:outerShdw blurRad="165100" algn="tl" rotWithShape="0">
              <a:srgbClr val="000000">
                <a:alpha val="40000"/>
              </a:srgbClr>
            </a:outerShdw>
          </a:effectLst>
        </p:spPr>
        <p:txBody>
          <a:bodyPr spcFirstLastPara="1" wrap="square" lIns="68575" tIns="34275" rIns="68575" bIns="34275" anchor="ctr" anchorCtr="0">
            <a:noAutofit/>
          </a:bodyPr>
          <a:lstStyle/>
          <a:p>
            <a:pPr marL="0" marR="0" lvl="0" indent="0" algn="ctr" rtl="0">
              <a:lnSpc>
                <a:spcPct val="90000"/>
              </a:lnSpc>
              <a:spcBef>
                <a:spcPts val="0"/>
              </a:spcBef>
              <a:spcAft>
                <a:spcPts val="0"/>
              </a:spcAft>
              <a:buClr>
                <a:schemeClr val="lt1"/>
              </a:buClr>
              <a:buSzPts val="4050"/>
              <a:buFont typeface="Arial"/>
              <a:buNone/>
            </a:pPr>
            <a:r>
              <a:rPr lang="en" sz="3850" i="0" u="none" strike="noStrike" cap="none">
                <a:solidFill>
                  <a:schemeClr val="lt1"/>
                </a:solidFill>
              </a:rPr>
              <a:t>2022-23 </a:t>
            </a:r>
            <a:br>
              <a:rPr lang="en" sz="3850" i="0" u="none" strike="noStrike" cap="none">
                <a:solidFill>
                  <a:schemeClr val="lt1"/>
                </a:solidFill>
              </a:rPr>
            </a:br>
            <a:r>
              <a:rPr lang="en" sz="3850">
                <a:solidFill>
                  <a:schemeClr val="lt1"/>
                </a:solidFill>
              </a:rPr>
              <a:t>School Mural Project Update</a:t>
            </a:r>
            <a:endParaRPr sz="2140"/>
          </a:p>
        </p:txBody>
      </p:sp>
      <p:pic>
        <p:nvPicPr>
          <p:cNvPr id="206" name="Google Shape;206;p33"/>
          <p:cNvPicPr preferRelativeResize="0"/>
          <p:nvPr/>
        </p:nvPicPr>
        <p:blipFill rotWithShape="1">
          <a:blip r:embed="rId3">
            <a:alphaModFix/>
          </a:blip>
          <a:srcRect/>
          <a:stretch/>
        </p:blipFill>
        <p:spPr>
          <a:xfrm>
            <a:off x="3602674" y="712874"/>
            <a:ext cx="1938651" cy="808418"/>
          </a:xfrm>
          <a:prstGeom prst="rect">
            <a:avLst/>
          </a:prstGeom>
          <a:noFill/>
          <a:ln>
            <a:noFill/>
          </a:ln>
          <a:effectLst>
            <a:outerShdw blurRad="165100" algn="tl" rotWithShape="0">
              <a:srgbClr val="000000">
                <a:alpha val="40000"/>
              </a:srgbClr>
            </a:outerShdw>
          </a:effectLst>
        </p:spPr>
      </p:pic>
      <p:pic>
        <p:nvPicPr>
          <p:cNvPr id="207" name="Google Shape;207;p33"/>
          <p:cNvPicPr preferRelativeResize="0"/>
          <p:nvPr/>
        </p:nvPicPr>
        <p:blipFill rotWithShape="1">
          <a:blip r:embed="rId4">
            <a:alphaModFix/>
          </a:blip>
          <a:srcRect/>
          <a:stretch/>
        </p:blipFill>
        <p:spPr>
          <a:xfrm>
            <a:off x="7816751" y="4056837"/>
            <a:ext cx="854273" cy="683418"/>
          </a:xfrm>
          <a:prstGeom prst="rect">
            <a:avLst/>
          </a:prstGeom>
          <a:noFill/>
          <a:ln>
            <a:noFill/>
          </a:ln>
          <a:effectLst>
            <a:outerShdw blurRad="165100" algn="tl" rotWithShape="0">
              <a:srgbClr val="000000">
                <a:alpha val="40000"/>
              </a:srgbClr>
            </a:outerShdw>
          </a:effectLst>
        </p:spPr>
      </p:pic>
      <p:grpSp>
        <p:nvGrpSpPr>
          <p:cNvPr id="208" name="Google Shape;208;p33"/>
          <p:cNvGrpSpPr/>
          <p:nvPr/>
        </p:nvGrpSpPr>
        <p:grpSpPr>
          <a:xfrm>
            <a:off x="2755" y="-548759"/>
            <a:ext cx="3901390" cy="260430"/>
            <a:chOff x="5661949" y="-1761066"/>
            <a:chExt cx="5201854" cy="347240"/>
          </a:xfrm>
        </p:grpSpPr>
        <p:sp>
          <p:nvSpPr>
            <p:cNvPr id="209" name="Google Shape;209;p33"/>
            <p:cNvSpPr/>
            <p:nvPr/>
          </p:nvSpPr>
          <p:spPr>
            <a:xfrm>
              <a:off x="5661949" y="-1761066"/>
              <a:ext cx="868102" cy="347240"/>
            </a:xfrm>
            <a:prstGeom prst="rect">
              <a:avLst/>
            </a:prstGeom>
            <a:solidFill>
              <a:srgbClr val="64478A"/>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210" name="Google Shape;210;p33"/>
            <p:cNvSpPr/>
            <p:nvPr/>
          </p:nvSpPr>
          <p:spPr>
            <a:xfrm>
              <a:off x="6530051" y="-1761066"/>
              <a:ext cx="868102" cy="347240"/>
            </a:xfrm>
            <a:prstGeom prst="rect">
              <a:avLst/>
            </a:prstGeom>
            <a:solidFill>
              <a:srgbClr val="DA5C88"/>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211" name="Google Shape;211;p33"/>
            <p:cNvSpPr/>
            <p:nvPr/>
          </p:nvSpPr>
          <p:spPr>
            <a:xfrm>
              <a:off x="7398153" y="-1761066"/>
              <a:ext cx="868102" cy="347240"/>
            </a:xfrm>
            <a:prstGeom prst="rect">
              <a:avLst/>
            </a:prstGeom>
            <a:solidFill>
              <a:srgbClr val="333F79"/>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212" name="Google Shape;212;p33"/>
            <p:cNvSpPr/>
            <p:nvPr/>
          </p:nvSpPr>
          <p:spPr>
            <a:xfrm>
              <a:off x="8266255" y="-1761066"/>
              <a:ext cx="868102" cy="347240"/>
            </a:xfrm>
            <a:prstGeom prst="rect">
              <a:avLst/>
            </a:prstGeom>
            <a:solidFill>
              <a:srgbClr val="FFDE23"/>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213" name="Google Shape;213;p33"/>
            <p:cNvSpPr/>
            <p:nvPr/>
          </p:nvSpPr>
          <p:spPr>
            <a:xfrm>
              <a:off x="9134357" y="-1761066"/>
              <a:ext cx="868102" cy="347240"/>
            </a:xfrm>
            <a:prstGeom prst="rect">
              <a:avLst/>
            </a:prstGeom>
            <a:solidFill>
              <a:srgbClr val="DD5D43"/>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214" name="Google Shape;214;p33"/>
            <p:cNvSpPr/>
            <p:nvPr/>
          </p:nvSpPr>
          <p:spPr>
            <a:xfrm>
              <a:off x="9995701" y="-1761066"/>
              <a:ext cx="868102" cy="347240"/>
            </a:xfrm>
            <a:prstGeom prst="rect">
              <a:avLst/>
            </a:prstGeom>
            <a:solidFill>
              <a:srgbClr val="01ACCD"/>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b="0" i="0" u="none" strike="noStrike" cap="none">
                <a:solidFill>
                  <a:schemeClr val="lt1"/>
                </a:solidFill>
                <a:latin typeface="Arial"/>
                <a:ea typeface="Arial"/>
                <a:cs typeface="Arial"/>
                <a:sym typeface="Arial"/>
              </a:endParaRPr>
            </a:p>
          </p:txBody>
        </p:sp>
      </p:grpSp>
      <p:sp>
        <p:nvSpPr>
          <p:cNvPr id="215" name="Google Shape;215;p33"/>
          <p:cNvSpPr txBox="1"/>
          <p:nvPr/>
        </p:nvSpPr>
        <p:spPr>
          <a:xfrm>
            <a:off x="1355850" y="3260675"/>
            <a:ext cx="6432300" cy="1394400"/>
          </a:xfrm>
          <a:prstGeom prst="rect">
            <a:avLst/>
          </a:prstGeom>
          <a:noFill/>
          <a:ln>
            <a:noFill/>
          </a:ln>
        </p:spPr>
        <p:txBody>
          <a:bodyPr spcFirstLastPara="1" wrap="square" lIns="68575" tIns="34275" rIns="68575" bIns="34275" anchor="t" anchorCtr="0">
            <a:noAutofit/>
          </a:bodyPr>
          <a:lstStyle/>
          <a:p>
            <a:pPr marL="0" marR="0" lvl="0" indent="0" algn="ctr" rtl="0">
              <a:lnSpc>
                <a:spcPct val="90000"/>
              </a:lnSpc>
              <a:spcBef>
                <a:spcPts val="800"/>
              </a:spcBef>
              <a:spcAft>
                <a:spcPts val="0"/>
              </a:spcAft>
              <a:buClr>
                <a:schemeClr val="lt1"/>
              </a:buClr>
              <a:buSzPts val="1500"/>
              <a:buFont typeface="Arial"/>
              <a:buNone/>
            </a:pPr>
            <a:r>
              <a:rPr lang="en" sz="1500" i="0" u="none" strike="noStrike" cap="none">
                <a:solidFill>
                  <a:schemeClr val="lt1"/>
                </a:solidFill>
                <a:latin typeface="Montserrat"/>
                <a:ea typeface="Montserrat"/>
                <a:cs typeface="Montserrat"/>
                <a:sym typeface="Montserrat"/>
              </a:rPr>
              <a:t>Board Meeting  </a:t>
            </a:r>
            <a:r>
              <a:rPr lang="en" sz="1500">
                <a:solidFill>
                  <a:schemeClr val="lt1"/>
                </a:solidFill>
                <a:latin typeface="Montserrat"/>
                <a:ea typeface="Montserrat"/>
                <a:cs typeface="Montserrat"/>
                <a:sym typeface="Montserrat"/>
              </a:rPr>
              <a:t>January 19</a:t>
            </a:r>
            <a:r>
              <a:rPr lang="en" sz="1500" i="0" u="none" strike="noStrike" cap="none">
                <a:solidFill>
                  <a:schemeClr val="lt1"/>
                </a:solidFill>
                <a:latin typeface="Montserrat"/>
                <a:ea typeface="Montserrat"/>
                <a:cs typeface="Montserrat"/>
                <a:sym typeface="Montserrat"/>
              </a:rPr>
              <a:t>, 202</a:t>
            </a:r>
            <a:r>
              <a:rPr lang="en" sz="1500">
                <a:solidFill>
                  <a:schemeClr val="lt1"/>
                </a:solidFill>
                <a:latin typeface="Montserrat"/>
                <a:ea typeface="Montserrat"/>
                <a:cs typeface="Montserrat"/>
                <a:sym typeface="Montserrat"/>
              </a:rPr>
              <a:t>3</a:t>
            </a:r>
            <a:endParaRPr sz="1100">
              <a:latin typeface="Montserrat"/>
              <a:ea typeface="Montserrat"/>
              <a:cs typeface="Montserrat"/>
              <a:sym typeface="Montserrat"/>
            </a:endParaRPr>
          </a:p>
          <a:p>
            <a:pPr marL="0" marR="0" lvl="0" indent="0" algn="ctr" rtl="0">
              <a:lnSpc>
                <a:spcPct val="90000"/>
              </a:lnSpc>
              <a:spcBef>
                <a:spcPts val="800"/>
              </a:spcBef>
              <a:spcAft>
                <a:spcPts val="0"/>
              </a:spcAft>
              <a:buClr>
                <a:schemeClr val="lt1"/>
              </a:buClr>
              <a:buSzPts val="1500"/>
              <a:buFont typeface="Arial"/>
              <a:buNone/>
            </a:pPr>
            <a:r>
              <a:rPr lang="en" sz="1500" i="0" u="none" strike="noStrike" cap="none">
                <a:solidFill>
                  <a:schemeClr val="lt1"/>
                </a:solidFill>
                <a:latin typeface="Montserrat"/>
                <a:ea typeface="Montserrat"/>
                <a:cs typeface="Montserrat"/>
                <a:sym typeface="Montserrat"/>
              </a:rPr>
              <a:t>Agenda Item No. </a:t>
            </a:r>
            <a:r>
              <a:rPr lang="en" sz="1500">
                <a:solidFill>
                  <a:schemeClr val="lt1"/>
                </a:solidFill>
                <a:latin typeface="Montserrat"/>
                <a:ea typeface="Montserrat"/>
                <a:cs typeface="Montserrat"/>
                <a:sym typeface="Montserrat"/>
              </a:rPr>
              <a:t>9.2</a:t>
            </a:r>
            <a:endParaRPr sz="1500">
              <a:solidFill>
                <a:schemeClr val="lt1"/>
              </a:solidFill>
              <a:latin typeface="Montserrat"/>
              <a:ea typeface="Montserrat"/>
              <a:cs typeface="Montserrat"/>
              <a:sym typeface="Montserrat"/>
            </a:endParaRPr>
          </a:p>
          <a:p>
            <a:pPr marL="0" marR="0" lvl="0" indent="0" algn="ctr" rtl="0">
              <a:lnSpc>
                <a:spcPct val="90000"/>
              </a:lnSpc>
              <a:spcBef>
                <a:spcPts val="800"/>
              </a:spcBef>
              <a:spcAft>
                <a:spcPts val="0"/>
              </a:spcAft>
              <a:buClr>
                <a:schemeClr val="lt1"/>
              </a:buClr>
              <a:buSzPts val="1500"/>
              <a:buFont typeface="Arial"/>
              <a:buNone/>
            </a:pPr>
            <a:r>
              <a:rPr lang="en" sz="1500">
                <a:solidFill>
                  <a:schemeClr val="lt1"/>
                </a:solidFill>
                <a:latin typeface="Montserrat"/>
                <a:ea typeface="Montserrat"/>
                <a:cs typeface="Montserrat"/>
                <a:sym typeface="Montserrat"/>
              </a:rPr>
              <a:t>Presented by: Niki Kangas, Community Engagement Manager</a:t>
            </a:r>
            <a:endParaRPr sz="1500">
              <a:solidFill>
                <a:schemeClr val="lt1"/>
              </a:solidFill>
              <a:latin typeface="Montserrat"/>
              <a:ea typeface="Montserrat"/>
              <a:cs typeface="Montserrat"/>
              <a:sym typeface="Montserrat"/>
            </a:endParaRPr>
          </a:p>
          <a:p>
            <a:pPr marL="0" marR="0" lvl="0" indent="0" algn="ctr" rtl="0">
              <a:lnSpc>
                <a:spcPct val="90000"/>
              </a:lnSpc>
              <a:spcBef>
                <a:spcPts val="800"/>
              </a:spcBef>
              <a:spcAft>
                <a:spcPts val="0"/>
              </a:spcAft>
              <a:buClr>
                <a:schemeClr val="lt1"/>
              </a:buClr>
              <a:buSzPts val="1500"/>
              <a:buFont typeface="Arial"/>
              <a:buNone/>
            </a:pPr>
            <a:r>
              <a:rPr lang="en" sz="1500">
                <a:solidFill>
                  <a:schemeClr val="lt1"/>
                </a:solidFill>
                <a:latin typeface="Montserrat"/>
                <a:ea typeface="Montserrat"/>
                <a:cs typeface="Montserrat"/>
                <a:sym typeface="Montserrat"/>
              </a:rPr>
              <a:t>Nathaniel Browning, Director of Facilities</a:t>
            </a:r>
            <a:endParaRPr sz="1500">
              <a:solidFill>
                <a:schemeClr val="lt1"/>
              </a:solidFill>
              <a:latin typeface="Montserrat"/>
              <a:ea typeface="Montserrat"/>
              <a:cs typeface="Montserrat"/>
              <a:sym typeface="Montserrat"/>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304"/>
        <p:cNvGrpSpPr/>
        <p:nvPr/>
      </p:nvGrpSpPr>
      <p:grpSpPr>
        <a:xfrm>
          <a:off x="0" y="0"/>
          <a:ext cx="0" cy="0"/>
          <a:chOff x="0" y="0"/>
          <a:chExt cx="0" cy="0"/>
        </a:xfrm>
      </p:grpSpPr>
      <p:sp>
        <p:nvSpPr>
          <p:cNvPr id="305" name="Google Shape;305;p42"/>
          <p:cNvSpPr txBox="1">
            <a:spLocks noGrp="1"/>
          </p:cNvSpPr>
          <p:nvPr>
            <p:ph type="title"/>
          </p:nvPr>
        </p:nvSpPr>
        <p:spPr>
          <a:xfrm>
            <a:off x="628650" y="363200"/>
            <a:ext cx="8317200" cy="328200"/>
          </a:xfrm>
          <a:prstGeom prst="rect">
            <a:avLst/>
          </a:prstGeom>
          <a:noFill/>
          <a:ln>
            <a:noFill/>
          </a:ln>
        </p:spPr>
        <p:txBody>
          <a:bodyPr spcFirstLastPara="1" wrap="square" lIns="0" tIns="9525" rIns="0" bIns="0" anchor="t" anchorCtr="0">
            <a:spAutoFit/>
          </a:bodyPr>
          <a:lstStyle/>
          <a:p>
            <a:pPr marL="0" marR="0" lvl="0" indent="0" algn="l" rtl="0">
              <a:lnSpc>
                <a:spcPct val="90000"/>
              </a:lnSpc>
              <a:spcBef>
                <a:spcPts val="0"/>
              </a:spcBef>
              <a:spcAft>
                <a:spcPts val="0"/>
              </a:spcAft>
              <a:buClr>
                <a:srgbClr val="94BC56"/>
              </a:buClr>
              <a:buSzPts val="3000"/>
              <a:buFont typeface="Arial"/>
              <a:buNone/>
            </a:pPr>
            <a:r>
              <a:rPr lang="en" sz="2300"/>
              <a:t>School Selection Criteria</a:t>
            </a:r>
            <a:endParaRPr sz="2300"/>
          </a:p>
        </p:txBody>
      </p:sp>
      <p:sp>
        <p:nvSpPr>
          <p:cNvPr id="306" name="Google Shape;306;p42"/>
          <p:cNvSpPr txBox="1"/>
          <p:nvPr/>
        </p:nvSpPr>
        <p:spPr>
          <a:xfrm>
            <a:off x="8515350" y="4614576"/>
            <a:ext cx="628800" cy="169200"/>
          </a:xfrm>
          <a:prstGeom prst="rect">
            <a:avLst/>
          </a:prstGeom>
          <a:noFill/>
          <a:ln>
            <a:noFill/>
          </a:ln>
        </p:spPr>
        <p:txBody>
          <a:bodyPr spcFirstLastPara="1" wrap="square" lIns="0" tIns="0" rIns="0" bIns="0" anchor="ctr" anchorCtr="0">
            <a:spAutoFit/>
          </a:bodyPr>
          <a:lstStyle/>
          <a:p>
            <a:pPr marL="0" marR="0" lvl="0" indent="0" algn="ctr" rtl="0">
              <a:spcBef>
                <a:spcPts val="0"/>
              </a:spcBef>
              <a:spcAft>
                <a:spcPts val="0"/>
              </a:spcAft>
              <a:buNone/>
            </a:pPr>
            <a:fld id="{00000000-1234-1234-1234-123412341234}" type="slidenum">
              <a:rPr lang="en" sz="1100" i="0" u="none" strike="noStrike" cap="none">
                <a:solidFill>
                  <a:srgbClr val="94BC56"/>
                </a:solidFill>
                <a:latin typeface="Montserrat"/>
                <a:ea typeface="Montserrat"/>
                <a:cs typeface="Montserrat"/>
                <a:sym typeface="Montserrat"/>
              </a:rPr>
              <a:t>10</a:t>
            </a:fld>
            <a:endParaRPr sz="1100" i="0" u="none" strike="noStrike" cap="none">
              <a:solidFill>
                <a:srgbClr val="94BC56"/>
              </a:solidFill>
              <a:latin typeface="Montserrat"/>
              <a:ea typeface="Montserrat"/>
              <a:cs typeface="Montserrat"/>
              <a:sym typeface="Montserrat"/>
            </a:endParaRPr>
          </a:p>
        </p:txBody>
      </p:sp>
      <p:grpSp>
        <p:nvGrpSpPr>
          <p:cNvPr id="307" name="Google Shape;307;p42"/>
          <p:cNvGrpSpPr/>
          <p:nvPr/>
        </p:nvGrpSpPr>
        <p:grpSpPr>
          <a:xfrm>
            <a:off x="5895952" y="-8350"/>
            <a:ext cx="3247871" cy="4961200"/>
            <a:chOff x="6334112" y="691401"/>
            <a:chExt cx="2181243" cy="3331901"/>
          </a:xfrm>
        </p:grpSpPr>
        <p:pic>
          <p:nvPicPr>
            <p:cNvPr id="308" name="Google Shape;308;p42"/>
            <p:cNvPicPr preferRelativeResize="0"/>
            <p:nvPr/>
          </p:nvPicPr>
          <p:blipFill rotWithShape="1">
            <a:blip r:embed="rId3">
              <a:alphaModFix/>
            </a:blip>
            <a:srcRect l="5437" r="7982"/>
            <a:stretch/>
          </p:blipFill>
          <p:spPr>
            <a:xfrm>
              <a:off x="6334128" y="2344188"/>
              <a:ext cx="2181228" cy="1679114"/>
            </a:xfrm>
            <a:prstGeom prst="rect">
              <a:avLst/>
            </a:prstGeom>
            <a:noFill/>
            <a:ln>
              <a:noFill/>
            </a:ln>
          </p:spPr>
        </p:pic>
        <p:pic>
          <p:nvPicPr>
            <p:cNvPr id="309" name="Google Shape;309;p42"/>
            <p:cNvPicPr preferRelativeResize="0"/>
            <p:nvPr/>
          </p:nvPicPr>
          <p:blipFill rotWithShape="1">
            <a:blip r:embed="rId4">
              <a:alphaModFix/>
            </a:blip>
            <a:srcRect l="2502" r="10917"/>
            <a:stretch/>
          </p:blipFill>
          <p:spPr>
            <a:xfrm>
              <a:off x="6334112" y="691401"/>
              <a:ext cx="2181228" cy="1679097"/>
            </a:xfrm>
            <a:prstGeom prst="rect">
              <a:avLst/>
            </a:prstGeom>
            <a:noFill/>
            <a:ln>
              <a:noFill/>
            </a:ln>
          </p:spPr>
        </p:pic>
      </p:grpSp>
      <p:sp>
        <p:nvSpPr>
          <p:cNvPr id="310" name="Google Shape;310;p42"/>
          <p:cNvSpPr txBox="1"/>
          <p:nvPr/>
        </p:nvSpPr>
        <p:spPr>
          <a:xfrm>
            <a:off x="628650" y="1057275"/>
            <a:ext cx="5000700" cy="3621900"/>
          </a:xfrm>
          <a:prstGeom prst="rect">
            <a:avLst/>
          </a:prstGeom>
          <a:noFill/>
          <a:ln>
            <a:noFill/>
          </a:ln>
        </p:spPr>
        <p:txBody>
          <a:bodyPr spcFirstLastPara="1" wrap="square" lIns="91425" tIns="91425" rIns="91425" bIns="91425" anchor="t" anchorCtr="0">
            <a:noAutofit/>
          </a:bodyPr>
          <a:lstStyle/>
          <a:p>
            <a:pPr marL="285750" lvl="0" indent="-317500" algn="l" rtl="0">
              <a:lnSpc>
                <a:spcPct val="115000"/>
              </a:lnSpc>
              <a:spcBef>
                <a:spcPts val="0"/>
              </a:spcBef>
              <a:spcAft>
                <a:spcPts val="0"/>
              </a:spcAft>
              <a:buSzPts val="1400"/>
              <a:buFont typeface="Montserrat"/>
              <a:buChar char="●"/>
            </a:pPr>
            <a:r>
              <a:rPr lang="en">
                <a:latin typeface="Montserrat"/>
                <a:ea typeface="Montserrat"/>
                <a:cs typeface="Montserrat"/>
                <a:sym typeface="Montserrat"/>
              </a:rPr>
              <a:t>Inter-departmental committee developed criteria to prioritize which schools would be beautified during this year’s partnership.</a:t>
            </a:r>
            <a:endParaRPr>
              <a:latin typeface="Montserrat"/>
              <a:ea typeface="Montserrat"/>
              <a:cs typeface="Montserrat"/>
              <a:sym typeface="Montserrat"/>
            </a:endParaRPr>
          </a:p>
          <a:p>
            <a:pPr marL="285750" lvl="0" indent="-317500" algn="l" rtl="0">
              <a:lnSpc>
                <a:spcPct val="115000"/>
              </a:lnSpc>
              <a:spcBef>
                <a:spcPts val="1000"/>
              </a:spcBef>
              <a:spcAft>
                <a:spcPts val="0"/>
              </a:spcAft>
              <a:buSzPts val="1400"/>
              <a:buFont typeface="Montserrat"/>
              <a:buChar char="●"/>
            </a:pPr>
            <a:r>
              <a:rPr lang="en">
                <a:latin typeface="Montserrat"/>
                <a:ea typeface="Montserrat"/>
                <a:cs typeface="Montserrat"/>
                <a:sym typeface="Montserrat"/>
              </a:rPr>
              <a:t>The starting point in selecting schools was looking at our </a:t>
            </a:r>
            <a:r>
              <a:rPr lang="en" u="sng">
                <a:solidFill>
                  <a:schemeClr val="hlink"/>
                </a:solidFill>
                <a:latin typeface="Montserrat"/>
                <a:ea typeface="Montserrat"/>
                <a:cs typeface="Montserrat"/>
                <a:sym typeface="Montserrat"/>
                <a:hlinkClick r:id="rId5"/>
              </a:rPr>
              <a:t>Facilities Master Plan equity index map</a:t>
            </a:r>
            <a:r>
              <a:rPr lang="en">
                <a:latin typeface="Montserrat"/>
                <a:ea typeface="Montserrat"/>
                <a:cs typeface="Montserrat"/>
                <a:sym typeface="Montserrat"/>
              </a:rPr>
              <a:t>. </a:t>
            </a:r>
            <a:endParaRPr>
              <a:latin typeface="Montserrat"/>
              <a:ea typeface="Montserrat"/>
              <a:cs typeface="Montserrat"/>
              <a:sym typeface="Montserrat"/>
            </a:endParaRPr>
          </a:p>
          <a:p>
            <a:pPr marL="285750" lvl="0" indent="-317500" algn="l" rtl="0">
              <a:lnSpc>
                <a:spcPct val="115000"/>
              </a:lnSpc>
              <a:spcBef>
                <a:spcPts val="1000"/>
              </a:spcBef>
              <a:spcAft>
                <a:spcPts val="1000"/>
              </a:spcAft>
              <a:buSzPts val="1400"/>
              <a:buFont typeface="Montserrat"/>
              <a:buChar char="●"/>
            </a:pPr>
            <a:r>
              <a:rPr lang="en">
                <a:latin typeface="Montserrat"/>
                <a:ea typeface="Montserrat"/>
                <a:cs typeface="Montserrat"/>
                <a:sym typeface="Montserrat"/>
              </a:rPr>
              <a:t>Other deciding factors include neighborhood-facing walls for positive impact beyond campus, slated rebuild or major construction projects within the next several years, whether the school has a large number of walls that are not made of brick, and whether the school has an existing arts education program (prioritizing schools that do not have this).</a:t>
            </a:r>
            <a:endParaRPr>
              <a:latin typeface="Montserrat"/>
              <a:ea typeface="Montserrat"/>
              <a:cs typeface="Montserrat"/>
              <a:sym typeface="Montserrat"/>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315"/>
        <p:cNvGrpSpPr/>
        <p:nvPr/>
      </p:nvGrpSpPr>
      <p:grpSpPr>
        <a:xfrm>
          <a:off x="0" y="0"/>
          <a:ext cx="0" cy="0"/>
          <a:chOff x="0" y="0"/>
          <a:chExt cx="0" cy="0"/>
        </a:xfrm>
      </p:grpSpPr>
      <p:sp>
        <p:nvSpPr>
          <p:cNvPr id="316" name="Google Shape;316;p43"/>
          <p:cNvSpPr txBox="1">
            <a:spLocks noGrp="1"/>
          </p:cNvSpPr>
          <p:nvPr>
            <p:ph type="title"/>
          </p:nvPr>
        </p:nvSpPr>
        <p:spPr>
          <a:xfrm>
            <a:off x="628650" y="334625"/>
            <a:ext cx="3305100" cy="770700"/>
          </a:xfrm>
          <a:prstGeom prst="rect">
            <a:avLst/>
          </a:prstGeom>
          <a:noFill/>
          <a:ln>
            <a:noFill/>
          </a:ln>
        </p:spPr>
        <p:txBody>
          <a:bodyPr spcFirstLastPara="1" wrap="square" lIns="0" tIns="9525" rIns="0" bIns="0" anchor="t" anchorCtr="0">
            <a:spAutoFit/>
          </a:bodyPr>
          <a:lstStyle/>
          <a:p>
            <a:pPr marL="0" marR="0" lvl="0" indent="0" algn="l" rtl="0">
              <a:lnSpc>
                <a:spcPct val="115000"/>
              </a:lnSpc>
              <a:spcBef>
                <a:spcPts val="0"/>
              </a:spcBef>
              <a:spcAft>
                <a:spcPts val="0"/>
              </a:spcAft>
              <a:buClr>
                <a:srgbClr val="94BC56"/>
              </a:buClr>
              <a:buSzPts val="3000"/>
              <a:buFont typeface="Arial"/>
              <a:buNone/>
            </a:pPr>
            <a:r>
              <a:rPr lang="en" sz="2300"/>
              <a:t>2022-2023 School Year Schedule</a:t>
            </a:r>
            <a:endParaRPr sz="2300"/>
          </a:p>
        </p:txBody>
      </p:sp>
      <p:sp>
        <p:nvSpPr>
          <p:cNvPr id="317" name="Google Shape;317;p43"/>
          <p:cNvSpPr txBox="1"/>
          <p:nvPr/>
        </p:nvSpPr>
        <p:spPr>
          <a:xfrm>
            <a:off x="8515350" y="4614576"/>
            <a:ext cx="628800" cy="169200"/>
          </a:xfrm>
          <a:prstGeom prst="rect">
            <a:avLst/>
          </a:prstGeom>
          <a:noFill/>
          <a:ln>
            <a:noFill/>
          </a:ln>
        </p:spPr>
        <p:txBody>
          <a:bodyPr spcFirstLastPara="1" wrap="square" lIns="0" tIns="0" rIns="0" bIns="0" anchor="ctr" anchorCtr="0">
            <a:spAutoFit/>
          </a:bodyPr>
          <a:lstStyle/>
          <a:p>
            <a:pPr marL="0" marR="0" lvl="0" indent="0" algn="ctr" rtl="0">
              <a:spcBef>
                <a:spcPts val="0"/>
              </a:spcBef>
              <a:spcAft>
                <a:spcPts val="0"/>
              </a:spcAft>
              <a:buNone/>
            </a:pPr>
            <a:fld id="{00000000-1234-1234-1234-123412341234}" type="slidenum">
              <a:rPr lang="en" sz="1100" i="0" u="none" strike="noStrike" cap="none">
                <a:solidFill>
                  <a:srgbClr val="94BC56"/>
                </a:solidFill>
                <a:latin typeface="Montserrat"/>
                <a:ea typeface="Montserrat"/>
                <a:cs typeface="Montserrat"/>
                <a:sym typeface="Montserrat"/>
              </a:rPr>
              <a:t>11</a:t>
            </a:fld>
            <a:endParaRPr sz="1100" i="0" u="none" strike="noStrike" cap="none">
              <a:solidFill>
                <a:srgbClr val="94BC56"/>
              </a:solidFill>
              <a:latin typeface="Montserrat"/>
              <a:ea typeface="Montserrat"/>
              <a:cs typeface="Montserrat"/>
              <a:sym typeface="Montserrat"/>
            </a:endParaRPr>
          </a:p>
        </p:txBody>
      </p:sp>
      <p:pic>
        <p:nvPicPr>
          <p:cNvPr id="318" name="Google Shape;318;p43"/>
          <p:cNvPicPr preferRelativeResize="0"/>
          <p:nvPr/>
        </p:nvPicPr>
        <p:blipFill>
          <a:blip r:embed="rId3">
            <a:alphaModFix/>
          </a:blip>
          <a:stretch>
            <a:fillRect/>
          </a:stretch>
        </p:blipFill>
        <p:spPr>
          <a:xfrm>
            <a:off x="5410200" y="0"/>
            <a:ext cx="3733949" cy="4967176"/>
          </a:xfrm>
          <a:prstGeom prst="rect">
            <a:avLst/>
          </a:prstGeom>
          <a:noFill/>
          <a:ln>
            <a:noFill/>
          </a:ln>
        </p:spPr>
      </p:pic>
      <p:sp>
        <p:nvSpPr>
          <p:cNvPr id="319" name="Google Shape;319;p43"/>
          <p:cNvSpPr txBox="1"/>
          <p:nvPr/>
        </p:nvSpPr>
        <p:spPr>
          <a:xfrm>
            <a:off x="628650" y="1452275"/>
            <a:ext cx="4619700" cy="3162300"/>
          </a:xfrm>
          <a:prstGeom prst="rect">
            <a:avLst/>
          </a:prstGeom>
          <a:noFill/>
          <a:ln>
            <a:noFill/>
          </a:ln>
        </p:spPr>
        <p:txBody>
          <a:bodyPr spcFirstLastPara="1" wrap="square" lIns="91425" tIns="91425" rIns="91425" bIns="91425" anchor="t" anchorCtr="0">
            <a:noAutofit/>
          </a:bodyPr>
          <a:lstStyle/>
          <a:p>
            <a:pPr marL="228600" lvl="0" indent="-260350" algn="l" rtl="0">
              <a:lnSpc>
                <a:spcPct val="115000"/>
              </a:lnSpc>
              <a:spcBef>
                <a:spcPts val="0"/>
              </a:spcBef>
              <a:spcAft>
                <a:spcPts val="0"/>
              </a:spcAft>
              <a:buClr>
                <a:schemeClr val="dk1"/>
              </a:buClr>
              <a:buSzPts val="1400"/>
              <a:buFont typeface="Montserrat"/>
              <a:buChar char="●"/>
            </a:pPr>
            <a:r>
              <a:rPr lang="en" b="1">
                <a:solidFill>
                  <a:schemeClr val="dk1"/>
                </a:solidFill>
                <a:latin typeface="Montserrat"/>
                <a:ea typeface="Montserrat"/>
                <a:cs typeface="Montserrat"/>
                <a:sym typeface="Montserrat"/>
              </a:rPr>
              <a:t>September 17-18:</a:t>
            </a:r>
            <a:r>
              <a:rPr lang="en">
                <a:solidFill>
                  <a:schemeClr val="dk1"/>
                </a:solidFill>
                <a:latin typeface="Montserrat"/>
                <a:ea typeface="Montserrat"/>
                <a:cs typeface="Montserrat"/>
                <a:sym typeface="Montserrat"/>
              </a:rPr>
              <a:t> Elder Creek (Area 4) </a:t>
            </a:r>
            <a:endParaRPr>
              <a:solidFill>
                <a:schemeClr val="dk1"/>
              </a:solidFill>
              <a:latin typeface="Montserrat"/>
              <a:ea typeface="Montserrat"/>
              <a:cs typeface="Montserrat"/>
              <a:sym typeface="Montserrat"/>
            </a:endParaRPr>
          </a:p>
          <a:p>
            <a:pPr marL="228600" lvl="0" indent="-260350" algn="l" rtl="0">
              <a:lnSpc>
                <a:spcPct val="115000"/>
              </a:lnSpc>
              <a:spcBef>
                <a:spcPts val="1000"/>
              </a:spcBef>
              <a:spcAft>
                <a:spcPts val="0"/>
              </a:spcAft>
              <a:buClr>
                <a:schemeClr val="dk1"/>
              </a:buClr>
              <a:buSzPts val="1400"/>
              <a:buFont typeface="Montserrat"/>
              <a:buChar char="●"/>
            </a:pPr>
            <a:r>
              <a:rPr lang="en" b="1">
                <a:solidFill>
                  <a:schemeClr val="dk1"/>
                </a:solidFill>
                <a:latin typeface="Montserrat"/>
                <a:ea typeface="Montserrat"/>
                <a:cs typeface="Montserrat"/>
                <a:sym typeface="Montserrat"/>
              </a:rPr>
              <a:t>November 19-20:</a:t>
            </a:r>
            <a:r>
              <a:rPr lang="en">
                <a:solidFill>
                  <a:schemeClr val="dk1"/>
                </a:solidFill>
                <a:latin typeface="Montserrat"/>
                <a:ea typeface="Montserrat"/>
                <a:cs typeface="Montserrat"/>
                <a:sym typeface="Montserrat"/>
              </a:rPr>
              <a:t> Bret Harte (Area 1)</a:t>
            </a:r>
            <a:endParaRPr>
              <a:solidFill>
                <a:schemeClr val="dk1"/>
              </a:solidFill>
              <a:latin typeface="Montserrat"/>
              <a:ea typeface="Montserrat"/>
              <a:cs typeface="Montserrat"/>
              <a:sym typeface="Montserrat"/>
            </a:endParaRPr>
          </a:p>
          <a:p>
            <a:pPr marL="228600" lvl="0" indent="-260350" algn="l" rtl="0">
              <a:lnSpc>
                <a:spcPct val="115000"/>
              </a:lnSpc>
              <a:spcBef>
                <a:spcPts val="1000"/>
              </a:spcBef>
              <a:spcAft>
                <a:spcPts val="0"/>
              </a:spcAft>
              <a:buClr>
                <a:schemeClr val="dk1"/>
              </a:buClr>
              <a:buSzPts val="1400"/>
              <a:buFont typeface="Montserrat"/>
              <a:buChar char="●"/>
            </a:pPr>
            <a:r>
              <a:rPr lang="en" b="1">
                <a:solidFill>
                  <a:schemeClr val="dk1"/>
                </a:solidFill>
                <a:latin typeface="Montserrat"/>
                <a:ea typeface="Montserrat"/>
                <a:cs typeface="Montserrat"/>
                <a:sym typeface="Montserrat"/>
              </a:rPr>
              <a:t>January 21-22:</a:t>
            </a:r>
            <a:r>
              <a:rPr lang="en">
                <a:solidFill>
                  <a:schemeClr val="dk1"/>
                </a:solidFill>
                <a:latin typeface="Montserrat"/>
                <a:ea typeface="Montserrat"/>
                <a:cs typeface="Montserrat"/>
                <a:sym typeface="Montserrat"/>
              </a:rPr>
              <a:t> Father Keith B. Kenny (Area 7)</a:t>
            </a:r>
            <a:endParaRPr>
              <a:solidFill>
                <a:schemeClr val="dk1"/>
              </a:solidFill>
              <a:latin typeface="Montserrat"/>
              <a:ea typeface="Montserrat"/>
              <a:cs typeface="Montserrat"/>
              <a:sym typeface="Montserrat"/>
            </a:endParaRPr>
          </a:p>
          <a:p>
            <a:pPr marL="228600" lvl="0" indent="-260350" algn="l" rtl="0">
              <a:lnSpc>
                <a:spcPct val="115000"/>
              </a:lnSpc>
              <a:spcBef>
                <a:spcPts val="1000"/>
              </a:spcBef>
              <a:spcAft>
                <a:spcPts val="0"/>
              </a:spcAft>
              <a:buClr>
                <a:schemeClr val="dk1"/>
              </a:buClr>
              <a:buSzPts val="1400"/>
              <a:buFont typeface="Montserrat"/>
              <a:buChar char="●"/>
            </a:pPr>
            <a:r>
              <a:rPr lang="en" b="1">
                <a:solidFill>
                  <a:schemeClr val="dk1"/>
                </a:solidFill>
                <a:latin typeface="Montserrat"/>
                <a:ea typeface="Montserrat"/>
                <a:cs typeface="Montserrat"/>
                <a:sym typeface="Montserrat"/>
              </a:rPr>
              <a:t>February 18-19:</a:t>
            </a:r>
            <a:r>
              <a:rPr lang="en">
                <a:solidFill>
                  <a:schemeClr val="dk1"/>
                </a:solidFill>
                <a:latin typeface="Montserrat"/>
                <a:ea typeface="Montserrat"/>
                <a:cs typeface="Montserrat"/>
                <a:sym typeface="Montserrat"/>
              </a:rPr>
              <a:t> Hiram Johnson (Area 2)</a:t>
            </a:r>
            <a:endParaRPr>
              <a:solidFill>
                <a:schemeClr val="dk1"/>
              </a:solidFill>
              <a:latin typeface="Montserrat"/>
              <a:ea typeface="Montserrat"/>
              <a:cs typeface="Montserrat"/>
              <a:sym typeface="Montserrat"/>
            </a:endParaRPr>
          </a:p>
          <a:p>
            <a:pPr marL="228600" lvl="0" indent="-260350" algn="l" rtl="0">
              <a:lnSpc>
                <a:spcPct val="115000"/>
              </a:lnSpc>
              <a:spcBef>
                <a:spcPts val="1000"/>
              </a:spcBef>
              <a:spcAft>
                <a:spcPts val="0"/>
              </a:spcAft>
              <a:buClr>
                <a:schemeClr val="dk1"/>
              </a:buClr>
              <a:buSzPts val="1400"/>
              <a:buFont typeface="Montserrat"/>
              <a:buChar char="●"/>
            </a:pPr>
            <a:r>
              <a:rPr lang="en" b="1">
                <a:solidFill>
                  <a:schemeClr val="dk1"/>
                </a:solidFill>
                <a:latin typeface="Montserrat"/>
                <a:ea typeface="Montserrat"/>
                <a:cs typeface="Montserrat"/>
                <a:sym typeface="Montserrat"/>
              </a:rPr>
              <a:t>March 18-19:</a:t>
            </a:r>
            <a:r>
              <a:rPr lang="en">
                <a:solidFill>
                  <a:schemeClr val="dk1"/>
                </a:solidFill>
                <a:latin typeface="Montserrat"/>
                <a:ea typeface="Montserrat"/>
                <a:cs typeface="Montserrat"/>
                <a:sym typeface="Montserrat"/>
              </a:rPr>
              <a:t> John Cabrillo (Area 6)</a:t>
            </a:r>
            <a:endParaRPr>
              <a:solidFill>
                <a:schemeClr val="dk1"/>
              </a:solidFill>
              <a:latin typeface="Montserrat"/>
              <a:ea typeface="Montserrat"/>
              <a:cs typeface="Montserrat"/>
              <a:sym typeface="Montserrat"/>
            </a:endParaRPr>
          </a:p>
          <a:p>
            <a:pPr marL="228600" lvl="0" indent="-260350" algn="l" rtl="0">
              <a:lnSpc>
                <a:spcPct val="115000"/>
              </a:lnSpc>
              <a:spcBef>
                <a:spcPts val="1000"/>
              </a:spcBef>
              <a:spcAft>
                <a:spcPts val="0"/>
              </a:spcAft>
              <a:buClr>
                <a:schemeClr val="dk1"/>
              </a:buClr>
              <a:buSzPts val="1400"/>
              <a:buFont typeface="Montserrat"/>
              <a:buChar char="●"/>
            </a:pPr>
            <a:r>
              <a:rPr lang="en" b="1">
                <a:solidFill>
                  <a:schemeClr val="dk1"/>
                </a:solidFill>
                <a:latin typeface="Montserrat"/>
                <a:ea typeface="Montserrat"/>
                <a:cs typeface="Montserrat"/>
                <a:sym typeface="Montserrat"/>
              </a:rPr>
              <a:t>April 15-16:</a:t>
            </a:r>
            <a:r>
              <a:rPr lang="en">
                <a:solidFill>
                  <a:schemeClr val="dk1"/>
                </a:solidFill>
                <a:latin typeface="Montserrat"/>
                <a:ea typeface="Montserrat"/>
                <a:cs typeface="Montserrat"/>
                <a:sym typeface="Montserrat"/>
              </a:rPr>
              <a:t> Abraham Lincoln (Area 3)</a:t>
            </a:r>
            <a:endParaRPr>
              <a:solidFill>
                <a:schemeClr val="dk1"/>
              </a:solidFill>
              <a:latin typeface="Montserrat"/>
              <a:ea typeface="Montserrat"/>
              <a:cs typeface="Montserrat"/>
              <a:sym typeface="Montserrat"/>
            </a:endParaRPr>
          </a:p>
          <a:p>
            <a:pPr marL="228600" lvl="0" indent="-260350" algn="l" rtl="0">
              <a:lnSpc>
                <a:spcPct val="115000"/>
              </a:lnSpc>
              <a:spcBef>
                <a:spcPts val="1000"/>
              </a:spcBef>
              <a:spcAft>
                <a:spcPts val="1000"/>
              </a:spcAft>
              <a:buClr>
                <a:schemeClr val="dk1"/>
              </a:buClr>
              <a:buSzPts val="1400"/>
              <a:buFont typeface="Montserrat"/>
              <a:buChar char="●"/>
            </a:pPr>
            <a:r>
              <a:rPr lang="en" b="1">
                <a:solidFill>
                  <a:schemeClr val="dk1"/>
                </a:solidFill>
                <a:latin typeface="Montserrat"/>
                <a:ea typeface="Montserrat"/>
                <a:cs typeface="Montserrat"/>
                <a:sym typeface="Montserrat"/>
              </a:rPr>
              <a:t>May 20-21:</a:t>
            </a:r>
            <a:r>
              <a:rPr lang="en">
                <a:solidFill>
                  <a:schemeClr val="dk1"/>
                </a:solidFill>
                <a:latin typeface="Montserrat"/>
                <a:ea typeface="Montserrat"/>
                <a:cs typeface="Montserrat"/>
                <a:sym typeface="Montserrat"/>
              </a:rPr>
              <a:t> Rosa Parks (Area 5) </a:t>
            </a:r>
            <a:endParaRPr>
              <a:latin typeface="Montserrat"/>
              <a:ea typeface="Montserrat"/>
              <a:cs typeface="Montserrat"/>
              <a:sym typeface="Montserrat"/>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324"/>
        <p:cNvGrpSpPr/>
        <p:nvPr/>
      </p:nvGrpSpPr>
      <p:grpSpPr>
        <a:xfrm>
          <a:off x="0" y="0"/>
          <a:ext cx="0" cy="0"/>
          <a:chOff x="0" y="0"/>
          <a:chExt cx="0" cy="0"/>
        </a:xfrm>
      </p:grpSpPr>
      <p:sp>
        <p:nvSpPr>
          <p:cNvPr id="325" name="Google Shape;325;p44"/>
          <p:cNvSpPr txBox="1">
            <a:spLocks noGrp="1"/>
          </p:cNvSpPr>
          <p:nvPr>
            <p:ph type="title"/>
          </p:nvPr>
        </p:nvSpPr>
        <p:spPr>
          <a:xfrm>
            <a:off x="628650" y="364075"/>
            <a:ext cx="3781500" cy="1177800"/>
          </a:xfrm>
          <a:prstGeom prst="rect">
            <a:avLst/>
          </a:prstGeom>
          <a:noFill/>
          <a:ln>
            <a:noFill/>
          </a:ln>
        </p:spPr>
        <p:txBody>
          <a:bodyPr spcFirstLastPara="1" wrap="square" lIns="0" tIns="9525" rIns="0" bIns="0" anchor="t" anchorCtr="0">
            <a:spAutoFit/>
          </a:bodyPr>
          <a:lstStyle/>
          <a:p>
            <a:pPr marL="0" marR="0" lvl="0" indent="0" algn="l" rtl="0">
              <a:lnSpc>
                <a:spcPct val="115000"/>
              </a:lnSpc>
              <a:spcBef>
                <a:spcPts val="0"/>
              </a:spcBef>
              <a:spcAft>
                <a:spcPts val="0"/>
              </a:spcAft>
              <a:buClr>
                <a:srgbClr val="94BC56"/>
              </a:buClr>
              <a:buSzPts val="3000"/>
              <a:buFont typeface="Arial"/>
              <a:buNone/>
            </a:pPr>
            <a:r>
              <a:rPr lang="en" sz="2300"/>
              <a:t>Wide Open Walls (WOW) Partnership Scope and Budget</a:t>
            </a:r>
            <a:endParaRPr sz="2300"/>
          </a:p>
        </p:txBody>
      </p:sp>
      <p:sp>
        <p:nvSpPr>
          <p:cNvPr id="326" name="Google Shape;326;p44"/>
          <p:cNvSpPr txBox="1"/>
          <p:nvPr/>
        </p:nvSpPr>
        <p:spPr>
          <a:xfrm>
            <a:off x="8515350" y="4614576"/>
            <a:ext cx="628800" cy="169200"/>
          </a:xfrm>
          <a:prstGeom prst="rect">
            <a:avLst/>
          </a:prstGeom>
          <a:noFill/>
          <a:ln>
            <a:noFill/>
          </a:ln>
        </p:spPr>
        <p:txBody>
          <a:bodyPr spcFirstLastPara="1" wrap="square" lIns="0" tIns="0" rIns="0" bIns="0" anchor="ctr" anchorCtr="0">
            <a:spAutoFit/>
          </a:bodyPr>
          <a:lstStyle/>
          <a:p>
            <a:pPr marL="0" marR="0" lvl="0" indent="0" algn="ctr" rtl="0">
              <a:spcBef>
                <a:spcPts val="0"/>
              </a:spcBef>
              <a:spcAft>
                <a:spcPts val="0"/>
              </a:spcAft>
              <a:buNone/>
            </a:pPr>
            <a:fld id="{00000000-1234-1234-1234-123412341234}" type="slidenum">
              <a:rPr lang="en" sz="1100" i="0" u="none" strike="noStrike" cap="none">
                <a:solidFill>
                  <a:srgbClr val="94BC56"/>
                </a:solidFill>
                <a:latin typeface="Montserrat"/>
                <a:ea typeface="Montserrat"/>
                <a:cs typeface="Montserrat"/>
                <a:sym typeface="Montserrat"/>
              </a:rPr>
              <a:t>12</a:t>
            </a:fld>
            <a:endParaRPr sz="1100" i="0" u="none" strike="noStrike" cap="none">
              <a:solidFill>
                <a:srgbClr val="94BC56"/>
              </a:solidFill>
              <a:latin typeface="Montserrat"/>
              <a:ea typeface="Montserrat"/>
              <a:cs typeface="Montserrat"/>
              <a:sym typeface="Montserrat"/>
            </a:endParaRPr>
          </a:p>
        </p:txBody>
      </p:sp>
      <p:pic>
        <p:nvPicPr>
          <p:cNvPr id="327" name="Google Shape;327;p44"/>
          <p:cNvPicPr preferRelativeResize="0"/>
          <p:nvPr/>
        </p:nvPicPr>
        <p:blipFill rotWithShape="1">
          <a:blip r:embed="rId3">
            <a:alphaModFix/>
          </a:blip>
          <a:srcRect l="2080" t="845" r="57683" b="845"/>
          <a:stretch/>
        </p:blipFill>
        <p:spPr>
          <a:xfrm>
            <a:off x="4724400" y="25"/>
            <a:ext cx="4419599" cy="4972024"/>
          </a:xfrm>
          <a:prstGeom prst="rect">
            <a:avLst/>
          </a:prstGeom>
          <a:noFill/>
          <a:ln>
            <a:noFill/>
          </a:ln>
        </p:spPr>
      </p:pic>
      <p:sp>
        <p:nvSpPr>
          <p:cNvPr id="328" name="Google Shape;328;p44"/>
          <p:cNvSpPr txBox="1"/>
          <p:nvPr/>
        </p:nvSpPr>
        <p:spPr>
          <a:xfrm>
            <a:off x="628650" y="1844075"/>
            <a:ext cx="3686100" cy="2770500"/>
          </a:xfrm>
          <a:prstGeom prst="rect">
            <a:avLst/>
          </a:prstGeom>
          <a:noFill/>
          <a:ln>
            <a:noFill/>
          </a:ln>
        </p:spPr>
        <p:txBody>
          <a:bodyPr spcFirstLastPara="1" wrap="square" lIns="91425" tIns="91425" rIns="91425" bIns="91425" anchor="t" anchorCtr="0">
            <a:noAutofit/>
          </a:bodyPr>
          <a:lstStyle/>
          <a:p>
            <a:pPr marL="171450" lvl="0" indent="-260350" algn="l" rtl="0">
              <a:spcBef>
                <a:spcPts val="0"/>
              </a:spcBef>
              <a:spcAft>
                <a:spcPts val="0"/>
              </a:spcAft>
              <a:buClr>
                <a:schemeClr val="dk1"/>
              </a:buClr>
              <a:buSzPts val="1400"/>
              <a:buFont typeface="Montserrat"/>
              <a:buChar char="●"/>
            </a:pPr>
            <a:r>
              <a:rPr lang="en">
                <a:solidFill>
                  <a:schemeClr val="dk1"/>
                </a:solidFill>
                <a:latin typeface="Montserrat"/>
                <a:ea typeface="Montserrat"/>
                <a:cs typeface="Montserrat"/>
                <a:sym typeface="Montserrat"/>
              </a:rPr>
              <a:t>$250,000 this fiscal year per Board recommendation, funded with ESSER III for Student Opportunities: Visual and Performing Arts.</a:t>
            </a:r>
            <a:endParaRPr>
              <a:solidFill>
                <a:schemeClr val="dk1"/>
              </a:solidFill>
              <a:latin typeface="Montserrat"/>
              <a:ea typeface="Montserrat"/>
              <a:cs typeface="Montserrat"/>
              <a:sym typeface="Montserrat"/>
            </a:endParaRPr>
          </a:p>
          <a:p>
            <a:pPr marL="171450" lvl="0" indent="-260350" algn="l" rtl="0">
              <a:spcBef>
                <a:spcPts val="1000"/>
              </a:spcBef>
              <a:spcAft>
                <a:spcPts val="0"/>
              </a:spcAft>
              <a:buClr>
                <a:schemeClr val="dk1"/>
              </a:buClr>
              <a:buSzPts val="1400"/>
              <a:buFont typeface="Montserrat"/>
              <a:buChar char="●"/>
            </a:pPr>
            <a:r>
              <a:rPr lang="en">
                <a:solidFill>
                  <a:schemeClr val="dk1"/>
                </a:solidFill>
                <a:latin typeface="Montserrat"/>
                <a:ea typeface="Montserrat"/>
                <a:cs typeface="Montserrat"/>
                <a:sym typeface="Montserrat"/>
              </a:rPr>
              <a:t>WOW scope is to paint 12+ murals at one school per trustee area, for a total of 7 schools</a:t>
            </a:r>
            <a:endParaRPr>
              <a:solidFill>
                <a:schemeClr val="dk1"/>
              </a:solidFill>
              <a:latin typeface="Montserrat"/>
              <a:ea typeface="Montserrat"/>
              <a:cs typeface="Montserrat"/>
              <a:sym typeface="Montserrat"/>
            </a:endParaRPr>
          </a:p>
          <a:p>
            <a:pPr marL="171450" lvl="0" indent="-260350" algn="l" rtl="0">
              <a:spcBef>
                <a:spcPts val="1000"/>
              </a:spcBef>
              <a:spcAft>
                <a:spcPts val="1000"/>
              </a:spcAft>
              <a:buClr>
                <a:schemeClr val="dk1"/>
              </a:buClr>
              <a:buSzPts val="1400"/>
              <a:buFont typeface="Montserrat"/>
              <a:buChar char="●"/>
            </a:pPr>
            <a:r>
              <a:rPr lang="en">
                <a:solidFill>
                  <a:schemeClr val="dk1"/>
                </a:solidFill>
                <a:latin typeface="Montserrat"/>
                <a:ea typeface="Montserrat"/>
                <a:cs typeface="Montserrat"/>
                <a:sym typeface="Montserrat"/>
              </a:rPr>
              <a:t>Tahoe received murals in May 2022 that were not funded by the District.</a:t>
            </a:r>
            <a:endParaRPr>
              <a:solidFill>
                <a:schemeClr val="dk1"/>
              </a:solidFill>
              <a:latin typeface="Montserrat"/>
              <a:ea typeface="Montserrat"/>
              <a:cs typeface="Montserrat"/>
              <a:sym typeface="Montserrat"/>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333"/>
        <p:cNvGrpSpPr/>
        <p:nvPr/>
      </p:nvGrpSpPr>
      <p:grpSpPr>
        <a:xfrm>
          <a:off x="0" y="0"/>
          <a:ext cx="0" cy="0"/>
          <a:chOff x="0" y="0"/>
          <a:chExt cx="0" cy="0"/>
        </a:xfrm>
      </p:grpSpPr>
      <p:sp>
        <p:nvSpPr>
          <p:cNvPr id="334" name="Google Shape;334;p45"/>
          <p:cNvSpPr/>
          <p:nvPr/>
        </p:nvSpPr>
        <p:spPr>
          <a:xfrm>
            <a:off x="0" y="0"/>
            <a:ext cx="9144000" cy="4972200"/>
          </a:xfrm>
          <a:prstGeom prst="rect">
            <a:avLst/>
          </a:prstGeom>
          <a:solidFill>
            <a:srgbClr val="5B9F45"/>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rgbClr val="FFFFFF"/>
              </a:solidFill>
              <a:latin typeface="Arial"/>
              <a:ea typeface="Arial"/>
              <a:cs typeface="Arial"/>
              <a:sym typeface="Arial"/>
            </a:endParaRPr>
          </a:p>
        </p:txBody>
      </p:sp>
      <p:sp>
        <p:nvSpPr>
          <p:cNvPr id="335" name="Google Shape;335;p45"/>
          <p:cNvSpPr/>
          <p:nvPr/>
        </p:nvSpPr>
        <p:spPr>
          <a:xfrm>
            <a:off x="0" y="0"/>
            <a:ext cx="9144000" cy="4996800"/>
          </a:xfrm>
          <a:prstGeom prst="rect">
            <a:avLst/>
          </a:prstGeom>
          <a:solidFill>
            <a:srgbClr val="94BC56"/>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336" name="Google Shape;336;p45"/>
          <p:cNvSpPr txBox="1"/>
          <p:nvPr/>
        </p:nvSpPr>
        <p:spPr>
          <a:xfrm>
            <a:off x="628650" y="2167536"/>
            <a:ext cx="7886700" cy="808500"/>
          </a:xfrm>
          <a:prstGeom prst="rect">
            <a:avLst/>
          </a:prstGeom>
          <a:noFill/>
          <a:ln>
            <a:noFill/>
          </a:ln>
          <a:effectLst>
            <a:outerShdw blurRad="165100" algn="tl" rotWithShape="0">
              <a:srgbClr val="000000">
                <a:alpha val="40000"/>
              </a:srgbClr>
            </a:outerShdw>
          </a:effectLst>
        </p:spPr>
        <p:txBody>
          <a:bodyPr spcFirstLastPara="1" wrap="square" lIns="68575" tIns="34275" rIns="68575" bIns="34275" anchor="ctr" anchorCtr="0">
            <a:normAutofit/>
          </a:bodyPr>
          <a:lstStyle/>
          <a:p>
            <a:pPr marL="0" marR="0" lvl="0" indent="0" algn="ctr" rtl="0">
              <a:lnSpc>
                <a:spcPct val="70000"/>
              </a:lnSpc>
              <a:spcBef>
                <a:spcPts val="0"/>
              </a:spcBef>
              <a:spcAft>
                <a:spcPts val="0"/>
              </a:spcAft>
              <a:buClr>
                <a:schemeClr val="lt1"/>
              </a:buClr>
              <a:buSzPts val="3375"/>
              <a:buFont typeface="Arial"/>
              <a:buNone/>
            </a:pPr>
            <a:r>
              <a:rPr lang="en" sz="2975" b="1">
                <a:solidFill>
                  <a:schemeClr val="lt1"/>
                </a:solidFill>
                <a:latin typeface="Montserrat"/>
                <a:ea typeface="Montserrat"/>
                <a:cs typeface="Montserrat"/>
                <a:sym typeface="Montserrat"/>
              </a:rPr>
              <a:t>Q&amp;A</a:t>
            </a:r>
            <a:endParaRPr sz="425">
              <a:latin typeface="Montserrat"/>
              <a:ea typeface="Montserrat"/>
              <a:cs typeface="Montserrat"/>
              <a:sym typeface="Montserrat"/>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20"/>
        <p:cNvGrpSpPr/>
        <p:nvPr/>
      </p:nvGrpSpPr>
      <p:grpSpPr>
        <a:xfrm>
          <a:off x="0" y="0"/>
          <a:ext cx="0" cy="0"/>
          <a:chOff x="0" y="0"/>
          <a:chExt cx="0" cy="0"/>
        </a:xfrm>
      </p:grpSpPr>
      <p:sp>
        <p:nvSpPr>
          <p:cNvPr id="221" name="Google Shape;221;p34"/>
          <p:cNvSpPr txBox="1">
            <a:spLocks noGrp="1"/>
          </p:cNvSpPr>
          <p:nvPr>
            <p:ph type="title"/>
          </p:nvPr>
        </p:nvSpPr>
        <p:spPr>
          <a:xfrm>
            <a:off x="628650" y="336157"/>
            <a:ext cx="2222700" cy="363600"/>
          </a:xfrm>
          <a:prstGeom prst="rect">
            <a:avLst/>
          </a:prstGeom>
          <a:noFill/>
          <a:ln>
            <a:noFill/>
          </a:ln>
        </p:spPr>
        <p:txBody>
          <a:bodyPr spcFirstLastPara="1" wrap="square" lIns="0" tIns="9525" rIns="0" bIns="0" anchor="t" anchorCtr="0">
            <a:spAutoFit/>
          </a:bodyPr>
          <a:lstStyle/>
          <a:p>
            <a:pPr marL="12700" lvl="0" indent="0" algn="l" rtl="0">
              <a:lnSpc>
                <a:spcPct val="100000"/>
              </a:lnSpc>
              <a:spcBef>
                <a:spcPts val="0"/>
              </a:spcBef>
              <a:spcAft>
                <a:spcPts val="0"/>
              </a:spcAft>
              <a:buClr>
                <a:srgbClr val="94BC56"/>
              </a:buClr>
              <a:buSzPts val="3000"/>
              <a:buFont typeface="Arial"/>
              <a:buNone/>
            </a:pPr>
            <a:r>
              <a:rPr lang="en" sz="2300"/>
              <a:t>Agenda</a:t>
            </a:r>
            <a:endParaRPr sz="2300"/>
          </a:p>
        </p:txBody>
      </p:sp>
      <p:sp>
        <p:nvSpPr>
          <p:cNvPr id="222" name="Google Shape;222;p34"/>
          <p:cNvSpPr txBox="1"/>
          <p:nvPr/>
        </p:nvSpPr>
        <p:spPr>
          <a:xfrm>
            <a:off x="628650" y="1057275"/>
            <a:ext cx="3372000" cy="3485700"/>
          </a:xfrm>
          <a:prstGeom prst="rect">
            <a:avLst/>
          </a:prstGeom>
          <a:noFill/>
          <a:ln>
            <a:noFill/>
          </a:ln>
        </p:spPr>
        <p:txBody>
          <a:bodyPr spcFirstLastPara="1" wrap="square" lIns="0" tIns="9525" rIns="0" bIns="0" anchor="t" anchorCtr="0">
            <a:spAutoFit/>
          </a:bodyPr>
          <a:lstStyle/>
          <a:p>
            <a:pPr marL="457200" marR="0" lvl="0" indent="-342900" algn="l" rtl="0">
              <a:spcBef>
                <a:spcPts val="1500"/>
              </a:spcBef>
              <a:spcAft>
                <a:spcPts val="0"/>
              </a:spcAft>
              <a:buSzPts val="1800"/>
              <a:buFont typeface="Montserrat"/>
              <a:buAutoNum type="arabicPeriod"/>
            </a:pPr>
            <a:r>
              <a:rPr lang="en" sz="1800">
                <a:solidFill>
                  <a:schemeClr val="dk1"/>
                </a:solidFill>
                <a:latin typeface="Montserrat"/>
                <a:ea typeface="Montserrat"/>
                <a:cs typeface="Montserrat"/>
                <a:sym typeface="Montserrat"/>
              </a:rPr>
              <a:t>School mural project overview &amp; goals</a:t>
            </a:r>
            <a:endParaRPr sz="1800">
              <a:solidFill>
                <a:schemeClr val="dk1"/>
              </a:solidFill>
              <a:latin typeface="Montserrat"/>
              <a:ea typeface="Montserrat"/>
              <a:cs typeface="Montserrat"/>
              <a:sym typeface="Montserrat"/>
            </a:endParaRPr>
          </a:p>
          <a:p>
            <a:pPr marL="457200" marR="0" lvl="0" indent="-342900" algn="l" rtl="0">
              <a:spcBef>
                <a:spcPts val="1000"/>
              </a:spcBef>
              <a:spcAft>
                <a:spcPts val="0"/>
              </a:spcAft>
              <a:buClr>
                <a:schemeClr val="dk1"/>
              </a:buClr>
              <a:buSzPts val="1800"/>
              <a:buFont typeface="Montserrat"/>
              <a:buAutoNum type="arabicPeriod"/>
            </a:pPr>
            <a:r>
              <a:rPr lang="en" sz="1800">
                <a:solidFill>
                  <a:schemeClr val="dk1"/>
                </a:solidFill>
                <a:latin typeface="Montserrat"/>
                <a:ea typeface="Montserrat"/>
                <a:cs typeface="Montserrat"/>
                <a:sym typeface="Montserrat"/>
              </a:rPr>
              <a:t>Impact to date</a:t>
            </a:r>
            <a:endParaRPr sz="1800">
              <a:solidFill>
                <a:schemeClr val="dk1"/>
              </a:solidFill>
              <a:latin typeface="Montserrat"/>
              <a:ea typeface="Montserrat"/>
              <a:cs typeface="Montserrat"/>
              <a:sym typeface="Montserrat"/>
            </a:endParaRPr>
          </a:p>
          <a:p>
            <a:pPr marL="457200" marR="0" lvl="0" indent="-342900" algn="l" rtl="0">
              <a:spcBef>
                <a:spcPts val="1000"/>
              </a:spcBef>
              <a:spcAft>
                <a:spcPts val="0"/>
              </a:spcAft>
              <a:buClr>
                <a:schemeClr val="dk1"/>
              </a:buClr>
              <a:buSzPts val="1800"/>
              <a:buFont typeface="Montserrat"/>
              <a:buAutoNum type="arabicPeriod"/>
            </a:pPr>
            <a:r>
              <a:rPr lang="en" sz="1800">
                <a:solidFill>
                  <a:schemeClr val="dk1"/>
                </a:solidFill>
                <a:latin typeface="Montserrat"/>
                <a:ea typeface="Montserrat"/>
                <a:cs typeface="Montserrat"/>
                <a:sym typeface="Montserrat"/>
              </a:rPr>
              <a:t>School selection criteria</a:t>
            </a:r>
            <a:endParaRPr sz="1800">
              <a:solidFill>
                <a:schemeClr val="dk1"/>
              </a:solidFill>
              <a:latin typeface="Montserrat"/>
              <a:ea typeface="Montserrat"/>
              <a:cs typeface="Montserrat"/>
              <a:sym typeface="Montserrat"/>
            </a:endParaRPr>
          </a:p>
          <a:p>
            <a:pPr marL="457200" marR="0" lvl="0" indent="-342900" algn="l" rtl="0">
              <a:spcBef>
                <a:spcPts val="1000"/>
              </a:spcBef>
              <a:spcAft>
                <a:spcPts val="0"/>
              </a:spcAft>
              <a:buClr>
                <a:schemeClr val="dk1"/>
              </a:buClr>
              <a:buSzPts val="1800"/>
              <a:buFont typeface="Montserrat"/>
              <a:buAutoNum type="arabicPeriod"/>
            </a:pPr>
            <a:r>
              <a:rPr lang="en" sz="1800">
                <a:solidFill>
                  <a:schemeClr val="dk1"/>
                </a:solidFill>
                <a:latin typeface="Montserrat"/>
                <a:ea typeface="Montserrat"/>
                <a:cs typeface="Montserrat"/>
                <a:sym typeface="Montserrat"/>
              </a:rPr>
              <a:t>Upcoming 2022-2023 Wide Open Walls events and community fairs</a:t>
            </a:r>
            <a:endParaRPr sz="1800">
              <a:solidFill>
                <a:schemeClr val="dk1"/>
              </a:solidFill>
              <a:latin typeface="Montserrat"/>
              <a:ea typeface="Montserrat"/>
              <a:cs typeface="Montserrat"/>
              <a:sym typeface="Montserrat"/>
            </a:endParaRPr>
          </a:p>
          <a:p>
            <a:pPr marL="457200" lvl="0" indent="-342900" algn="l" rtl="0">
              <a:spcBef>
                <a:spcPts val="1000"/>
              </a:spcBef>
              <a:spcAft>
                <a:spcPts val="0"/>
              </a:spcAft>
              <a:buClr>
                <a:schemeClr val="dk1"/>
              </a:buClr>
              <a:buSzPts val="1800"/>
              <a:buFont typeface="Montserrat"/>
              <a:buAutoNum type="arabicPeriod"/>
            </a:pPr>
            <a:r>
              <a:rPr lang="en" sz="1800">
                <a:solidFill>
                  <a:schemeClr val="dk1"/>
                </a:solidFill>
                <a:latin typeface="Montserrat"/>
                <a:ea typeface="Montserrat"/>
                <a:cs typeface="Montserrat"/>
                <a:sym typeface="Montserrat"/>
              </a:rPr>
              <a:t>2022-2023 Wide Open Walls partnership scope</a:t>
            </a:r>
            <a:endParaRPr sz="1800">
              <a:solidFill>
                <a:schemeClr val="dk1"/>
              </a:solidFill>
              <a:latin typeface="Montserrat"/>
              <a:ea typeface="Montserrat"/>
              <a:cs typeface="Montserrat"/>
              <a:sym typeface="Montserrat"/>
            </a:endParaRPr>
          </a:p>
          <a:p>
            <a:pPr marL="457200" marR="0" lvl="0" indent="-342900" algn="l" rtl="0">
              <a:spcBef>
                <a:spcPts val="1500"/>
              </a:spcBef>
              <a:spcAft>
                <a:spcPts val="1000"/>
              </a:spcAft>
              <a:buClr>
                <a:schemeClr val="dk1"/>
              </a:buClr>
              <a:buSzPts val="1800"/>
              <a:buFont typeface="Montserrat"/>
              <a:buAutoNum type="arabicPeriod"/>
            </a:pPr>
            <a:r>
              <a:rPr lang="en" sz="1800">
                <a:solidFill>
                  <a:schemeClr val="dk1"/>
                </a:solidFill>
                <a:latin typeface="Montserrat"/>
                <a:ea typeface="Montserrat"/>
                <a:cs typeface="Montserrat"/>
                <a:sym typeface="Montserrat"/>
              </a:rPr>
              <a:t>Q&amp;A</a:t>
            </a:r>
            <a:endParaRPr sz="1800">
              <a:solidFill>
                <a:schemeClr val="dk1"/>
              </a:solidFill>
              <a:latin typeface="Montserrat"/>
              <a:ea typeface="Montserrat"/>
              <a:cs typeface="Montserrat"/>
              <a:sym typeface="Montserrat"/>
            </a:endParaRPr>
          </a:p>
        </p:txBody>
      </p:sp>
      <p:sp>
        <p:nvSpPr>
          <p:cNvPr id="223" name="Google Shape;223;p34"/>
          <p:cNvSpPr txBox="1"/>
          <p:nvPr/>
        </p:nvSpPr>
        <p:spPr>
          <a:xfrm>
            <a:off x="8515350" y="4614576"/>
            <a:ext cx="628800" cy="169200"/>
          </a:xfrm>
          <a:prstGeom prst="rect">
            <a:avLst/>
          </a:prstGeom>
          <a:noFill/>
          <a:ln>
            <a:noFill/>
          </a:ln>
        </p:spPr>
        <p:txBody>
          <a:bodyPr spcFirstLastPara="1" wrap="square" lIns="0" tIns="0" rIns="0" bIns="0" anchor="ctr" anchorCtr="0">
            <a:spAutoFit/>
          </a:bodyPr>
          <a:lstStyle/>
          <a:p>
            <a:pPr marL="0" marR="0" lvl="0" indent="0" algn="ctr" rtl="0">
              <a:spcBef>
                <a:spcPts val="0"/>
              </a:spcBef>
              <a:spcAft>
                <a:spcPts val="0"/>
              </a:spcAft>
              <a:buNone/>
            </a:pPr>
            <a:fld id="{00000000-1234-1234-1234-123412341234}" type="slidenum">
              <a:rPr lang="en" sz="1100" i="0" u="none" strike="noStrike" cap="none">
                <a:solidFill>
                  <a:srgbClr val="94BC56"/>
                </a:solidFill>
                <a:latin typeface="Montserrat"/>
                <a:ea typeface="Montserrat"/>
                <a:cs typeface="Montserrat"/>
                <a:sym typeface="Montserrat"/>
              </a:rPr>
              <a:t>2</a:t>
            </a:fld>
            <a:endParaRPr sz="1100" i="0" u="none" strike="noStrike" cap="none">
              <a:solidFill>
                <a:srgbClr val="94BC56"/>
              </a:solidFill>
              <a:latin typeface="Montserrat"/>
              <a:ea typeface="Montserrat"/>
              <a:cs typeface="Montserrat"/>
              <a:sym typeface="Montserrat"/>
            </a:endParaRPr>
          </a:p>
        </p:txBody>
      </p:sp>
      <p:pic>
        <p:nvPicPr>
          <p:cNvPr id="224" name="Google Shape;224;p34"/>
          <p:cNvPicPr preferRelativeResize="0"/>
          <p:nvPr/>
        </p:nvPicPr>
        <p:blipFill>
          <a:blip r:embed="rId3">
            <a:alphaModFix/>
          </a:blip>
          <a:stretch>
            <a:fillRect/>
          </a:stretch>
        </p:blipFill>
        <p:spPr>
          <a:xfrm>
            <a:off x="4572000" y="0"/>
            <a:ext cx="4572150" cy="4987794"/>
          </a:xfrm>
          <a:prstGeom prst="rect">
            <a:avLst/>
          </a:prstGeom>
          <a:noFill/>
          <a:ln>
            <a:noFill/>
          </a:ln>
        </p:spPr>
      </p:pic>
      <p:grpSp>
        <p:nvGrpSpPr>
          <p:cNvPr id="225" name="Google Shape;225;p34"/>
          <p:cNvGrpSpPr/>
          <p:nvPr/>
        </p:nvGrpSpPr>
        <p:grpSpPr>
          <a:xfrm rot="10800000">
            <a:off x="-454" y="4958728"/>
            <a:ext cx="9144178" cy="184796"/>
            <a:chOff x="7711087" y="-917899"/>
            <a:chExt cx="4020833" cy="347100"/>
          </a:xfrm>
        </p:grpSpPr>
        <p:sp>
          <p:nvSpPr>
            <p:cNvPr id="226" name="Google Shape;226;p34"/>
            <p:cNvSpPr/>
            <p:nvPr/>
          </p:nvSpPr>
          <p:spPr>
            <a:xfrm>
              <a:off x="8594188" y="-917899"/>
              <a:ext cx="410100" cy="347100"/>
            </a:xfrm>
            <a:prstGeom prst="rect">
              <a:avLst/>
            </a:prstGeom>
            <a:solidFill>
              <a:srgbClr val="215999"/>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b="0" i="0" u="none" strike="noStrike" cap="none">
                <a:solidFill>
                  <a:srgbClr val="FFFFFF"/>
                </a:solidFill>
                <a:latin typeface="Arial"/>
                <a:ea typeface="Arial"/>
                <a:cs typeface="Arial"/>
                <a:sym typeface="Arial"/>
              </a:endParaRPr>
            </a:p>
          </p:txBody>
        </p:sp>
        <p:sp>
          <p:nvSpPr>
            <p:cNvPr id="227" name="Google Shape;227;p34"/>
            <p:cNvSpPr/>
            <p:nvPr/>
          </p:nvSpPr>
          <p:spPr>
            <a:xfrm>
              <a:off x="10324620" y="-917899"/>
              <a:ext cx="1407300" cy="347100"/>
            </a:xfrm>
            <a:prstGeom prst="rect">
              <a:avLst/>
            </a:prstGeom>
            <a:solidFill>
              <a:srgbClr val="5B9F45"/>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b="0" i="0" u="none" strike="noStrike" cap="none">
                <a:solidFill>
                  <a:srgbClr val="FFFFFF"/>
                </a:solidFill>
                <a:latin typeface="Arial"/>
                <a:ea typeface="Arial"/>
                <a:cs typeface="Arial"/>
                <a:sym typeface="Arial"/>
              </a:endParaRPr>
            </a:p>
          </p:txBody>
        </p:sp>
        <p:sp>
          <p:nvSpPr>
            <p:cNvPr id="228" name="Google Shape;228;p34"/>
            <p:cNvSpPr/>
            <p:nvPr/>
          </p:nvSpPr>
          <p:spPr>
            <a:xfrm>
              <a:off x="8867368" y="-917899"/>
              <a:ext cx="1011600" cy="347100"/>
            </a:xfrm>
            <a:prstGeom prst="rect">
              <a:avLst/>
            </a:prstGeom>
            <a:solidFill>
              <a:srgbClr val="893F85"/>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b="0" i="0" u="none" strike="noStrike" cap="none">
                <a:solidFill>
                  <a:srgbClr val="FFFFFF"/>
                </a:solidFill>
                <a:latin typeface="Arial"/>
                <a:ea typeface="Arial"/>
                <a:cs typeface="Arial"/>
                <a:sym typeface="Arial"/>
              </a:endParaRPr>
            </a:p>
          </p:txBody>
        </p:sp>
        <p:sp>
          <p:nvSpPr>
            <p:cNvPr id="229" name="Google Shape;229;p34"/>
            <p:cNvSpPr/>
            <p:nvPr/>
          </p:nvSpPr>
          <p:spPr>
            <a:xfrm>
              <a:off x="7711087" y="-917899"/>
              <a:ext cx="896400" cy="347100"/>
            </a:xfrm>
            <a:prstGeom prst="rect">
              <a:avLst/>
            </a:prstGeom>
            <a:solidFill>
              <a:srgbClr val="94BC56"/>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b="0" i="0" u="none" strike="noStrike" cap="none">
                <a:solidFill>
                  <a:srgbClr val="FFFFFF"/>
                </a:solidFill>
                <a:latin typeface="Arial"/>
                <a:ea typeface="Arial"/>
                <a:cs typeface="Arial"/>
                <a:sym typeface="Arial"/>
              </a:endParaRPr>
            </a:p>
          </p:txBody>
        </p:sp>
        <p:sp>
          <p:nvSpPr>
            <p:cNvPr id="230" name="Google Shape;230;p34"/>
            <p:cNvSpPr/>
            <p:nvPr/>
          </p:nvSpPr>
          <p:spPr>
            <a:xfrm>
              <a:off x="9876503" y="-917899"/>
              <a:ext cx="448200" cy="347100"/>
            </a:xfrm>
            <a:prstGeom prst="rect">
              <a:avLst/>
            </a:prstGeom>
            <a:solidFill>
              <a:srgbClr val="F7C22A"/>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b="0" i="0" u="none" strike="noStrike" cap="none">
                <a:solidFill>
                  <a:srgbClr val="FFFFFF"/>
                </a:solidFill>
                <a:latin typeface="Arial"/>
                <a:ea typeface="Arial"/>
                <a:cs typeface="Arial"/>
                <a:sym typeface="Arial"/>
              </a:endParaRPr>
            </a:p>
          </p:txBody>
        </p:sp>
      </p:gr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35"/>
        <p:cNvGrpSpPr/>
        <p:nvPr/>
      </p:nvGrpSpPr>
      <p:grpSpPr>
        <a:xfrm>
          <a:off x="0" y="0"/>
          <a:ext cx="0" cy="0"/>
          <a:chOff x="0" y="0"/>
          <a:chExt cx="0" cy="0"/>
        </a:xfrm>
      </p:grpSpPr>
      <p:sp>
        <p:nvSpPr>
          <p:cNvPr id="236" name="Google Shape;236;p35"/>
          <p:cNvSpPr txBox="1">
            <a:spLocks noGrp="1"/>
          </p:cNvSpPr>
          <p:nvPr>
            <p:ph type="title"/>
          </p:nvPr>
        </p:nvSpPr>
        <p:spPr>
          <a:xfrm>
            <a:off x="628650" y="363203"/>
            <a:ext cx="3198600" cy="328200"/>
          </a:xfrm>
          <a:prstGeom prst="rect">
            <a:avLst/>
          </a:prstGeom>
          <a:noFill/>
          <a:ln>
            <a:noFill/>
          </a:ln>
        </p:spPr>
        <p:txBody>
          <a:bodyPr spcFirstLastPara="1" wrap="square" lIns="0" tIns="9525" rIns="0" bIns="0" anchor="t" anchorCtr="0">
            <a:spAutoFit/>
          </a:bodyPr>
          <a:lstStyle/>
          <a:p>
            <a:pPr marL="0" marR="0" lvl="0" indent="0" algn="l" rtl="0">
              <a:lnSpc>
                <a:spcPct val="90000"/>
              </a:lnSpc>
              <a:spcBef>
                <a:spcPts val="0"/>
              </a:spcBef>
              <a:spcAft>
                <a:spcPts val="0"/>
              </a:spcAft>
              <a:buClr>
                <a:srgbClr val="94BC56"/>
              </a:buClr>
              <a:buSzPts val="3000"/>
              <a:buFont typeface="Arial"/>
              <a:buNone/>
            </a:pPr>
            <a:r>
              <a:rPr lang="en" sz="2300"/>
              <a:t>Acronyms  </a:t>
            </a:r>
            <a:endParaRPr sz="2300"/>
          </a:p>
        </p:txBody>
      </p:sp>
      <p:sp>
        <p:nvSpPr>
          <p:cNvPr id="237" name="Google Shape;237;p35"/>
          <p:cNvSpPr txBox="1"/>
          <p:nvPr/>
        </p:nvSpPr>
        <p:spPr>
          <a:xfrm>
            <a:off x="8515350" y="4614576"/>
            <a:ext cx="628800" cy="169200"/>
          </a:xfrm>
          <a:prstGeom prst="rect">
            <a:avLst/>
          </a:prstGeom>
          <a:noFill/>
          <a:ln>
            <a:noFill/>
          </a:ln>
        </p:spPr>
        <p:txBody>
          <a:bodyPr spcFirstLastPara="1" wrap="square" lIns="0" tIns="0" rIns="0" bIns="0" anchor="ctr" anchorCtr="0">
            <a:spAutoFit/>
          </a:bodyPr>
          <a:lstStyle/>
          <a:p>
            <a:pPr marL="0" marR="0" lvl="0" indent="0" algn="ctr" rtl="0">
              <a:spcBef>
                <a:spcPts val="0"/>
              </a:spcBef>
              <a:spcAft>
                <a:spcPts val="0"/>
              </a:spcAft>
              <a:buNone/>
            </a:pPr>
            <a:fld id="{00000000-1234-1234-1234-123412341234}" type="slidenum">
              <a:rPr lang="en" sz="1100" i="0" u="none" strike="noStrike" cap="none">
                <a:solidFill>
                  <a:srgbClr val="94BC56"/>
                </a:solidFill>
                <a:latin typeface="Montserrat"/>
                <a:ea typeface="Montserrat"/>
                <a:cs typeface="Montserrat"/>
                <a:sym typeface="Montserrat"/>
              </a:rPr>
              <a:t>3</a:t>
            </a:fld>
            <a:endParaRPr sz="1100" i="0" u="none" strike="noStrike" cap="none">
              <a:solidFill>
                <a:srgbClr val="94BC56"/>
              </a:solidFill>
              <a:latin typeface="Montserrat"/>
              <a:ea typeface="Montserrat"/>
              <a:cs typeface="Montserrat"/>
              <a:sym typeface="Montserrat"/>
            </a:endParaRPr>
          </a:p>
        </p:txBody>
      </p:sp>
      <p:sp>
        <p:nvSpPr>
          <p:cNvPr id="238" name="Google Shape;238;p35"/>
          <p:cNvSpPr txBox="1"/>
          <p:nvPr/>
        </p:nvSpPr>
        <p:spPr>
          <a:xfrm>
            <a:off x="628650" y="1057275"/>
            <a:ext cx="58455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latin typeface="Montserrat"/>
                <a:ea typeface="Montserrat"/>
                <a:cs typeface="Montserrat"/>
                <a:sym typeface="Montserrat"/>
              </a:rPr>
              <a:t>ESSER = Elementary and Secondary School Emergency Relief</a:t>
            </a:r>
            <a:endParaRPr>
              <a:latin typeface="Montserrat"/>
              <a:ea typeface="Montserrat"/>
              <a:cs typeface="Montserrat"/>
              <a:sym typeface="Montserrat"/>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43"/>
        <p:cNvGrpSpPr/>
        <p:nvPr/>
      </p:nvGrpSpPr>
      <p:grpSpPr>
        <a:xfrm>
          <a:off x="0" y="0"/>
          <a:ext cx="0" cy="0"/>
          <a:chOff x="0" y="0"/>
          <a:chExt cx="0" cy="0"/>
        </a:xfrm>
      </p:grpSpPr>
      <p:sp>
        <p:nvSpPr>
          <p:cNvPr id="244" name="Google Shape;244;p36"/>
          <p:cNvSpPr txBox="1">
            <a:spLocks noGrp="1"/>
          </p:cNvSpPr>
          <p:nvPr>
            <p:ph type="title"/>
          </p:nvPr>
        </p:nvSpPr>
        <p:spPr>
          <a:xfrm>
            <a:off x="628650" y="363200"/>
            <a:ext cx="6905100" cy="328200"/>
          </a:xfrm>
          <a:prstGeom prst="rect">
            <a:avLst/>
          </a:prstGeom>
          <a:noFill/>
          <a:ln>
            <a:noFill/>
          </a:ln>
        </p:spPr>
        <p:txBody>
          <a:bodyPr spcFirstLastPara="1" wrap="square" lIns="0" tIns="9525" rIns="0" bIns="0" anchor="t" anchorCtr="0">
            <a:spAutoFit/>
          </a:bodyPr>
          <a:lstStyle/>
          <a:p>
            <a:pPr marL="0" marR="0" lvl="0" indent="0" algn="l" rtl="0">
              <a:lnSpc>
                <a:spcPct val="90000"/>
              </a:lnSpc>
              <a:spcBef>
                <a:spcPts val="0"/>
              </a:spcBef>
              <a:spcAft>
                <a:spcPts val="0"/>
              </a:spcAft>
              <a:buClr>
                <a:srgbClr val="94BC56"/>
              </a:buClr>
              <a:buSzPts val="3000"/>
              <a:buFont typeface="Arial"/>
              <a:buNone/>
            </a:pPr>
            <a:r>
              <a:rPr lang="en" sz="2300"/>
              <a:t>Why School Murals? </a:t>
            </a:r>
            <a:endParaRPr sz="2300"/>
          </a:p>
        </p:txBody>
      </p:sp>
      <p:sp>
        <p:nvSpPr>
          <p:cNvPr id="245" name="Google Shape;245;p36"/>
          <p:cNvSpPr txBox="1"/>
          <p:nvPr/>
        </p:nvSpPr>
        <p:spPr>
          <a:xfrm>
            <a:off x="8515350" y="4614576"/>
            <a:ext cx="628800" cy="169200"/>
          </a:xfrm>
          <a:prstGeom prst="rect">
            <a:avLst/>
          </a:prstGeom>
          <a:noFill/>
          <a:ln>
            <a:noFill/>
          </a:ln>
        </p:spPr>
        <p:txBody>
          <a:bodyPr spcFirstLastPara="1" wrap="square" lIns="0" tIns="0" rIns="0" bIns="0" anchor="ctr" anchorCtr="0">
            <a:spAutoFit/>
          </a:bodyPr>
          <a:lstStyle/>
          <a:p>
            <a:pPr marL="0" marR="0" lvl="0" indent="0" algn="ctr" rtl="0">
              <a:spcBef>
                <a:spcPts val="0"/>
              </a:spcBef>
              <a:spcAft>
                <a:spcPts val="0"/>
              </a:spcAft>
              <a:buNone/>
            </a:pPr>
            <a:fld id="{00000000-1234-1234-1234-123412341234}" type="slidenum">
              <a:rPr lang="en" sz="1100" i="0" u="none" strike="noStrike" cap="none">
                <a:solidFill>
                  <a:srgbClr val="94BC56"/>
                </a:solidFill>
                <a:latin typeface="Montserrat"/>
                <a:ea typeface="Montserrat"/>
                <a:cs typeface="Montserrat"/>
                <a:sym typeface="Montserrat"/>
              </a:rPr>
              <a:t>4</a:t>
            </a:fld>
            <a:endParaRPr sz="1100" i="0" u="none" strike="noStrike" cap="none">
              <a:solidFill>
                <a:srgbClr val="94BC56"/>
              </a:solidFill>
              <a:latin typeface="Montserrat"/>
              <a:ea typeface="Montserrat"/>
              <a:cs typeface="Montserrat"/>
              <a:sym typeface="Montserrat"/>
            </a:endParaRPr>
          </a:p>
        </p:txBody>
      </p:sp>
      <p:pic>
        <p:nvPicPr>
          <p:cNvPr id="246" name="Google Shape;246;p36"/>
          <p:cNvPicPr preferRelativeResize="0"/>
          <p:nvPr/>
        </p:nvPicPr>
        <p:blipFill rotWithShape="1">
          <a:blip r:embed="rId3">
            <a:alphaModFix/>
          </a:blip>
          <a:srcRect t="13630" b="20744"/>
          <a:stretch/>
        </p:blipFill>
        <p:spPr>
          <a:xfrm>
            <a:off x="4202238" y="1057275"/>
            <a:ext cx="4984161" cy="2179949"/>
          </a:xfrm>
          <a:prstGeom prst="rect">
            <a:avLst/>
          </a:prstGeom>
          <a:noFill/>
          <a:ln>
            <a:noFill/>
          </a:ln>
        </p:spPr>
      </p:pic>
      <p:sp>
        <p:nvSpPr>
          <p:cNvPr id="247" name="Google Shape;247;p36"/>
          <p:cNvSpPr txBox="1"/>
          <p:nvPr/>
        </p:nvSpPr>
        <p:spPr>
          <a:xfrm>
            <a:off x="628650" y="1057275"/>
            <a:ext cx="2800500" cy="3283800"/>
          </a:xfrm>
          <a:prstGeom prst="rect">
            <a:avLst/>
          </a:prstGeom>
          <a:noFill/>
          <a:ln>
            <a:noFill/>
          </a:ln>
        </p:spPr>
        <p:txBody>
          <a:bodyPr spcFirstLastPara="1" wrap="square" lIns="91425" tIns="91425" rIns="91425" bIns="91425" anchor="t" anchorCtr="0">
            <a:noAutofit/>
          </a:bodyPr>
          <a:lstStyle/>
          <a:p>
            <a:pPr marL="285750" lvl="0" indent="-317500" algn="l" rtl="0">
              <a:spcBef>
                <a:spcPts val="0"/>
              </a:spcBef>
              <a:spcAft>
                <a:spcPts val="0"/>
              </a:spcAft>
              <a:buSzPts val="1400"/>
              <a:buFont typeface="Montserrat"/>
              <a:buChar char="●"/>
            </a:pPr>
            <a:r>
              <a:rPr lang="en">
                <a:latin typeface="Montserrat"/>
                <a:ea typeface="Montserrat"/>
                <a:cs typeface="Montserrat"/>
                <a:sym typeface="Montserrat"/>
              </a:rPr>
              <a:t>Campus beautification</a:t>
            </a:r>
            <a:endParaRPr>
              <a:solidFill>
                <a:schemeClr val="dk1"/>
              </a:solidFill>
              <a:latin typeface="Montserrat"/>
              <a:ea typeface="Montserrat"/>
              <a:cs typeface="Montserrat"/>
              <a:sym typeface="Montserrat"/>
            </a:endParaRPr>
          </a:p>
          <a:p>
            <a:pPr marL="285750" lvl="0" indent="-317500" algn="l" rtl="0">
              <a:spcBef>
                <a:spcPts val="1000"/>
              </a:spcBef>
              <a:spcAft>
                <a:spcPts val="0"/>
              </a:spcAft>
              <a:buClr>
                <a:schemeClr val="dk1"/>
              </a:buClr>
              <a:buSzPts val="1400"/>
              <a:buFont typeface="Montserrat"/>
              <a:buChar char="●"/>
            </a:pPr>
            <a:r>
              <a:rPr lang="en">
                <a:solidFill>
                  <a:schemeClr val="dk1"/>
                </a:solidFill>
                <a:latin typeface="Montserrat"/>
                <a:ea typeface="Montserrat"/>
                <a:cs typeface="Montserrat"/>
                <a:sym typeface="Montserrat"/>
              </a:rPr>
              <a:t>Mitigating chronic absenteeism and student achievement</a:t>
            </a:r>
            <a:endParaRPr>
              <a:solidFill>
                <a:schemeClr val="dk1"/>
              </a:solidFill>
              <a:latin typeface="Montserrat"/>
              <a:ea typeface="Montserrat"/>
              <a:cs typeface="Montserrat"/>
              <a:sym typeface="Montserrat"/>
            </a:endParaRPr>
          </a:p>
          <a:p>
            <a:pPr marL="285750" lvl="0" indent="-317500" algn="l" rtl="0">
              <a:spcBef>
                <a:spcPts val="1000"/>
              </a:spcBef>
              <a:spcAft>
                <a:spcPts val="0"/>
              </a:spcAft>
              <a:buClr>
                <a:schemeClr val="dk1"/>
              </a:buClr>
              <a:buSzPts val="1400"/>
              <a:buFont typeface="Montserrat"/>
              <a:buChar char="●"/>
            </a:pPr>
            <a:r>
              <a:rPr lang="en">
                <a:solidFill>
                  <a:schemeClr val="dk1"/>
                </a:solidFill>
                <a:latin typeface="Montserrat"/>
                <a:ea typeface="Montserrat"/>
                <a:cs typeface="Montserrat"/>
                <a:sym typeface="Montserrat"/>
              </a:rPr>
              <a:t>Inspiring students</a:t>
            </a:r>
            <a:endParaRPr>
              <a:solidFill>
                <a:schemeClr val="dk1"/>
              </a:solidFill>
              <a:latin typeface="Montserrat"/>
              <a:ea typeface="Montserrat"/>
              <a:cs typeface="Montserrat"/>
              <a:sym typeface="Montserrat"/>
            </a:endParaRPr>
          </a:p>
          <a:p>
            <a:pPr marL="285750" lvl="0" indent="-317500" algn="l" rtl="0">
              <a:spcBef>
                <a:spcPts val="1000"/>
              </a:spcBef>
              <a:spcAft>
                <a:spcPts val="0"/>
              </a:spcAft>
              <a:buClr>
                <a:schemeClr val="dk1"/>
              </a:buClr>
              <a:buSzPts val="1400"/>
              <a:buFont typeface="Montserrat"/>
              <a:buChar char="●"/>
            </a:pPr>
            <a:r>
              <a:rPr lang="en">
                <a:solidFill>
                  <a:schemeClr val="dk1"/>
                </a:solidFill>
                <a:latin typeface="Montserrat"/>
                <a:ea typeface="Montserrat"/>
                <a:cs typeface="Montserrat"/>
                <a:sym typeface="Montserrat"/>
              </a:rPr>
              <a:t>Creating connection and joy through artists enrichment and expression</a:t>
            </a:r>
            <a:endParaRPr>
              <a:solidFill>
                <a:schemeClr val="dk1"/>
              </a:solidFill>
              <a:latin typeface="Montserrat"/>
              <a:ea typeface="Montserrat"/>
              <a:cs typeface="Montserrat"/>
              <a:sym typeface="Montserrat"/>
            </a:endParaRPr>
          </a:p>
          <a:p>
            <a:pPr marL="285750" lvl="0" indent="-317500" algn="l" rtl="0">
              <a:spcBef>
                <a:spcPts val="1000"/>
              </a:spcBef>
              <a:spcAft>
                <a:spcPts val="1000"/>
              </a:spcAft>
              <a:buSzPts val="1400"/>
              <a:buFont typeface="Montserrat"/>
              <a:buChar char="●"/>
            </a:pPr>
            <a:r>
              <a:rPr lang="en">
                <a:latin typeface="Montserrat"/>
                <a:ea typeface="Montserrat"/>
                <a:cs typeface="Montserrat"/>
                <a:sym typeface="Montserrat"/>
              </a:rPr>
              <a:t>Engaging the community through community fairs</a:t>
            </a:r>
            <a:endParaRPr>
              <a:latin typeface="Montserrat"/>
              <a:ea typeface="Montserrat"/>
              <a:cs typeface="Montserrat"/>
              <a:sym typeface="Montserrat"/>
            </a:endParaRPr>
          </a:p>
        </p:txBody>
      </p:sp>
      <p:sp>
        <p:nvSpPr>
          <p:cNvPr id="248" name="Google Shape;248;p36"/>
          <p:cNvSpPr txBox="1"/>
          <p:nvPr/>
        </p:nvSpPr>
        <p:spPr>
          <a:xfrm>
            <a:off x="4202250" y="3345400"/>
            <a:ext cx="4381500" cy="10467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solidFill>
                  <a:schemeClr val="dk1"/>
                </a:solidFill>
                <a:latin typeface="Montserrat"/>
                <a:ea typeface="Montserrat"/>
                <a:cs typeface="Montserrat"/>
                <a:sym typeface="Montserrat"/>
              </a:rPr>
              <a:t>We are focused on building a sense of community as we position our schools as hubs in our city and make our schools a place that students and their families want to be. </a:t>
            </a:r>
            <a:endParaRPr>
              <a:latin typeface="Montserrat"/>
              <a:ea typeface="Montserrat"/>
              <a:cs typeface="Montserrat"/>
              <a:sym typeface="Montserrat"/>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52"/>
        <p:cNvGrpSpPr/>
        <p:nvPr/>
      </p:nvGrpSpPr>
      <p:grpSpPr>
        <a:xfrm>
          <a:off x="0" y="0"/>
          <a:ext cx="0" cy="0"/>
          <a:chOff x="0" y="0"/>
          <a:chExt cx="0" cy="0"/>
        </a:xfrm>
      </p:grpSpPr>
      <p:sp>
        <p:nvSpPr>
          <p:cNvPr id="253" name="Google Shape;253;p37"/>
          <p:cNvSpPr txBox="1"/>
          <p:nvPr/>
        </p:nvSpPr>
        <p:spPr>
          <a:xfrm>
            <a:off x="8515350" y="4614576"/>
            <a:ext cx="628800" cy="169200"/>
          </a:xfrm>
          <a:prstGeom prst="rect">
            <a:avLst/>
          </a:prstGeom>
          <a:noFill/>
          <a:ln>
            <a:noFill/>
          </a:ln>
        </p:spPr>
        <p:txBody>
          <a:bodyPr spcFirstLastPara="1" wrap="square" lIns="0" tIns="0" rIns="0" bIns="0" anchor="ctr" anchorCtr="0">
            <a:spAutoFit/>
          </a:bodyPr>
          <a:lstStyle/>
          <a:p>
            <a:pPr marL="0" marR="0" lvl="0" indent="0" algn="ctr" rtl="0">
              <a:spcBef>
                <a:spcPts val="0"/>
              </a:spcBef>
              <a:spcAft>
                <a:spcPts val="0"/>
              </a:spcAft>
              <a:buNone/>
            </a:pPr>
            <a:fld id="{00000000-1234-1234-1234-123412341234}" type="slidenum">
              <a:rPr lang="en" sz="1100" i="0" u="none" strike="noStrike" cap="none">
                <a:solidFill>
                  <a:srgbClr val="94BC56"/>
                </a:solidFill>
                <a:latin typeface="Montserrat"/>
                <a:ea typeface="Montserrat"/>
                <a:cs typeface="Montserrat"/>
                <a:sym typeface="Montserrat"/>
              </a:rPr>
              <a:t>5</a:t>
            </a:fld>
            <a:endParaRPr sz="1100" i="0" u="none" strike="noStrike" cap="none">
              <a:solidFill>
                <a:srgbClr val="94BC56"/>
              </a:solidFill>
              <a:latin typeface="Montserrat"/>
              <a:ea typeface="Montserrat"/>
              <a:cs typeface="Montserrat"/>
              <a:sym typeface="Montserrat"/>
            </a:endParaRPr>
          </a:p>
        </p:txBody>
      </p:sp>
      <p:pic>
        <p:nvPicPr>
          <p:cNvPr id="254" name="Google Shape;254;p37" descr="Thanks to Wide Open Walls for putting together this video recap from our Elder Creek Elementary School event, at which over 2 dozen artists painted the walls of the school. We also hosted a celebratory community fair to welcome our artists to the campus." title="Wide Open Walls Recap Video of Elder Creek Fair 9/17/22">
            <a:hlinkClick r:id="rId3"/>
          </p:cNvPr>
          <p:cNvPicPr preferRelativeResize="0"/>
          <p:nvPr/>
        </p:nvPicPr>
        <p:blipFill>
          <a:blip r:embed="rId4">
            <a:alphaModFix/>
          </a:blip>
          <a:stretch>
            <a:fillRect/>
          </a:stretch>
        </p:blipFill>
        <p:spPr>
          <a:xfrm>
            <a:off x="2054313" y="774925"/>
            <a:ext cx="5035375" cy="3776525"/>
          </a:xfrm>
          <a:prstGeom prst="rect">
            <a:avLst/>
          </a:prstGeom>
          <a:noFill/>
          <a:ln>
            <a:noFill/>
          </a:ln>
        </p:spPr>
      </p:pic>
      <p:sp>
        <p:nvSpPr>
          <p:cNvPr id="255" name="Google Shape;255;p37"/>
          <p:cNvSpPr txBox="1"/>
          <p:nvPr/>
        </p:nvSpPr>
        <p:spPr>
          <a:xfrm>
            <a:off x="623713" y="383550"/>
            <a:ext cx="7896600" cy="411000"/>
          </a:xfrm>
          <a:prstGeom prst="rect">
            <a:avLst/>
          </a:prstGeom>
          <a:noFill/>
          <a:ln>
            <a:noFill/>
          </a:ln>
        </p:spPr>
        <p:txBody>
          <a:bodyPr spcFirstLastPara="1" wrap="square" lIns="91425" tIns="0" rIns="91425" bIns="91425" anchor="t" anchorCtr="0">
            <a:spAutoFit/>
          </a:bodyPr>
          <a:lstStyle/>
          <a:p>
            <a:pPr marL="0" lvl="0" indent="0" algn="l" rtl="0">
              <a:lnSpc>
                <a:spcPct val="90000"/>
              </a:lnSpc>
              <a:spcBef>
                <a:spcPts val="0"/>
              </a:spcBef>
              <a:spcAft>
                <a:spcPts val="0"/>
              </a:spcAft>
              <a:buClr>
                <a:srgbClr val="94BC56"/>
              </a:buClr>
              <a:buSzPts val="3000"/>
              <a:buFont typeface="Arial"/>
              <a:buNone/>
            </a:pPr>
            <a:r>
              <a:rPr lang="en" sz="2300" b="1">
                <a:solidFill>
                  <a:schemeClr val="accent6"/>
                </a:solidFill>
                <a:latin typeface="Montserrat"/>
                <a:ea typeface="Montserrat"/>
                <a:cs typeface="Montserrat"/>
                <a:sym typeface="Montserrat"/>
              </a:rPr>
              <a:t>A Sac City Unified Community Fair…</a:t>
            </a:r>
            <a:endParaRPr>
              <a:latin typeface="Montserrat"/>
              <a:ea typeface="Montserrat"/>
              <a:cs typeface="Montserrat"/>
              <a:sym typeface="Montserra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54"/>
                                        </p:tgtEl>
                                        <p:attrNameLst>
                                          <p:attrName>style.visibility</p:attrName>
                                        </p:attrNameLst>
                                      </p:cBhvr>
                                      <p:to>
                                        <p:strVal val="visible"/>
                                      </p:to>
                                    </p:set>
                                    <p:animEffect transition="in" filter="fade">
                                      <p:cBhvr>
                                        <p:cTn id="7" dur="1000"/>
                                        <p:tgtEl>
                                          <p:spTgt spid="2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60"/>
        <p:cNvGrpSpPr/>
        <p:nvPr/>
      </p:nvGrpSpPr>
      <p:grpSpPr>
        <a:xfrm>
          <a:off x="0" y="0"/>
          <a:ext cx="0" cy="0"/>
          <a:chOff x="0" y="0"/>
          <a:chExt cx="0" cy="0"/>
        </a:xfrm>
      </p:grpSpPr>
      <p:sp>
        <p:nvSpPr>
          <p:cNvPr id="261" name="Google Shape;261;p38"/>
          <p:cNvSpPr txBox="1">
            <a:spLocks noGrp="1"/>
          </p:cNvSpPr>
          <p:nvPr>
            <p:ph type="title"/>
          </p:nvPr>
        </p:nvSpPr>
        <p:spPr>
          <a:xfrm>
            <a:off x="628650" y="353675"/>
            <a:ext cx="8317200" cy="328200"/>
          </a:xfrm>
          <a:prstGeom prst="rect">
            <a:avLst/>
          </a:prstGeom>
          <a:noFill/>
          <a:ln>
            <a:noFill/>
          </a:ln>
        </p:spPr>
        <p:txBody>
          <a:bodyPr spcFirstLastPara="1" wrap="square" lIns="0" tIns="9525" rIns="0" bIns="0" anchor="t" anchorCtr="0">
            <a:spAutoFit/>
          </a:bodyPr>
          <a:lstStyle/>
          <a:p>
            <a:pPr marL="0" marR="0" lvl="0" indent="0" algn="l" rtl="0">
              <a:lnSpc>
                <a:spcPct val="90000"/>
              </a:lnSpc>
              <a:spcBef>
                <a:spcPts val="0"/>
              </a:spcBef>
              <a:spcAft>
                <a:spcPts val="0"/>
              </a:spcAft>
              <a:buClr>
                <a:srgbClr val="94BC56"/>
              </a:buClr>
              <a:buSzPts val="3000"/>
              <a:buFont typeface="Arial"/>
              <a:buNone/>
            </a:pPr>
            <a:r>
              <a:rPr lang="en" sz="2300"/>
              <a:t>Impact To Date</a:t>
            </a:r>
            <a:endParaRPr sz="2300"/>
          </a:p>
        </p:txBody>
      </p:sp>
      <p:sp>
        <p:nvSpPr>
          <p:cNvPr id="262" name="Google Shape;262;p38"/>
          <p:cNvSpPr txBox="1"/>
          <p:nvPr/>
        </p:nvSpPr>
        <p:spPr>
          <a:xfrm>
            <a:off x="8515350" y="4614576"/>
            <a:ext cx="628800" cy="169200"/>
          </a:xfrm>
          <a:prstGeom prst="rect">
            <a:avLst/>
          </a:prstGeom>
          <a:noFill/>
          <a:ln>
            <a:noFill/>
          </a:ln>
        </p:spPr>
        <p:txBody>
          <a:bodyPr spcFirstLastPara="1" wrap="square" lIns="0" tIns="0" rIns="0" bIns="0" anchor="ctr" anchorCtr="0">
            <a:spAutoFit/>
          </a:bodyPr>
          <a:lstStyle/>
          <a:p>
            <a:pPr marL="0" marR="0" lvl="0" indent="0" algn="ctr" rtl="0">
              <a:spcBef>
                <a:spcPts val="0"/>
              </a:spcBef>
              <a:spcAft>
                <a:spcPts val="0"/>
              </a:spcAft>
              <a:buNone/>
            </a:pPr>
            <a:fld id="{00000000-1234-1234-1234-123412341234}" type="slidenum">
              <a:rPr lang="en" sz="1100" i="0" u="none" strike="noStrike" cap="none">
                <a:solidFill>
                  <a:srgbClr val="94BC56"/>
                </a:solidFill>
                <a:latin typeface="Montserrat"/>
                <a:ea typeface="Montserrat"/>
                <a:cs typeface="Montserrat"/>
                <a:sym typeface="Montserrat"/>
              </a:rPr>
              <a:t>6</a:t>
            </a:fld>
            <a:endParaRPr sz="1100" i="0" u="none" strike="noStrike" cap="none">
              <a:solidFill>
                <a:srgbClr val="94BC56"/>
              </a:solidFill>
              <a:latin typeface="Montserrat"/>
              <a:ea typeface="Montserrat"/>
              <a:cs typeface="Montserrat"/>
              <a:sym typeface="Montserrat"/>
            </a:endParaRPr>
          </a:p>
        </p:txBody>
      </p:sp>
      <p:pic>
        <p:nvPicPr>
          <p:cNvPr id="263" name="Google Shape;263;p38"/>
          <p:cNvPicPr preferRelativeResize="0"/>
          <p:nvPr/>
        </p:nvPicPr>
        <p:blipFill rotWithShape="1">
          <a:blip r:embed="rId3">
            <a:alphaModFix/>
          </a:blip>
          <a:srcRect l="20833" r="17873"/>
          <a:stretch/>
        </p:blipFill>
        <p:spPr>
          <a:xfrm>
            <a:off x="4572000" y="0"/>
            <a:ext cx="4572150" cy="4972050"/>
          </a:xfrm>
          <a:prstGeom prst="rect">
            <a:avLst/>
          </a:prstGeom>
          <a:noFill/>
          <a:ln>
            <a:noFill/>
          </a:ln>
        </p:spPr>
      </p:pic>
      <p:sp>
        <p:nvSpPr>
          <p:cNvPr id="264" name="Google Shape;264;p38"/>
          <p:cNvSpPr txBox="1"/>
          <p:nvPr/>
        </p:nvSpPr>
        <p:spPr>
          <a:xfrm>
            <a:off x="628650" y="1057275"/>
            <a:ext cx="3295800" cy="1431600"/>
          </a:xfrm>
          <a:prstGeom prst="rect">
            <a:avLst/>
          </a:prstGeom>
          <a:noFill/>
          <a:ln>
            <a:noFill/>
          </a:ln>
        </p:spPr>
        <p:txBody>
          <a:bodyPr spcFirstLastPara="1" wrap="square" lIns="91425" tIns="91425" rIns="91425" bIns="91425" anchor="t" anchorCtr="0">
            <a:spAutoFit/>
          </a:bodyPr>
          <a:lstStyle/>
          <a:p>
            <a:pPr marL="285750" lvl="0" indent="-317500" algn="l" rtl="0">
              <a:spcBef>
                <a:spcPts val="0"/>
              </a:spcBef>
              <a:spcAft>
                <a:spcPts val="0"/>
              </a:spcAft>
              <a:buSzPts val="1400"/>
              <a:buFont typeface="Montserrat"/>
              <a:buChar char="●"/>
            </a:pPr>
            <a:r>
              <a:rPr lang="en">
                <a:latin typeface="Montserrat"/>
                <a:ea typeface="Montserrat"/>
                <a:cs typeface="Montserrat"/>
                <a:sym typeface="Montserrat"/>
              </a:rPr>
              <a:t>Luther Burbank High</a:t>
            </a:r>
            <a:endParaRPr>
              <a:latin typeface="Montserrat"/>
              <a:ea typeface="Montserrat"/>
              <a:cs typeface="Montserrat"/>
              <a:sym typeface="Montserrat"/>
            </a:endParaRPr>
          </a:p>
          <a:p>
            <a:pPr marL="285750" lvl="0" indent="-317500" algn="l" rtl="0">
              <a:spcBef>
                <a:spcPts val="1000"/>
              </a:spcBef>
              <a:spcAft>
                <a:spcPts val="0"/>
              </a:spcAft>
              <a:buSzPts val="1400"/>
              <a:buFont typeface="Montserrat"/>
              <a:buChar char="●"/>
            </a:pPr>
            <a:r>
              <a:rPr lang="en">
                <a:latin typeface="Montserrat"/>
                <a:ea typeface="Montserrat"/>
                <a:cs typeface="Montserrat"/>
                <a:sym typeface="Montserrat"/>
              </a:rPr>
              <a:t>Tahoe Elementary</a:t>
            </a:r>
            <a:endParaRPr>
              <a:latin typeface="Montserrat"/>
              <a:ea typeface="Montserrat"/>
              <a:cs typeface="Montserrat"/>
              <a:sym typeface="Montserrat"/>
            </a:endParaRPr>
          </a:p>
          <a:p>
            <a:pPr marL="285750" lvl="0" indent="-317500" algn="l" rtl="0">
              <a:spcBef>
                <a:spcPts val="1000"/>
              </a:spcBef>
              <a:spcAft>
                <a:spcPts val="0"/>
              </a:spcAft>
              <a:buSzPts val="1400"/>
              <a:buFont typeface="Montserrat"/>
              <a:buChar char="●"/>
            </a:pPr>
            <a:r>
              <a:rPr lang="en">
                <a:latin typeface="Montserrat"/>
                <a:ea typeface="Montserrat"/>
                <a:cs typeface="Montserrat"/>
                <a:sym typeface="Montserrat"/>
              </a:rPr>
              <a:t>Elder Creek Elementary</a:t>
            </a:r>
            <a:endParaRPr>
              <a:latin typeface="Montserrat"/>
              <a:ea typeface="Montserrat"/>
              <a:cs typeface="Montserrat"/>
              <a:sym typeface="Montserrat"/>
            </a:endParaRPr>
          </a:p>
          <a:p>
            <a:pPr marL="285750" lvl="0" indent="-317500" algn="l" rtl="0">
              <a:spcBef>
                <a:spcPts val="1000"/>
              </a:spcBef>
              <a:spcAft>
                <a:spcPts val="1000"/>
              </a:spcAft>
              <a:buSzPts val="1400"/>
              <a:buFont typeface="Montserrat"/>
              <a:buChar char="●"/>
            </a:pPr>
            <a:r>
              <a:rPr lang="en">
                <a:latin typeface="Montserrat"/>
                <a:ea typeface="Montserrat"/>
                <a:cs typeface="Montserrat"/>
                <a:sym typeface="Montserrat"/>
              </a:rPr>
              <a:t>Bret Harte Elementary</a:t>
            </a:r>
            <a:endParaRPr>
              <a:latin typeface="Montserrat"/>
              <a:ea typeface="Montserrat"/>
              <a:cs typeface="Montserrat"/>
              <a:sym typeface="Montserrat"/>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69"/>
        <p:cNvGrpSpPr/>
        <p:nvPr/>
      </p:nvGrpSpPr>
      <p:grpSpPr>
        <a:xfrm>
          <a:off x="0" y="0"/>
          <a:ext cx="0" cy="0"/>
          <a:chOff x="0" y="0"/>
          <a:chExt cx="0" cy="0"/>
        </a:xfrm>
      </p:grpSpPr>
      <p:sp>
        <p:nvSpPr>
          <p:cNvPr id="270" name="Google Shape;270;p39"/>
          <p:cNvSpPr/>
          <p:nvPr/>
        </p:nvSpPr>
        <p:spPr>
          <a:xfrm>
            <a:off x="6905625" y="4257675"/>
            <a:ext cx="2476500" cy="647700"/>
          </a:xfrm>
          <a:prstGeom prst="rect">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271;p39"/>
          <p:cNvSpPr txBox="1">
            <a:spLocks noGrp="1"/>
          </p:cNvSpPr>
          <p:nvPr>
            <p:ph type="title"/>
          </p:nvPr>
        </p:nvSpPr>
        <p:spPr>
          <a:xfrm>
            <a:off x="628650" y="372725"/>
            <a:ext cx="8317200" cy="328200"/>
          </a:xfrm>
          <a:prstGeom prst="rect">
            <a:avLst/>
          </a:prstGeom>
          <a:noFill/>
          <a:ln>
            <a:noFill/>
          </a:ln>
        </p:spPr>
        <p:txBody>
          <a:bodyPr spcFirstLastPara="1" wrap="square" lIns="0" tIns="9525" rIns="0" bIns="0" anchor="t" anchorCtr="0">
            <a:spAutoFit/>
          </a:bodyPr>
          <a:lstStyle/>
          <a:p>
            <a:pPr marL="0" marR="0" lvl="0" indent="0" algn="l" rtl="0">
              <a:lnSpc>
                <a:spcPct val="90000"/>
              </a:lnSpc>
              <a:spcBef>
                <a:spcPts val="0"/>
              </a:spcBef>
              <a:spcAft>
                <a:spcPts val="0"/>
              </a:spcAft>
              <a:buClr>
                <a:srgbClr val="94BC56"/>
              </a:buClr>
              <a:buSzPts val="3000"/>
              <a:buFont typeface="Arial"/>
              <a:buNone/>
            </a:pPr>
            <a:r>
              <a:rPr lang="en" sz="2300"/>
              <a:t>Impact To Date</a:t>
            </a:r>
            <a:endParaRPr sz="2300"/>
          </a:p>
        </p:txBody>
      </p:sp>
      <p:sp>
        <p:nvSpPr>
          <p:cNvPr id="272" name="Google Shape;272;p39"/>
          <p:cNvSpPr txBox="1"/>
          <p:nvPr/>
        </p:nvSpPr>
        <p:spPr>
          <a:xfrm>
            <a:off x="8515350" y="4614576"/>
            <a:ext cx="628800" cy="169200"/>
          </a:xfrm>
          <a:prstGeom prst="rect">
            <a:avLst/>
          </a:prstGeom>
          <a:noFill/>
          <a:ln>
            <a:noFill/>
          </a:ln>
        </p:spPr>
        <p:txBody>
          <a:bodyPr spcFirstLastPara="1" wrap="square" lIns="0" tIns="0" rIns="0" bIns="0" anchor="ctr" anchorCtr="0">
            <a:spAutoFit/>
          </a:bodyPr>
          <a:lstStyle/>
          <a:p>
            <a:pPr marL="0" marR="0" lvl="0" indent="0" algn="ctr" rtl="0">
              <a:spcBef>
                <a:spcPts val="0"/>
              </a:spcBef>
              <a:spcAft>
                <a:spcPts val="0"/>
              </a:spcAft>
              <a:buNone/>
            </a:pPr>
            <a:fld id="{00000000-1234-1234-1234-123412341234}" type="slidenum">
              <a:rPr lang="en" sz="1100" i="0" u="none" strike="noStrike" cap="none">
                <a:solidFill>
                  <a:srgbClr val="94BC56"/>
                </a:solidFill>
                <a:latin typeface="Montserrat"/>
                <a:ea typeface="Montserrat"/>
                <a:cs typeface="Montserrat"/>
                <a:sym typeface="Montserrat"/>
              </a:rPr>
              <a:t>7</a:t>
            </a:fld>
            <a:endParaRPr sz="1100" i="0" u="none" strike="noStrike" cap="none">
              <a:solidFill>
                <a:srgbClr val="94BC56"/>
              </a:solidFill>
              <a:latin typeface="Montserrat"/>
              <a:ea typeface="Montserrat"/>
              <a:cs typeface="Montserrat"/>
              <a:sym typeface="Montserrat"/>
            </a:endParaRPr>
          </a:p>
        </p:txBody>
      </p:sp>
      <p:pic>
        <p:nvPicPr>
          <p:cNvPr id="273" name="Google Shape;273;p39"/>
          <p:cNvPicPr preferRelativeResize="0"/>
          <p:nvPr/>
        </p:nvPicPr>
        <p:blipFill rotWithShape="1">
          <a:blip r:embed="rId3">
            <a:alphaModFix/>
          </a:blip>
          <a:srcRect t="1805" b="20717"/>
          <a:stretch/>
        </p:blipFill>
        <p:spPr>
          <a:xfrm>
            <a:off x="4724400" y="861101"/>
            <a:ext cx="4419599" cy="2282150"/>
          </a:xfrm>
          <a:prstGeom prst="rect">
            <a:avLst/>
          </a:prstGeom>
          <a:noFill/>
          <a:ln>
            <a:noFill/>
          </a:ln>
        </p:spPr>
      </p:pic>
      <p:sp>
        <p:nvSpPr>
          <p:cNvPr id="274" name="Google Shape;274;p39"/>
          <p:cNvSpPr txBox="1"/>
          <p:nvPr/>
        </p:nvSpPr>
        <p:spPr>
          <a:xfrm>
            <a:off x="628650" y="1057275"/>
            <a:ext cx="3210000" cy="3848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latin typeface="Montserrat"/>
                <a:ea typeface="Montserrat"/>
                <a:cs typeface="Montserrat"/>
                <a:sym typeface="Montserrat"/>
              </a:rPr>
              <a:t>Through our community partnerships and District efforts, so far at our 6 post-pandemic fairs, we have: </a:t>
            </a:r>
            <a:endParaRPr>
              <a:latin typeface="Montserrat"/>
              <a:ea typeface="Montserrat"/>
              <a:cs typeface="Montserrat"/>
              <a:sym typeface="Montserrat"/>
            </a:endParaRPr>
          </a:p>
          <a:p>
            <a:pPr marL="0" lvl="0" indent="0" algn="l" rtl="0">
              <a:spcBef>
                <a:spcPts val="0"/>
              </a:spcBef>
              <a:spcAft>
                <a:spcPts val="0"/>
              </a:spcAft>
              <a:buNone/>
            </a:pPr>
            <a:endParaRPr>
              <a:latin typeface="Montserrat"/>
              <a:ea typeface="Montserrat"/>
              <a:cs typeface="Montserrat"/>
              <a:sym typeface="Montserrat"/>
            </a:endParaRPr>
          </a:p>
          <a:p>
            <a:pPr marL="285750" lvl="0" indent="-317500" algn="l" rtl="0">
              <a:spcBef>
                <a:spcPts val="0"/>
              </a:spcBef>
              <a:spcAft>
                <a:spcPts val="0"/>
              </a:spcAft>
              <a:buSzPts val="1400"/>
              <a:buFont typeface="Montserrat"/>
              <a:buChar char="●"/>
            </a:pPr>
            <a:r>
              <a:rPr lang="en">
                <a:latin typeface="Montserrat"/>
                <a:ea typeface="Montserrat"/>
                <a:cs typeface="Montserrat"/>
                <a:sym typeface="Montserrat"/>
              </a:rPr>
              <a:t>Hosted approximately </a:t>
            </a:r>
            <a:r>
              <a:rPr lang="en" b="1">
                <a:latin typeface="Montserrat"/>
                <a:ea typeface="Montserrat"/>
                <a:cs typeface="Montserrat"/>
                <a:sym typeface="Montserrat"/>
              </a:rPr>
              <a:t>7,000 attendees</a:t>
            </a:r>
            <a:r>
              <a:rPr lang="en">
                <a:latin typeface="Montserrat"/>
                <a:ea typeface="Montserrat"/>
                <a:cs typeface="Montserrat"/>
                <a:sym typeface="Montserrat"/>
              </a:rPr>
              <a:t>.</a:t>
            </a:r>
            <a:endParaRPr>
              <a:latin typeface="Montserrat"/>
              <a:ea typeface="Montserrat"/>
              <a:cs typeface="Montserrat"/>
              <a:sym typeface="Montserrat"/>
            </a:endParaRPr>
          </a:p>
          <a:p>
            <a:pPr marL="285750" lvl="0" indent="-317500" algn="l" rtl="0">
              <a:spcBef>
                <a:spcPts val="1000"/>
              </a:spcBef>
              <a:spcAft>
                <a:spcPts val="0"/>
              </a:spcAft>
              <a:buSzPts val="1400"/>
              <a:buFont typeface="Montserrat"/>
              <a:buChar char="●"/>
            </a:pPr>
            <a:r>
              <a:rPr lang="en">
                <a:latin typeface="Montserrat"/>
                <a:ea typeface="Montserrat"/>
                <a:cs typeface="Montserrat"/>
                <a:sym typeface="Montserrat"/>
              </a:rPr>
              <a:t>Provided approximately </a:t>
            </a:r>
            <a:r>
              <a:rPr lang="en" b="1">
                <a:latin typeface="Montserrat"/>
                <a:ea typeface="Montserrat"/>
                <a:cs typeface="Montserrat"/>
                <a:sym typeface="Montserrat"/>
              </a:rPr>
              <a:t>4,000 free meals.</a:t>
            </a:r>
            <a:endParaRPr b="1">
              <a:latin typeface="Montserrat"/>
              <a:ea typeface="Montserrat"/>
              <a:cs typeface="Montserrat"/>
              <a:sym typeface="Montserrat"/>
            </a:endParaRPr>
          </a:p>
          <a:p>
            <a:pPr marL="285750" lvl="0" indent="-317500" algn="l" rtl="0">
              <a:spcBef>
                <a:spcPts val="1000"/>
              </a:spcBef>
              <a:spcAft>
                <a:spcPts val="0"/>
              </a:spcAft>
              <a:buSzPts val="1400"/>
              <a:buFont typeface="Montserrat"/>
              <a:buChar char="●"/>
            </a:pPr>
            <a:r>
              <a:rPr lang="en">
                <a:latin typeface="Montserrat"/>
                <a:ea typeface="Montserrat"/>
                <a:cs typeface="Montserrat"/>
                <a:sym typeface="Montserrat"/>
              </a:rPr>
              <a:t>Distributed over </a:t>
            </a:r>
            <a:r>
              <a:rPr lang="en" b="1">
                <a:latin typeface="Montserrat"/>
                <a:ea typeface="Montserrat"/>
                <a:cs typeface="Montserrat"/>
                <a:sym typeface="Montserrat"/>
              </a:rPr>
              <a:t>4,000 pantry boxes</a:t>
            </a:r>
            <a:r>
              <a:rPr lang="en">
                <a:latin typeface="Montserrat"/>
                <a:ea typeface="Montserrat"/>
                <a:cs typeface="Montserrat"/>
                <a:sym typeface="Montserrat"/>
              </a:rPr>
              <a:t>.</a:t>
            </a:r>
            <a:endParaRPr>
              <a:latin typeface="Montserrat"/>
              <a:ea typeface="Montserrat"/>
              <a:cs typeface="Montserrat"/>
              <a:sym typeface="Montserrat"/>
            </a:endParaRPr>
          </a:p>
          <a:p>
            <a:pPr marL="285750" lvl="0" indent="-317500" algn="l" rtl="0">
              <a:spcBef>
                <a:spcPts val="1000"/>
              </a:spcBef>
              <a:spcAft>
                <a:spcPts val="0"/>
              </a:spcAft>
              <a:buSzPts val="1400"/>
              <a:buFont typeface="Montserrat"/>
              <a:buChar char="●"/>
            </a:pPr>
            <a:r>
              <a:rPr lang="en">
                <a:latin typeface="Montserrat"/>
                <a:ea typeface="Montserrat"/>
                <a:cs typeface="Montserrat"/>
                <a:sym typeface="Montserrat"/>
              </a:rPr>
              <a:t>Fixed over </a:t>
            </a:r>
            <a:r>
              <a:rPr lang="en" b="1">
                <a:latin typeface="Montserrat"/>
                <a:ea typeface="Montserrat"/>
                <a:cs typeface="Montserrat"/>
                <a:sym typeface="Montserrat"/>
              </a:rPr>
              <a:t>400 bicycles</a:t>
            </a:r>
            <a:r>
              <a:rPr lang="en">
                <a:latin typeface="Montserrat"/>
                <a:ea typeface="Montserrat"/>
                <a:cs typeface="Montserrat"/>
                <a:sym typeface="Montserrat"/>
              </a:rPr>
              <a:t>.</a:t>
            </a:r>
            <a:endParaRPr>
              <a:latin typeface="Montserrat"/>
              <a:ea typeface="Montserrat"/>
              <a:cs typeface="Montserrat"/>
              <a:sym typeface="Montserrat"/>
            </a:endParaRPr>
          </a:p>
          <a:p>
            <a:pPr marL="285750" lvl="0" indent="-317500" algn="l" rtl="0">
              <a:spcBef>
                <a:spcPts val="1000"/>
              </a:spcBef>
              <a:spcAft>
                <a:spcPts val="1000"/>
              </a:spcAft>
              <a:buSzPts val="1400"/>
              <a:buFont typeface="Montserrat"/>
              <a:buChar char="●"/>
            </a:pPr>
            <a:r>
              <a:rPr lang="en">
                <a:latin typeface="Montserrat"/>
                <a:ea typeface="Montserrat"/>
                <a:cs typeface="Montserrat"/>
                <a:sym typeface="Montserrat"/>
              </a:rPr>
              <a:t>Provided over </a:t>
            </a:r>
            <a:r>
              <a:rPr lang="en" b="1">
                <a:latin typeface="Montserrat"/>
                <a:ea typeface="Montserrat"/>
                <a:cs typeface="Montserrat"/>
                <a:sym typeface="Montserrat"/>
              </a:rPr>
              <a:t>250 COVID vaccinations.</a:t>
            </a:r>
            <a:endParaRPr b="1">
              <a:latin typeface="Montserrat"/>
              <a:ea typeface="Montserrat"/>
              <a:cs typeface="Montserrat"/>
              <a:sym typeface="Montserrat"/>
            </a:endParaRPr>
          </a:p>
        </p:txBody>
      </p:sp>
      <p:sp>
        <p:nvSpPr>
          <p:cNvPr id="275" name="Google Shape;275;p39"/>
          <p:cNvSpPr txBox="1"/>
          <p:nvPr/>
        </p:nvSpPr>
        <p:spPr>
          <a:xfrm>
            <a:off x="4724400" y="3303425"/>
            <a:ext cx="4221600" cy="1600200"/>
          </a:xfrm>
          <a:prstGeom prst="rect">
            <a:avLst/>
          </a:prstGeom>
          <a:noFill/>
          <a:ln>
            <a:noFill/>
          </a:ln>
        </p:spPr>
        <p:txBody>
          <a:bodyPr spcFirstLastPara="1" wrap="square" lIns="91425" tIns="91425" rIns="91425" bIns="91425" anchor="t" anchorCtr="0">
            <a:noAutofit/>
          </a:bodyPr>
          <a:lstStyle/>
          <a:p>
            <a:pPr marL="285750" lvl="0" indent="-317500" algn="l" rtl="0">
              <a:spcBef>
                <a:spcPts val="0"/>
              </a:spcBef>
              <a:spcAft>
                <a:spcPts val="0"/>
              </a:spcAft>
              <a:buSzPts val="1400"/>
              <a:buFont typeface="Montserrat"/>
              <a:buChar char="●"/>
            </a:pPr>
            <a:r>
              <a:rPr lang="en">
                <a:latin typeface="Montserrat"/>
                <a:ea typeface="Montserrat"/>
                <a:cs typeface="Montserrat"/>
                <a:sym typeface="Montserrat"/>
              </a:rPr>
              <a:t>Distributed 100 backpacks filled with school supplies.</a:t>
            </a:r>
            <a:endParaRPr>
              <a:latin typeface="Montserrat"/>
              <a:ea typeface="Montserrat"/>
              <a:cs typeface="Montserrat"/>
              <a:sym typeface="Montserrat"/>
            </a:endParaRPr>
          </a:p>
          <a:p>
            <a:pPr marL="285750" lvl="0" indent="-317500" algn="l" rtl="0">
              <a:spcBef>
                <a:spcPts val="1000"/>
              </a:spcBef>
              <a:spcAft>
                <a:spcPts val="1000"/>
              </a:spcAft>
              <a:buSzPts val="1400"/>
              <a:buFont typeface="Montserrat"/>
              <a:buChar char="●"/>
            </a:pPr>
            <a:r>
              <a:rPr lang="en" b="1">
                <a:latin typeface="Montserrat"/>
                <a:ea typeface="Montserrat"/>
                <a:cs typeface="Montserrat"/>
                <a:sym typeface="Montserrat"/>
              </a:rPr>
              <a:t>… and so much more, like free haircuts, books, jackets and entertainment!</a:t>
            </a:r>
            <a:endParaRPr b="1">
              <a:latin typeface="Montserrat"/>
              <a:ea typeface="Montserrat"/>
              <a:cs typeface="Montserrat"/>
              <a:sym typeface="Montserrat"/>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80"/>
        <p:cNvGrpSpPr/>
        <p:nvPr/>
      </p:nvGrpSpPr>
      <p:grpSpPr>
        <a:xfrm>
          <a:off x="0" y="0"/>
          <a:ext cx="0" cy="0"/>
          <a:chOff x="0" y="0"/>
          <a:chExt cx="0" cy="0"/>
        </a:xfrm>
      </p:grpSpPr>
      <p:sp>
        <p:nvSpPr>
          <p:cNvPr id="281" name="Google Shape;281;p40"/>
          <p:cNvSpPr/>
          <p:nvPr/>
        </p:nvSpPr>
        <p:spPr>
          <a:xfrm>
            <a:off x="0" y="0"/>
            <a:ext cx="9144000" cy="4972200"/>
          </a:xfrm>
          <a:prstGeom prst="rect">
            <a:avLst/>
          </a:prstGeom>
          <a:solidFill>
            <a:srgbClr val="5B9F45"/>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rgbClr val="FFFFFF"/>
              </a:solidFill>
              <a:latin typeface="Arial"/>
              <a:ea typeface="Arial"/>
              <a:cs typeface="Arial"/>
              <a:sym typeface="Arial"/>
            </a:endParaRPr>
          </a:p>
        </p:txBody>
      </p:sp>
      <p:sp>
        <p:nvSpPr>
          <p:cNvPr id="282" name="Google Shape;282;p40"/>
          <p:cNvSpPr txBox="1">
            <a:spLocks noGrp="1"/>
          </p:cNvSpPr>
          <p:nvPr>
            <p:ph type="title"/>
          </p:nvPr>
        </p:nvSpPr>
        <p:spPr>
          <a:xfrm>
            <a:off x="628650" y="363200"/>
            <a:ext cx="8317200" cy="328200"/>
          </a:xfrm>
          <a:prstGeom prst="rect">
            <a:avLst/>
          </a:prstGeom>
          <a:noFill/>
          <a:ln>
            <a:noFill/>
          </a:ln>
        </p:spPr>
        <p:txBody>
          <a:bodyPr spcFirstLastPara="1" wrap="square" lIns="0" tIns="9525" rIns="0" bIns="0" anchor="t" anchorCtr="0">
            <a:spAutoFit/>
          </a:bodyPr>
          <a:lstStyle/>
          <a:p>
            <a:pPr marL="0" marR="0" lvl="0" indent="0" algn="l" rtl="0">
              <a:lnSpc>
                <a:spcPct val="90000"/>
              </a:lnSpc>
              <a:spcBef>
                <a:spcPts val="0"/>
              </a:spcBef>
              <a:spcAft>
                <a:spcPts val="0"/>
              </a:spcAft>
              <a:buClr>
                <a:srgbClr val="94BC56"/>
              </a:buClr>
              <a:buSzPts val="3000"/>
              <a:buFont typeface="Arial"/>
              <a:buNone/>
            </a:pPr>
            <a:r>
              <a:rPr lang="en" sz="2300">
                <a:solidFill>
                  <a:schemeClr val="accent4"/>
                </a:solidFill>
              </a:rPr>
              <a:t>Impact To Date</a:t>
            </a:r>
            <a:endParaRPr sz="2300">
              <a:solidFill>
                <a:schemeClr val="accent4"/>
              </a:solidFill>
            </a:endParaRPr>
          </a:p>
        </p:txBody>
      </p:sp>
      <p:sp>
        <p:nvSpPr>
          <p:cNvPr id="283" name="Google Shape;283;p40"/>
          <p:cNvSpPr txBox="1"/>
          <p:nvPr/>
        </p:nvSpPr>
        <p:spPr>
          <a:xfrm>
            <a:off x="8515350" y="4614576"/>
            <a:ext cx="628800" cy="169200"/>
          </a:xfrm>
          <a:prstGeom prst="rect">
            <a:avLst/>
          </a:prstGeom>
          <a:noFill/>
          <a:ln>
            <a:noFill/>
          </a:ln>
        </p:spPr>
        <p:txBody>
          <a:bodyPr spcFirstLastPara="1" wrap="square" lIns="0" tIns="0" rIns="0" bIns="0" anchor="ctr" anchorCtr="0">
            <a:spAutoFit/>
          </a:bodyPr>
          <a:lstStyle/>
          <a:p>
            <a:pPr marL="0" marR="0" lvl="0" indent="0" algn="ctr" rtl="0">
              <a:spcBef>
                <a:spcPts val="0"/>
              </a:spcBef>
              <a:spcAft>
                <a:spcPts val="0"/>
              </a:spcAft>
              <a:buNone/>
            </a:pPr>
            <a:fld id="{00000000-1234-1234-1234-123412341234}" type="slidenum">
              <a:rPr lang="en" sz="1100" i="0" u="none" strike="noStrike" cap="none">
                <a:solidFill>
                  <a:srgbClr val="94BC56"/>
                </a:solidFill>
                <a:latin typeface="Montserrat"/>
                <a:ea typeface="Montserrat"/>
                <a:cs typeface="Montserrat"/>
                <a:sym typeface="Montserrat"/>
              </a:rPr>
              <a:t>8</a:t>
            </a:fld>
            <a:endParaRPr sz="1100" i="0" u="none" strike="noStrike" cap="none">
              <a:solidFill>
                <a:srgbClr val="94BC56"/>
              </a:solidFill>
              <a:latin typeface="Montserrat"/>
              <a:ea typeface="Montserrat"/>
              <a:cs typeface="Montserrat"/>
              <a:sym typeface="Montserrat"/>
            </a:endParaRPr>
          </a:p>
        </p:txBody>
      </p:sp>
      <p:pic>
        <p:nvPicPr>
          <p:cNvPr id="284" name="Google Shape;284;p40"/>
          <p:cNvPicPr preferRelativeResize="0"/>
          <p:nvPr/>
        </p:nvPicPr>
        <p:blipFill rotWithShape="1">
          <a:blip r:embed="rId3">
            <a:alphaModFix/>
          </a:blip>
          <a:srcRect l="8017" t="10266" r="8026" b="16295"/>
          <a:stretch/>
        </p:blipFill>
        <p:spPr>
          <a:xfrm>
            <a:off x="5305425" y="2315350"/>
            <a:ext cx="3838577" cy="2656700"/>
          </a:xfrm>
          <a:prstGeom prst="rect">
            <a:avLst/>
          </a:prstGeom>
          <a:noFill/>
          <a:ln>
            <a:noFill/>
          </a:ln>
        </p:spPr>
      </p:pic>
      <p:pic>
        <p:nvPicPr>
          <p:cNvPr id="285" name="Google Shape;285;p40"/>
          <p:cNvPicPr preferRelativeResize="0"/>
          <p:nvPr/>
        </p:nvPicPr>
        <p:blipFill rotWithShape="1">
          <a:blip r:embed="rId4">
            <a:alphaModFix/>
          </a:blip>
          <a:srcRect l="60017" t="18079"/>
          <a:stretch/>
        </p:blipFill>
        <p:spPr>
          <a:xfrm>
            <a:off x="7448550" y="0"/>
            <a:ext cx="1695601" cy="2315351"/>
          </a:xfrm>
          <a:prstGeom prst="rect">
            <a:avLst/>
          </a:prstGeom>
          <a:noFill/>
          <a:ln>
            <a:noFill/>
          </a:ln>
        </p:spPr>
      </p:pic>
      <p:pic>
        <p:nvPicPr>
          <p:cNvPr id="286" name="Google Shape;286;p40"/>
          <p:cNvPicPr preferRelativeResize="0"/>
          <p:nvPr/>
        </p:nvPicPr>
        <p:blipFill rotWithShape="1">
          <a:blip r:embed="rId5">
            <a:alphaModFix/>
          </a:blip>
          <a:srcRect l="35107" r="13715" b="17039"/>
          <a:stretch/>
        </p:blipFill>
        <p:spPr>
          <a:xfrm>
            <a:off x="5305425" y="0"/>
            <a:ext cx="2143124" cy="2315351"/>
          </a:xfrm>
          <a:prstGeom prst="rect">
            <a:avLst/>
          </a:prstGeom>
          <a:noFill/>
          <a:ln>
            <a:noFill/>
          </a:ln>
        </p:spPr>
      </p:pic>
      <p:sp>
        <p:nvSpPr>
          <p:cNvPr id="287" name="Google Shape;287;p40"/>
          <p:cNvSpPr txBox="1"/>
          <p:nvPr/>
        </p:nvSpPr>
        <p:spPr>
          <a:xfrm>
            <a:off x="628650" y="1412975"/>
            <a:ext cx="4152900" cy="2986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300" b="1">
                <a:solidFill>
                  <a:schemeClr val="lt1"/>
                </a:solidFill>
                <a:latin typeface="Montserrat"/>
                <a:ea typeface="Montserrat"/>
                <a:cs typeface="Montserrat"/>
                <a:sym typeface="Montserrat"/>
              </a:rPr>
              <a:t>I can't express enough how much Wide Open Walls' mural project has impacted the students and families of Elder Creek Elementary school. Over one weekend, we were transformed from a plain, run-of-the-mill 50-plus year old elementary school - in an often forgotten about neighborhood - into a place that stands out and just sparkles. Elder Creek has always been an essential part in the lives of our wonderful families and community, and now it truly looks the part!”</a:t>
            </a:r>
            <a:endParaRPr sz="1300" b="1">
              <a:solidFill>
                <a:schemeClr val="lt1"/>
              </a:solidFill>
              <a:latin typeface="Montserrat"/>
              <a:ea typeface="Montserrat"/>
              <a:cs typeface="Montserrat"/>
              <a:sym typeface="Montserrat"/>
            </a:endParaRPr>
          </a:p>
          <a:p>
            <a:pPr marL="0" lvl="0" indent="0" algn="l" rtl="0">
              <a:spcBef>
                <a:spcPts val="0"/>
              </a:spcBef>
              <a:spcAft>
                <a:spcPts val="0"/>
              </a:spcAft>
              <a:buNone/>
            </a:pPr>
            <a:endParaRPr sz="1300" b="1">
              <a:solidFill>
                <a:schemeClr val="lt1"/>
              </a:solidFill>
              <a:latin typeface="Montserrat"/>
              <a:ea typeface="Montserrat"/>
              <a:cs typeface="Montserrat"/>
              <a:sym typeface="Montserrat"/>
            </a:endParaRPr>
          </a:p>
          <a:p>
            <a:pPr marL="114300" lvl="0" indent="-139700" algn="l" rtl="0">
              <a:spcBef>
                <a:spcPts val="0"/>
              </a:spcBef>
              <a:spcAft>
                <a:spcPts val="0"/>
              </a:spcAft>
              <a:buClr>
                <a:schemeClr val="lt1"/>
              </a:buClr>
              <a:buSzPts val="1300"/>
              <a:buFont typeface="Montserrat"/>
              <a:buChar char="-"/>
            </a:pPr>
            <a:r>
              <a:rPr lang="en" sz="1300" b="1">
                <a:solidFill>
                  <a:schemeClr val="lt1"/>
                </a:solidFill>
                <a:latin typeface="Montserrat"/>
                <a:ea typeface="Montserrat"/>
                <a:cs typeface="Montserrat"/>
                <a:sym typeface="Montserrat"/>
              </a:rPr>
              <a:t>Brandon Frink, Principal of Elder Creek</a:t>
            </a:r>
            <a:endParaRPr sz="1300" b="1">
              <a:solidFill>
                <a:schemeClr val="lt1"/>
              </a:solidFill>
              <a:latin typeface="Montserrat"/>
              <a:ea typeface="Montserrat"/>
              <a:cs typeface="Montserrat"/>
              <a:sym typeface="Montserrat"/>
            </a:endParaRPr>
          </a:p>
        </p:txBody>
      </p:sp>
      <p:pic>
        <p:nvPicPr>
          <p:cNvPr id="288" name="Google Shape;288;p40" descr="Open quotation mark"/>
          <p:cNvPicPr preferRelativeResize="0"/>
          <p:nvPr/>
        </p:nvPicPr>
        <p:blipFill rotWithShape="1">
          <a:blip r:embed="rId6">
            <a:alphaModFix/>
          </a:blip>
          <a:srcRect/>
          <a:stretch/>
        </p:blipFill>
        <p:spPr>
          <a:xfrm>
            <a:off x="464275" y="715088"/>
            <a:ext cx="918825" cy="918850"/>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93"/>
        <p:cNvGrpSpPr/>
        <p:nvPr/>
      </p:nvGrpSpPr>
      <p:grpSpPr>
        <a:xfrm>
          <a:off x="0" y="0"/>
          <a:ext cx="0" cy="0"/>
          <a:chOff x="0" y="0"/>
          <a:chExt cx="0" cy="0"/>
        </a:xfrm>
      </p:grpSpPr>
      <p:sp>
        <p:nvSpPr>
          <p:cNvPr id="294" name="Google Shape;294;p41"/>
          <p:cNvSpPr/>
          <p:nvPr/>
        </p:nvSpPr>
        <p:spPr>
          <a:xfrm>
            <a:off x="0" y="0"/>
            <a:ext cx="9144000" cy="4972200"/>
          </a:xfrm>
          <a:prstGeom prst="rect">
            <a:avLst/>
          </a:prstGeom>
          <a:solidFill>
            <a:srgbClr val="5B9F45"/>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rgbClr val="FFFFFF"/>
              </a:solidFill>
              <a:latin typeface="Arial"/>
              <a:ea typeface="Arial"/>
              <a:cs typeface="Arial"/>
              <a:sym typeface="Arial"/>
            </a:endParaRPr>
          </a:p>
        </p:txBody>
      </p:sp>
      <p:sp>
        <p:nvSpPr>
          <p:cNvPr id="295" name="Google Shape;295;p41"/>
          <p:cNvSpPr txBox="1">
            <a:spLocks noGrp="1"/>
          </p:cNvSpPr>
          <p:nvPr>
            <p:ph type="title"/>
          </p:nvPr>
        </p:nvSpPr>
        <p:spPr>
          <a:xfrm>
            <a:off x="628650" y="363200"/>
            <a:ext cx="8317200" cy="328200"/>
          </a:xfrm>
          <a:prstGeom prst="rect">
            <a:avLst/>
          </a:prstGeom>
          <a:noFill/>
          <a:ln>
            <a:noFill/>
          </a:ln>
        </p:spPr>
        <p:txBody>
          <a:bodyPr spcFirstLastPara="1" wrap="square" lIns="0" tIns="9525" rIns="0" bIns="0" anchor="t" anchorCtr="0">
            <a:spAutoFit/>
          </a:bodyPr>
          <a:lstStyle/>
          <a:p>
            <a:pPr marL="0" marR="0" lvl="0" indent="0" algn="l" rtl="0">
              <a:lnSpc>
                <a:spcPct val="90000"/>
              </a:lnSpc>
              <a:spcBef>
                <a:spcPts val="0"/>
              </a:spcBef>
              <a:spcAft>
                <a:spcPts val="0"/>
              </a:spcAft>
              <a:buClr>
                <a:srgbClr val="94BC56"/>
              </a:buClr>
              <a:buSzPts val="3000"/>
              <a:buFont typeface="Arial"/>
              <a:buNone/>
            </a:pPr>
            <a:r>
              <a:rPr lang="en" sz="2300">
                <a:solidFill>
                  <a:schemeClr val="accent4"/>
                </a:solidFill>
              </a:rPr>
              <a:t>Impact To Date</a:t>
            </a:r>
            <a:endParaRPr sz="2300">
              <a:solidFill>
                <a:schemeClr val="accent4"/>
              </a:solidFill>
            </a:endParaRPr>
          </a:p>
        </p:txBody>
      </p:sp>
      <p:sp>
        <p:nvSpPr>
          <p:cNvPr id="296" name="Google Shape;296;p41"/>
          <p:cNvSpPr txBox="1"/>
          <p:nvPr/>
        </p:nvSpPr>
        <p:spPr>
          <a:xfrm>
            <a:off x="8515350" y="4614576"/>
            <a:ext cx="628800" cy="169200"/>
          </a:xfrm>
          <a:prstGeom prst="rect">
            <a:avLst/>
          </a:prstGeom>
          <a:noFill/>
          <a:ln>
            <a:noFill/>
          </a:ln>
        </p:spPr>
        <p:txBody>
          <a:bodyPr spcFirstLastPara="1" wrap="square" lIns="0" tIns="0" rIns="0" bIns="0" anchor="ctr" anchorCtr="0">
            <a:spAutoFit/>
          </a:bodyPr>
          <a:lstStyle/>
          <a:p>
            <a:pPr marL="0" marR="0" lvl="0" indent="0" algn="ctr" rtl="0">
              <a:spcBef>
                <a:spcPts val="0"/>
              </a:spcBef>
              <a:spcAft>
                <a:spcPts val="0"/>
              </a:spcAft>
              <a:buNone/>
            </a:pPr>
            <a:fld id="{00000000-1234-1234-1234-123412341234}" type="slidenum">
              <a:rPr lang="en" sz="1100" i="0" u="none" strike="noStrike" cap="none">
                <a:solidFill>
                  <a:srgbClr val="94BC56"/>
                </a:solidFill>
                <a:latin typeface="Montserrat"/>
                <a:ea typeface="Montserrat"/>
                <a:cs typeface="Montserrat"/>
                <a:sym typeface="Montserrat"/>
              </a:rPr>
              <a:t>9</a:t>
            </a:fld>
            <a:endParaRPr sz="1100" i="0" u="none" strike="noStrike" cap="none">
              <a:solidFill>
                <a:srgbClr val="94BC56"/>
              </a:solidFill>
              <a:latin typeface="Montserrat"/>
              <a:ea typeface="Montserrat"/>
              <a:cs typeface="Montserrat"/>
              <a:sym typeface="Montserrat"/>
            </a:endParaRPr>
          </a:p>
        </p:txBody>
      </p:sp>
      <p:sp>
        <p:nvSpPr>
          <p:cNvPr id="297" name="Google Shape;297;p41"/>
          <p:cNvSpPr txBox="1"/>
          <p:nvPr/>
        </p:nvSpPr>
        <p:spPr>
          <a:xfrm>
            <a:off x="628650" y="1412975"/>
            <a:ext cx="4095900" cy="32700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1200"/>
              </a:spcBef>
              <a:spcAft>
                <a:spcPts val="0"/>
              </a:spcAft>
              <a:buNone/>
            </a:pPr>
            <a:r>
              <a:rPr lang="en" sz="1300" b="1">
                <a:solidFill>
                  <a:schemeClr val="lt1"/>
                </a:solidFill>
                <a:latin typeface="Montserrat"/>
                <a:ea typeface="Montserrat"/>
                <a:cs typeface="Montserrat"/>
                <a:sym typeface="Montserrat"/>
              </a:rPr>
              <a:t>The work that was completed at the school has greatly affected our school climate… I have classroom teacher walking the different spaces enjoying the work and talking about what they see and feel from each mural. Students are learning to express themselves through art and words. Many neighbors say as they walk the neighborhood they always find something new in the artwork and enjoy viewing the work each time they walk by.”</a:t>
            </a:r>
            <a:endParaRPr sz="1300" b="1">
              <a:solidFill>
                <a:schemeClr val="lt1"/>
              </a:solidFill>
              <a:latin typeface="Montserrat"/>
              <a:ea typeface="Montserrat"/>
              <a:cs typeface="Montserrat"/>
              <a:sym typeface="Montserrat"/>
            </a:endParaRPr>
          </a:p>
          <a:p>
            <a:pPr marL="0" lvl="0" indent="0" algn="l" rtl="0">
              <a:spcBef>
                <a:spcPts val="1200"/>
              </a:spcBef>
              <a:spcAft>
                <a:spcPts val="0"/>
              </a:spcAft>
              <a:buNone/>
            </a:pPr>
            <a:endParaRPr sz="1300" b="1">
              <a:solidFill>
                <a:schemeClr val="lt1"/>
              </a:solidFill>
              <a:latin typeface="Montserrat"/>
              <a:ea typeface="Montserrat"/>
              <a:cs typeface="Montserrat"/>
              <a:sym typeface="Montserrat"/>
            </a:endParaRPr>
          </a:p>
          <a:p>
            <a:pPr marL="114300" lvl="0" indent="-139700" algn="l" rtl="0">
              <a:spcBef>
                <a:spcPts val="0"/>
              </a:spcBef>
              <a:spcAft>
                <a:spcPts val="0"/>
              </a:spcAft>
              <a:buClr>
                <a:schemeClr val="lt1"/>
              </a:buClr>
              <a:buSzPts val="1300"/>
              <a:buFont typeface="Montserrat"/>
              <a:buChar char="-"/>
            </a:pPr>
            <a:r>
              <a:rPr lang="en" sz="1300" b="1">
                <a:solidFill>
                  <a:schemeClr val="lt1"/>
                </a:solidFill>
                <a:latin typeface="Montserrat"/>
                <a:ea typeface="Montserrat"/>
                <a:cs typeface="Montserrat"/>
                <a:sym typeface="Montserrat"/>
              </a:rPr>
              <a:t>Dr. Roxanne Wolfe, Principal of Bret Harte</a:t>
            </a:r>
            <a:endParaRPr sz="1300" b="1">
              <a:solidFill>
                <a:schemeClr val="lt1"/>
              </a:solidFill>
              <a:latin typeface="Montserrat"/>
              <a:ea typeface="Montserrat"/>
              <a:cs typeface="Montserrat"/>
              <a:sym typeface="Montserrat"/>
            </a:endParaRPr>
          </a:p>
        </p:txBody>
      </p:sp>
      <p:pic>
        <p:nvPicPr>
          <p:cNvPr id="298" name="Google Shape;298;p41" descr="Open quotation mark"/>
          <p:cNvPicPr preferRelativeResize="0"/>
          <p:nvPr/>
        </p:nvPicPr>
        <p:blipFill rotWithShape="1">
          <a:blip r:embed="rId3">
            <a:alphaModFix/>
          </a:blip>
          <a:srcRect/>
          <a:stretch/>
        </p:blipFill>
        <p:spPr>
          <a:xfrm>
            <a:off x="464275" y="715088"/>
            <a:ext cx="918825" cy="918850"/>
          </a:xfrm>
          <a:prstGeom prst="rect">
            <a:avLst/>
          </a:prstGeom>
          <a:noFill/>
          <a:ln>
            <a:noFill/>
          </a:ln>
        </p:spPr>
      </p:pic>
      <p:pic>
        <p:nvPicPr>
          <p:cNvPr id="299" name="Google Shape;299;p41"/>
          <p:cNvPicPr preferRelativeResize="0"/>
          <p:nvPr/>
        </p:nvPicPr>
        <p:blipFill rotWithShape="1">
          <a:blip r:embed="rId4">
            <a:alphaModFix/>
          </a:blip>
          <a:srcRect l="22107" r="4249"/>
          <a:stretch/>
        </p:blipFill>
        <p:spPr>
          <a:xfrm>
            <a:off x="5305425" y="0"/>
            <a:ext cx="3838725" cy="4972200"/>
          </a:xfrm>
          <a:prstGeom prst="rect">
            <a:avLst/>
          </a:prstGeom>
          <a:noFill/>
          <a:ln>
            <a:noFill/>
          </a:ln>
        </p:spPr>
      </p:pic>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1293</Words>
  <Application>Microsoft Office PowerPoint</Application>
  <PresentationFormat>On-screen Show (16:9)</PresentationFormat>
  <Paragraphs>110</Paragraphs>
  <Slides>13</Slides>
  <Notes>13</Notes>
  <HiddenSlides>0</HiddenSlides>
  <MMClips>0</MMClips>
  <ScaleCrop>false</ScaleCrop>
  <HeadingPairs>
    <vt:vector size="6" baseType="variant">
      <vt:variant>
        <vt:lpstr>Fonts Used</vt:lpstr>
      </vt:variant>
      <vt:variant>
        <vt:i4>3</vt:i4>
      </vt:variant>
      <vt:variant>
        <vt:lpstr>Theme</vt:lpstr>
      </vt:variant>
      <vt:variant>
        <vt:i4>2</vt:i4>
      </vt:variant>
      <vt:variant>
        <vt:lpstr>Slide Titles</vt:lpstr>
      </vt:variant>
      <vt:variant>
        <vt:i4>13</vt:i4>
      </vt:variant>
    </vt:vector>
  </HeadingPairs>
  <TitlesOfParts>
    <vt:vector size="18" baseType="lpstr">
      <vt:lpstr>Calibri</vt:lpstr>
      <vt:lpstr>Arial</vt:lpstr>
      <vt:lpstr>Montserrat</vt:lpstr>
      <vt:lpstr>Simple Light</vt:lpstr>
      <vt:lpstr>Office Theme</vt:lpstr>
      <vt:lpstr>2022-23  School Mural Project Update</vt:lpstr>
      <vt:lpstr>Agenda</vt:lpstr>
      <vt:lpstr>Acronyms  </vt:lpstr>
      <vt:lpstr>Why School Murals? </vt:lpstr>
      <vt:lpstr>PowerPoint Presentation</vt:lpstr>
      <vt:lpstr>Impact To Date</vt:lpstr>
      <vt:lpstr>Impact To Date</vt:lpstr>
      <vt:lpstr>Impact To Date</vt:lpstr>
      <vt:lpstr>Impact To Date</vt:lpstr>
      <vt:lpstr>School Selection Criteria</vt:lpstr>
      <vt:lpstr>2022-2023 School Year Schedule</vt:lpstr>
      <vt:lpstr>Wide Open Walls (WOW) Partnership Scope and Budget</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2022-23  School Mural Project Update</dc:title>
  <dc:creator>Danielle Driscoll</dc:creator>
  <cp:lastModifiedBy>Danielle Driscoll</cp:lastModifiedBy>
  <cp:revision>1</cp:revision>
  <dcterms:modified xsi:type="dcterms:W3CDTF">2023-01-18T23:22:27Z</dcterms:modified>
</cp:coreProperties>
</file>