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9"/>
  </p:notesMasterIdLst>
  <p:sldIdLst>
    <p:sldId id="275" r:id="rId2"/>
    <p:sldId id="276" r:id="rId3"/>
    <p:sldId id="277" r:id="rId4"/>
    <p:sldId id="278" r:id="rId5"/>
    <p:sldId id="279" r:id="rId6"/>
    <p:sldId id="280" r:id="rId7"/>
    <p:sldId id="281" r:id="rId8"/>
  </p:sldIdLst>
  <p:sldSz cx="9144000" cy="5143500" type="screen16x9"/>
  <p:notesSz cx="6858000" cy="9144000"/>
  <p:embeddedFontLst>
    <p:embeddedFont>
      <p:font typeface="Calibri" panose="020F0502020204030204" pitchFamily="34" charset="0"/>
      <p:regular r:id="rId10"/>
      <p:bold r:id="rId11"/>
      <p:italic r:id="rId12"/>
      <p:boldItalic r:id="rId13"/>
    </p:embeddedFont>
    <p:embeddedFont>
      <p:font typeface="Montserrat" panose="020B0604020202020204"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558">
          <p15:clr>
            <a:srgbClr val="A4A3A4"/>
          </p15:clr>
        </p15:guide>
        <p15:guide id="4" orient="horz" pos="117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4" d="100"/>
          <a:sy n="144" d="100"/>
        </p:scale>
        <p:origin x="654" y="114"/>
      </p:cViewPr>
      <p:guideLst>
        <p:guide orient="horz" pos="1620"/>
        <p:guide pos="2880"/>
        <p:guide orient="horz" pos="558"/>
        <p:guide orient="horz" pos="117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181dec7077e_1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g181dec7077e_15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g181dec7077e_15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181dec7077e_15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g181dec7077e_15_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400"/>
              <a:buFont typeface="Arial"/>
              <a:buChar char="•"/>
            </a:pPr>
            <a:r>
              <a:rPr lang="en" sz="1400"/>
              <a:t>I do not know if this slide is necessary </a:t>
            </a:r>
            <a:endParaRPr/>
          </a:p>
        </p:txBody>
      </p:sp>
      <p:sp>
        <p:nvSpPr>
          <p:cNvPr id="339" name="Google Shape;339;g181dec7077e_15_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181dec7077e_15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g181dec7077e_15_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a:p>
        </p:txBody>
      </p:sp>
      <p:sp>
        <p:nvSpPr>
          <p:cNvPr id="346" name="Google Shape;346;g181dec7077e_15_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181dec7077e_15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g181dec7077e_15_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a:p>
        </p:txBody>
      </p:sp>
      <p:sp>
        <p:nvSpPr>
          <p:cNvPr id="354" name="Google Shape;354;g181dec7077e_15_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181dec7077e_15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0" name="Google Shape;360;g181dec7077e_15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181dec7077e_15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6" name="Google Shape;366;g181dec7077e_15_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120650" algn="l" rtl="0">
              <a:spcBef>
                <a:spcPts val="0"/>
              </a:spcBef>
              <a:spcAft>
                <a:spcPts val="0"/>
              </a:spcAft>
              <a:buClr>
                <a:srgbClr val="000000"/>
              </a:buClr>
              <a:buSzPts val="1900"/>
              <a:buFont typeface="Arial"/>
              <a:buChar char="•"/>
            </a:pPr>
            <a:r>
              <a:rPr lang="en" sz="1900" b="0" i="0" u="none" strike="noStrike">
                <a:solidFill>
                  <a:srgbClr val="000000"/>
                </a:solidFill>
                <a:latin typeface="Arial"/>
                <a:ea typeface="Arial"/>
                <a:cs typeface="Arial"/>
                <a:sym typeface="Arial"/>
              </a:rPr>
              <a:t>Why is this important?</a:t>
            </a:r>
            <a:endParaRPr/>
          </a:p>
          <a:p>
            <a:pPr marL="742950" lvl="1" indent="-285750" algn="l" rtl="0">
              <a:spcBef>
                <a:spcPts val="0"/>
              </a:spcBef>
              <a:spcAft>
                <a:spcPts val="0"/>
              </a:spcAft>
              <a:buClr>
                <a:srgbClr val="000000"/>
              </a:buClr>
              <a:buSzPts val="1900"/>
              <a:buFont typeface="Arial"/>
              <a:buChar char="•"/>
            </a:pPr>
            <a:r>
              <a:rPr lang="en" sz="1900" b="0" i="0" u="none" strike="noStrike">
                <a:solidFill>
                  <a:srgbClr val="000000"/>
                </a:solidFill>
                <a:latin typeface="Arial"/>
                <a:ea typeface="Arial"/>
                <a:cs typeface="Arial"/>
                <a:sym typeface="Arial"/>
              </a:rPr>
              <a:t>To carefully consider all statements in the policy to discern if it is sending a comprehensive and clear statement of belief in the value of arts education programs for all students in Tk-12 in our district</a:t>
            </a:r>
            <a:endParaRPr/>
          </a:p>
          <a:p>
            <a:pPr marL="742950" lvl="1" indent="-285750" algn="l" rtl="0">
              <a:spcBef>
                <a:spcPts val="0"/>
              </a:spcBef>
              <a:spcAft>
                <a:spcPts val="0"/>
              </a:spcAft>
              <a:buClr>
                <a:srgbClr val="000000"/>
              </a:buClr>
              <a:buSzPts val="1900"/>
              <a:buFont typeface="Arial"/>
              <a:buChar char="•"/>
            </a:pPr>
            <a:r>
              <a:rPr lang="en" sz="1900" b="0" i="0" u="none" strike="noStrike">
                <a:solidFill>
                  <a:srgbClr val="000000"/>
                </a:solidFill>
                <a:latin typeface="Arial"/>
                <a:ea typeface="Arial"/>
                <a:cs typeface="Arial"/>
                <a:sym typeface="Arial"/>
              </a:rPr>
              <a:t>To generate the sense that the Board of Education will have a clear statement of the value of the arts and that it will become part of our shared vision</a:t>
            </a:r>
            <a:endParaRPr/>
          </a:p>
          <a:p>
            <a:pPr marL="171450" lvl="0" indent="-82550" algn="l" rtl="0">
              <a:spcBef>
                <a:spcPts val="0"/>
              </a:spcBef>
              <a:spcAft>
                <a:spcPts val="0"/>
              </a:spcAft>
              <a:buClr>
                <a:schemeClr val="dk1"/>
              </a:buClr>
              <a:buSzPts val="1400"/>
              <a:buFont typeface="Arial"/>
              <a:buNone/>
            </a:pPr>
            <a:endParaRPr sz="1400"/>
          </a:p>
        </p:txBody>
      </p:sp>
      <p:sp>
        <p:nvSpPr>
          <p:cNvPr id="367" name="Google Shape;367;g181dec7077e_15_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1e78873dd9d_0_3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3" name="Google Shape;373;g1e78873dd9d_0_327:notes"/>
          <p:cNvSpPr txBox="1">
            <a:spLocks noGrp="1"/>
          </p:cNvSpPr>
          <p:nvPr>
            <p:ph type="body" idx="1"/>
          </p:nvPr>
        </p:nvSpPr>
        <p:spPr>
          <a:xfrm>
            <a:off x="685800" y="4400550"/>
            <a:ext cx="5486400" cy="3600600"/>
          </a:xfrm>
          <a:prstGeom prst="rect">
            <a:avLst/>
          </a:prstGeom>
          <a:noFill/>
          <a:ln>
            <a:noFill/>
          </a:ln>
        </p:spPr>
        <p:txBody>
          <a:bodyPr spcFirstLastPara="1" wrap="square" lIns="91350" tIns="45675" rIns="91350" bIns="45675" anchor="t" anchorCtr="0">
            <a:noAutofit/>
          </a:bodyPr>
          <a:lstStyle/>
          <a:p>
            <a:pPr marL="0" lvl="0" indent="0" algn="l" rtl="0">
              <a:spcBef>
                <a:spcPts val="0"/>
              </a:spcBef>
              <a:spcAft>
                <a:spcPts val="0"/>
              </a:spcAft>
              <a:buNone/>
            </a:pPr>
            <a:endParaRPr sz="1400"/>
          </a:p>
        </p:txBody>
      </p:sp>
      <p:sp>
        <p:nvSpPr>
          <p:cNvPr id="374" name="Google Shape;374;g1e78873dd9d_0_327:notes"/>
          <p:cNvSpPr txBox="1">
            <a:spLocks noGrp="1"/>
          </p:cNvSpPr>
          <p:nvPr>
            <p:ph type="sldNum" idx="12"/>
          </p:nvPr>
        </p:nvSpPr>
        <p:spPr>
          <a:xfrm>
            <a:off x="3884613" y="8685214"/>
            <a:ext cx="2971800" cy="458700"/>
          </a:xfrm>
          <a:prstGeom prst="rect">
            <a:avLst/>
          </a:prstGeom>
          <a:noFill/>
          <a:ln>
            <a:noFill/>
          </a:ln>
        </p:spPr>
        <p:txBody>
          <a:bodyPr spcFirstLastPara="1" wrap="square" lIns="91350" tIns="45675" rIns="91350" bIns="45675" anchor="b" anchorCtr="0">
            <a:noAutofit/>
          </a:bodyPr>
          <a:lstStyle/>
          <a:p>
            <a:pPr marL="0" lvl="0" indent="0" algn="r" rtl="0">
              <a:spcBef>
                <a:spcPts val="0"/>
              </a:spcBef>
              <a:spcAft>
                <a:spcPts val="0"/>
              </a:spcAft>
              <a:buNone/>
            </a:pPr>
            <a:fld id="{00000000-1234-1234-1234-123412341234}" type="slidenum">
              <a:rPr lang="en" sz="1400"/>
              <a:t>7</a:t>
            </a:fld>
            <a:endParaRPr sz="14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14"/>
        <p:cNvGrpSpPr/>
        <p:nvPr/>
      </p:nvGrpSpPr>
      <p:grpSpPr>
        <a:xfrm>
          <a:off x="0" y="0"/>
          <a:ext cx="0" cy="0"/>
          <a:chOff x="0" y="0"/>
          <a:chExt cx="0" cy="0"/>
        </a:xfrm>
      </p:grpSpPr>
      <p:pic>
        <p:nvPicPr>
          <p:cNvPr id="15" name="Google Shape;15;p2"/>
          <p:cNvPicPr preferRelativeResize="0"/>
          <p:nvPr/>
        </p:nvPicPr>
        <p:blipFill rotWithShape="1">
          <a:blip r:embed="rId2">
            <a:alphaModFix/>
          </a:blip>
          <a:srcRect/>
          <a:stretch/>
        </p:blipFill>
        <p:spPr>
          <a:xfrm>
            <a:off x="2419" y="-2"/>
            <a:ext cx="9139161" cy="5143503"/>
          </a:xfrm>
          <a:prstGeom prst="rect">
            <a:avLst/>
          </a:prstGeom>
          <a:noFill/>
          <a:ln>
            <a:noFill/>
          </a:ln>
        </p:spPr>
      </p:pic>
      <p:sp>
        <p:nvSpPr>
          <p:cNvPr id="16" name="Google Shape;16;p2"/>
          <p:cNvSpPr/>
          <p:nvPr/>
        </p:nvSpPr>
        <p:spPr>
          <a:xfrm>
            <a:off x="4800" y="0"/>
            <a:ext cx="9139200" cy="5143500"/>
          </a:xfrm>
          <a:prstGeom prst="rect">
            <a:avLst/>
          </a:prstGeom>
          <a:solidFill>
            <a:srgbClr val="94BC56">
              <a:alpha val="8196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17" name="Google Shape;17;p2"/>
          <p:cNvGrpSpPr/>
          <p:nvPr/>
        </p:nvGrpSpPr>
        <p:grpSpPr>
          <a:xfrm rot="10800000">
            <a:off x="-1" y="4958638"/>
            <a:ext cx="9144001" cy="184862"/>
            <a:chOff x="7711087" y="-917899"/>
            <a:chExt cx="4020818" cy="347240"/>
          </a:xfrm>
        </p:grpSpPr>
        <p:sp>
          <p:nvSpPr>
            <p:cNvPr id="18" name="Google Shape;18;p2"/>
            <p:cNvSpPr/>
            <p:nvPr/>
          </p:nvSpPr>
          <p:spPr>
            <a:xfrm>
              <a:off x="8594188" y="-917899"/>
              <a:ext cx="410081" cy="347240"/>
            </a:xfrm>
            <a:prstGeom prst="rect">
              <a:avLst/>
            </a:prstGeom>
            <a:solidFill>
              <a:srgbClr val="21599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9" name="Google Shape;19;p2"/>
            <p:cNvSpPr/>
            <p:nvPr/>
          </p:nvSpPr>
          <p:spPr>
            <a:xfrm>
              <a:off x="10324620" y="-917899"/>
              <a:ext cx="1407285" cy="347240"/>
            </a:xfrm>
            <a:prstGeom prst="rect">
              <a:avLst/>
            </a:prstGeom>
            <a:solidFill>
              <a:srgbClr val="5B9F4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 name="Google Shape;20;p2"/>
            <p:cNvSpPr/>
            <p:nvPr/>
          </p:nvSpPr>
          <p:spPr>
            <a:xfrm>
              <a:off x="8867368" y="-917899"/>
              <a:ext cx="1011701" cy="347240"/>
            </a:xfrm>
            <a:prstGeom prst="rect">
              <a:avLst/>
            </a:prstGeom>
            <a:solidFill>
              <a:srgbClr val="893F8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 name="Google Shape;21;p2"/>
            <p:cNvSpPr/>
            <p:nvPr/>
          </p:nvSpPr>
          <p:spPr>
            <a:xfrm>
              <a:off x="7711087" y="-917899"/>
              <a:ext cx="896532" cy="347240"/>
            </a:xfrm>
            <a:prstGeom prst="rect">
              <a:avLst/>
            </a:prstGeom>
            <a:solidFill>
              <a:srgbClr val="94BC5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2" name="Google Shape;22;p2"/>
            <p:cNvSpPr/>
            <p:nvPr/>
          </p:nvSpPr>
          <p:spPr>
            <a:xfrm>
              <a:off x="9876503" y="-917899"/>
              <a:ext cx="448117" cy="347240"/>
            </a:xfrm>
            <a:prstGeom prst="rect">
              <a:avLst/>
            </a:prstGeom>
            <a:solidFill>
              <a:srgbClr val="F7C22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4"/>
        <p:cNvGrpSpPr/>
        <p:nvPr/>
      </p:nvGrpSpPr>
      <p:grpSpPr>
        <a:xfrm>
          <a:off x="0" y="0"/>
          <a:ext cx="0" cy="0"/>
          <a:chOff x="0" y="0"/>
          <a:chExt cx="0" cy="0"/>
        </a:xfrm>
      </p:grpSpPr>
      <p:sp>
        <p:nvSpPr>
          <p:cNvPr id="95" name="Google Shape;95;p12"/>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rgbClr val="94BC56"/>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6" name="Google Shape;96;p12"/>
          <p:cNvSpPr txBox="1">
            <a:spLocks noGrp="1"/>
          </p:cNvSpPr>
          <p:nvPr>
            <p:ph type="body" idx="1"/>
          </p:nvPr>
        </p:nvSpPr>
        <p:spPr>
          <a:xfrm>
            <a:off x="629841"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97" name="Google Shape;97;p12"/>
          <p:cNvSpPr txBox="1">
            <a:spLocks noGrp="1"/>
          </p:cNvSpPr>
          <p:nvPr>
            <p:ph type="body" idx="2"/>
          </p:nvPr>
        </p:nvSpPr>
        <p:spPr>
          <a:xfrm>
            <a:off x="629841" y="1878806"/>
            <a:ext cx="3868340"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8" name="Google Shape;98;p12"/>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99" name="Google Shape;99;p12"/>
          <p:cNvSpPr txBox="1">
            <a:spLocks noGrp="1"/>
          </p:cNvSpPr>
          <p:nvPr>
            <p:ph type="body" idx="4"/>
          </p:nvPr>
        </p:nvSpPr>
        <p:spPr>
          <a:xfrm>
            <a:off x="4629150" y="1878806"/>
            <a:ext cx="3887391"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grpSp>
        <p:nvGrpSpPr>
          <p:cNvPr id="100" name="Google Shape;100;p12"/>
          <p:cNvGrpSpPr/>
          <p:nvPr/>
        </p:nvGrpSpPr>
        <p:grpSpPr>
          <a:xfrm>
            <a:off x="7341569" y="4436523"/>
            <a:ext cx="1173781" cy="436631"/>
            <a:chOff x="9788759" y="5915364"/>
            <a:chExt cx="1565041" cy="582174"/>
          </a:xfrm>
        </p:grpSpPr>
        <p:cxnSp>
          <p:nvCxnSpPr>
            <p:cNvPr id="101" name="Google Shape;101;p12"/>
            <p:cNvCxnSpPr/>
            <p:nvPr/>
          </p:nvCxnSpPr>
          <p:spPr>
            <a:xfrm>
              <a:off x="11353800" y="6152025"/>
              <a:ext cx="0" cy="234950"/>
            </a:xfrm>
            <a:prstGeom prst="straightConnector1">
              <a:avLst/>
            </a:prstGeom>
            <a:noFill/>
            <a:ln w="12700" cap="flat" cmpd="sng">
              <a:solidFill>
                <a:srgbClr val="5B9F45"/>
              </a:solidFill>
              <a:prstDash val="solid"/>
              <a:miter lim="800000"/>
              <a:headEnd type="none" w="sm" len="sm"/>
              <a:tailEnd type="none" w="sm" len="sm"/>
            </a:ln>
          </p:spPr>
        </p:cxnSp>
        <p:pic>
          <p:nvPicPr>
            <p:cNvPr id="102" name="Google Shape;102;p12"/>
            <p:cNvPicPr preferRelativeResize="0"/>
            <p:nvPr/>
          </p:nvPicPr>
          <p:blipFill rotWithShape="1">
            <a:blip r:embed="rId2">
              <a:alphaModFix/>
            </a:blip>
            <a:srcRect/>
            <a:stretch/>
          </p:blipFill>
          <p:spPr>
            <a:xfrm>
              <a:off x="9788759" y="5915364"/>
              <a:ext cx="1407644" cy="582174"/>
            </a:xfrm>
            <a:prstGeom prst="rect">
              <a:avLst/>
            </a:prstGeom>
            <a:noFill/>
            <a:ln>
              <a:noFill/>
            </a:ln>
          </p:spPr>
        </p:pic>
      </p:grpSp>
      <p:sp>
        <p:nvSpPr>
          <p:cNvPr id="103" name="Google Shape;103;p12"/>
          <p:cNvSpPr txBox="1"/>
          <p:nvPr/>
        </p:nvSpPr>
        <p:spPr>
          <a:xfrm>
            <a:off x="8515350" y="4598250"/>
            <a:ext cx="628650" cy="207749"/>
          </a:xfrm>
          <a:prstGeom prst="rect">
            <a:avLst/>
          </a:prstGeom>
          <a:noFill/>
          <a:ln>
            <a:noFill/>
          </a:ln>
        </p:spPr>
        <p:txBody>
          <a:bodyPr spcFirstLastPara="1" wrap="square" lIns="68575" tIns="34275" rIns="68575" bIns="34275" anchor="ctr" anchorCtr="0">
            <a:spAutoFit/>
          </a:bodyPr>
          <a:lstStyle/>
          <a:p>
            <a:pPr marL="0" marR="0" lvl="0" indent="0" algn="ctr" rtl="0">
              <a:spcBef>
                <a:spcPts val="0"/>
              </a:spcBef>
              <a:spcAft>
                <a:spcPts val="0"/>
              </a:spcAft>
              <a:buNone/>
            </a:pPr>
            <a:fld id="{00000000-1234-1234-1234-123412341234}" type="slidenum">
              <a:rPr lang="en" sz="900">
                <a:solidFill>
                  <a:srgbClr val="5B9F45"/>
                </a:solidFill>
                <a:latin typeface="Montserrat"/>
                <a:ea typeface="Montserrat"/>
                <a:cs typeface="Montserrat"/>
                <a:sym typeface="Montserrat"/>
              </a:rPr>
              <a:t>‹#›</a:t>
            </a:fld>
            <a:endParaRPr sz="900">
              <a:solidFill>
                <a:srgbClr val="5B9F45"/>
              </a:solidFill>
              <a:latin typeface="Montserrat"/>
              <a:ea typeface="Montserrat"/>
              <a:cs typeface="Montserrat"/>
              <a:sym typeface="Montserrat"/>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4"/>
        <p:cNvGrpSpPr/>
        <p:nvPr/>
      </p:nvGrpSpPr>
      <p:grpSpPr>
        <a:xfrm>
          <a:off x="0" y="0"/>
          <a:ext cx="0" cy="0"/>
          <a:chOff x="0" y="0"/>
          <a:chExt cx="0" cy="0"/>
        </a:xfrm>
      </p:grpSpPr>
      <p:grpSp>
        <p:nvGrpSpPr>
          <p:cNvPr id="105" name="Google Shape;105;p13"/>
          <p:cNvGrpSpPr/>
          <p:nvPr/>
        </p:nvGrpSpPr>
        <p:grpSpPr>
          <a:xfrm>
            <a:off x="7341569" y="4436523"/>
            <a:ext cx="1173781" cy="436631"/>
            <a:chOff x="9788759" y="5915364"/>
            <a:chExt cx="1565041" cy="582174"/>
          </a:xfrm>
        </p:grpSpPr>
        <p:cxnSp>
          <p:nvCxnSpPr>
            <p:cNvPr id="106" name="Google Shape;106;p13"/>
            <p:cNvCxnSpPr/>
            <p:nvPr/>
          </p:nvCxnSpPr>
          <p:spPr>
            <a:xfrm>
              <a:off x="11353800" y="6152025"/>
              <a:ext cx="0" cy="234950"/>
            </a:xfrm>
            <a:prstGeom prst="straightConnector1">
              <a:avLst/>
            </a:prstGeom>
            <a:noFill/>
            <a:ln w="12700" cap="flat" cmpd="sng">
              <a:solidFill>
                <a:srgbClr val="5B9F45"/>
              </a:solidFill>
              <a:prstDash val="solid"/>
              <a:miter lim="800000"/>
              <a:headEnd type="none" w="sm" len="sm"/>
              <a:tailEnd type="none" w="sm" len="sm"/>
            </a:ln>
          </p:spPr>
        </p:cxnSp>
        <p:pic>
          <p:nvPicPr>
            <p:cNvPr id="107" name="Google Shape;107;p13"/>
            <p:cNvPicPr preferRelativeResize="0"/>
            <p:nvPr/>
          </p:nvPicPr>
          <p:blipFill rotWithShape="1">
            <a:blip r:embed="rId2">
              <a:alphaModFix/>
            </a:blip>
            <a:srcRect/>
            <a:stretch/>
          </p:blipFill>
          <p:spPr>
            <a:xfrm>
              <a:off x="9788759" y="5915364"/>
              <a:ext cx="1407644" cy="582174"/>
            </a:xfrm>
            <a:prstGeom prst="rect">
              <a:avLst/>
            </a:prstGeom>
            <a:noFill/>
            <a:ln>
              <a:noFill/>
            </a:ln>
          </p:spPr>
        </p:pic>
      </p:grpSp>
      <p:sp>
        <p:nvSpPr>
          <p:cNvPr id="108" name="Google Shape;108;p13"/>
          <p:cNvSpPr txBox="1"/>
          <p:nvPr/>
        </p:nvSpPr>
        <p:spPr>
          <a:xfrm>
            <a:off x="8515350" y="4598250"/>
            <a:ext cx="628650" cy="207749"/>
          </a:xfrm>
          <a:prstGeom prst="rect">
            <a:avLst/>
          </a:prstGeom>
          <a:noFill/>
          <a:ln>
            <a:noFill/>
          </a:ln>
        </p:spPr>
        <p:txBody>
          <a:bodyPr spcFirstLastPara="1" wrap="square" lIns="68575" tIns="34275" rIns="68575" bIns="34275" anchor="ctr" anchorCtr="0">
            <a:spAutoFit/>
          </a:bodyPr>
          <a:lstStyle/>
          <a:p>
            <a:pPr marL="0" marR="0" lvl="0" indent="0" algn="ctr" rtl="0">
              <a:spcBef>
                <a:spcPts val="0"/>
              </a:spcBef>
              <a:spcAft>
                <a:spcPts val="0"/>
              </a:spcAft>
              <a:buNone/>
            </a:pPr>
            <a:fld id="{00000000-1234-1234-1234-123412341234}" type="slidenum">
              <a:rPr lang="en" sz="900">
                <a:solidFill>
                  <a:srgbClr val="5B9F45"/>
                </a:solidFill>
                <a:latin typeface="Montserrat"/>
                <a:ea typeface="Montserrat"/>
                <a:cs typeface="Montserrat"/>
                <a:sym typeface="Montserrat"/>
              </a:rPr>
              <a:t>‹#›</a:t>
            </a:fld>
            <a:endParaRPr sz="900">
              <a:solidFill>
                <a:srgbClr val="5B9F45"/>
              </a:solidFill>
              <a:latin typeface="Montserrat"/>
              <a:ea typeface="Montserrat"/>
              <a:cs typeface="Montserrat"/>
              <a:sym typeface="Montserrat"/>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9"/>
        <p:cNvGrpSpPr/>
        <p:nvPr/>
      </p:nvGrpSpPr>
      <p:grpSpPr>
        <a:xfrm>
          <a:off x="0" y="0"/>
          <a:ext cx="0" cy="0"/>
          <a:chOff x="0" y="0"/>
          <a:chExt cx="0" cy="0"/>
        </a:xfrm>
      </p:grpSpPr>
      <p:sp>
        <p:nvSpPr>
          <p:cNvPr id="110" name="Google Shape;110;p14"/>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94BC56"/>
              </a:buClr>
              <a:buSzPts val="2400"/>
              <a:buFont typeface="Montserrat"/>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1" name="Google Shape;111;p14"/>
          <p:cNvSpPr txBox="1">
            <a:spLocks noGrp="1"/>
          </p:cNvSpPr>
          <p:nvPr>
            <p:ph type="body" idx="1"/>
          </p:nvPr>
        </p:nvSpPr>
        <p:spPr>
          <a:xfrm>
            <a:off x="3887391" y="740569"/>
            <a:ext cx="4629150" cy="3655219"/>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12" name="Google Shape;112;p14"/>
          <p:cNvSpPr txBox="1">
            <a:spLocks noGrp="1"/>
          </p:cNvSpPr>
          <p:nvPr>
            <p:ph type="body" idx="2"/>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grpSp>
        <p:nvGrpSpPr>
          <p:cNvPr id="113" name="Google Shape;113;p14"/>
          <p:cNvGrpSpPr/>
          <p:nvPr/>
        </p:nvGrpSpPr>
        <p:grpSpPr>
          <a:xfrm>
            <a:off x="7341569" y="4436523"/>
            <a:ext cx="1173781" cy="436631"/>
            <a:chOff x="9788759" y="5915364"/>
            <a:chExt cx="1565041" cy="582174"/>
          </a:xfrm>
        </p:grpSpPr>
        <p:cxnSp>
          <p:nvCxnSpPr>
            <p:cNvPr id="114" name="Google Shape;114;p14"/>
            <p:cNvCxnSpPr/>
            <p:nvPr/>
          </p:nvCxnSpPr>
          <p:spPr>
            <a:xfrm>
              <a:off x="11353800" y="6152025"/>
              <a:ext cx="0" cy="234950"/>
            </a:xfrm>
            <a:prstGeom prst="straightConnector1">
              <a:avLst/>
            </a:prstGeom>
            <a:noFill/>
            <a:ln w="12700" cap="flat" cmpd="sng">
              <a:solidFill>
                <a:srgbClr val="5B9F45"/>
              </a:solidFill>
              <a:prstDash val="solid"/>
              <a:miter lim="800000"/>
              <a:headEnd type="none" w="sm" len="sm"/>
              <a:tailEnd type="none" w="sm" len="sm"/>
            </a:ln>
          </p:spPr>
        </p:cxnSp>
        <p:pic>
          <p:nvPicPr>
            <p:cNvPr id="115" name="Google Shape;115;p14"/>
            <p:cNvPicPr preferRelativeResize="0"/>
            <p:nvPr/>
          </p:nvPicPr>
          <p:blipFill rotWithShape="1">
            <a:blip r:embed="rId2">
              <a:alphaModFix/>
            </a:blip>
            <a:srcRect/>
            <a:stretch/>
          </p:blipFill>
          <p:spPr>
            <a:xfrm>
              <a:off x="9788759" y="5915364"/>
              <a:ext cx="1407644" cy="582174"/>
            </a:xfrm>
            <a:prstGeom prst="rect">
              <a:avLst/>
            </a:prstGeom>
            <a:noFill/>
            <a:ln>
              <a:noFill/>
            </a:ln>
          </p:spPr>
        </p:pic>
      </p:grpSp>
      <p:sp>
        <p:nvSpPr>
          <p:cNvPr id="116" name="Google Shape;116;p14"/>
          <p:cNvSpPr txBox="1"/>
          <p:nvPr/>
        </p:nvSpPr>
        <p:spPr>
          <a:xfrm>
            <a:off x="8515350" y="4598250"/>
            <a:ext cx="628650" cy="207749"/>
          </a:xfrm>
          <a:prstGeom prst="rect">
            <a:avLst/>
          </a:prstGeom>
          <a:noFill/>
          <a:ln>
            <a:noFill/>
          </a:ln>
        </p:spPr>
        <p:txBody>
          <a:bodyPr spcFirstLastPara="1" wrap="square" lIns="68575" tIns="34275" rIns="68575" bIns="34275" anchor="ctr" anchorCtr="0">
            <a:spAutoFit/>
          </a:bodyPr>
          <a:lstStyle/>
          <a:p>
            <a:pPr marL="0" marR="0" lvl="0" indent="0" algn="ctr" rtl="0">
              <a:spcBef>
                <a:spcPts val="0"/>
              </a:spcBef>
              <a:spcAft>
                <a:spcPts val="0"/>
              </a:spcAft>
              <a:buNone/>
            </a:pPr>
            <a:fld id="{00000000-1234-1234-1234-123412341234}" type="slidenum">
              <a:rPr lang="en" sz="900">
                <a:solidFill>
                  <a:srgbClr val="5B9F45"/>
                </a:solidFill>
                <a:latin typeface="Montserrat"/>
                <a:ea typeface="Montserrat"/>
                <a:cs typeface="Montserrat"/>
                <a:sym typeface="Montserrat"/>
              </a:rPr>
              <a:t>‹#›</a:t>
            </a:fld>
            <a:endParaRPr sz="900">
              <a:solidFill>
                <a:srgbClr val="5B9F45"/>
              </a:solidFill>
              <a:latin typeface="Montserrat"/>
              <a:ea typeface="Montserrat"/>
              <a:cs typeface="Montserrat"/>
              <a:sym typeface="Montserrat"/>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7"/>
        <p:cNvGrpSpPr/>
        <p:nvPr/>
      </p:nvGrpSpPr>
      <p:grpSpPr>
        <a:xfrm>
          <a:off x="0" y="0"/>
          <a:ext cx="0" cy="0"/>
          <a:chOff x="0" y="0"/>
          <a:chExt cx="0" cy="0"/>
        </a:xfrm>
      </p:grpSpPr>
      <p:sp>
        <p:nvSpPr>
          <p:cNvPr id="118" name="Google Shape;118;p15"/>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94BC56"/>
              </a:buClr>
              <a:buSzPts val="2400"/>
              <a:buFont typeface="Montserrat"/>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9" name="Google Shape;119;p15"/>
          <p:cNvSpPr>
            <a:spLocks noGrp="1"/>
          </p:cNvSpPr>
          <p:nvPr>
            <p:ph type="pic" idx="2"/>
          </p:nvPr>
        </p:nvSpPr>
        <p:spPr>
          <a:xfrm>
            <a:off x="3887391" y="740569"/>
            <a:ext cx="4629150" cy="3655219"/>
          </a:xfrm>
          <a:prstGeom prst="rect">
            <a:avLst/>
          </a:prstGeom>
          <a:noFill/>
          <a:ln>
            <a:noFill/>
          </a:ln>
        </p:spPr>
      </p:sp>
      <p:sp>
        <p:nvSpPr>
          <p:cNvPr id="120" name="Google Shape;120;p15"/>
          <p:cNvSpPr txBox="1">
            <a:spLocks noGrp="1"/>
          </p:cNvSpPr>
          <p:nvPr>
            <p:ph type="body" idx="1"/>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grpSp>
        <p:nvGrpSpPr>
          <p:cNvPr id="121" name="Google Shape;121;p15"/>
          <p:cNvGrpSpPr/>
          <p:nvPr/>
        </p:nvGrpSpPr>
        <p:grpSpPr>
          <a:xfrm>
            <a:off x="7341569" y="4436523"/>
            <a:ext cx="1173781" cy="436631"/>
            <a:chOff x="9788759" y="5915364"/>
            <a:chExt cx="1565041" cy="582174"/>
          </a:xfrm>
        </p:grpSpPr>
        <p:cxnSp>
          <p:nvCxnSpPr>
            <p:cNvPr id="122" name="Google Shape;122;p15"/>
            <p:cNvCxnSpPr/>
            <p:nvPr/>
          </p:nvCxnSpPr>
          <p:spPr>
            <a:xfrm>
              <a:off x="11353800" y="6152025"/>
              <a:ext cx="0" cy="234950"/>
            </a:xfrm>
            <a:prstGeom prst="straightConnector1">
              <a:avLst/>
            </a:prstGeom>
            <a:noFill/>
            <a:ln w="12700" cap="flat" cmpd="sng">
              <a:solidFill>
                <a:srgbClr val="5B9F45"/>
              </a:solidFill>
              <a:prstDash val="solid"/>
              <a:miter lim="800000"/>
              <a:headEnd type="none" w="sm" len="sm"/>
              <a:tailEnd type="none" w="sm" len="sm"/>
            </a:ln>
          </p:spPr>
        </p:cxnSp>
        <p:pic>
          <p:nvPicPr>
            <p:cNvPr id="123" name="Google Shape;123;p15"/>
            <p:cNvPicPr preferRelativeResize="0"/>
            <p:nvPr/>
          </p:nvPicPr>
          <p:blipFill rotWithShape="1">
            <a:blip r:embed="rId2">
              <a:alphaModFix/>
            </a:blip>
            <a:srcRect/>
            <a:stretch/>
          </p:blipFill>
          <p:spPr>
            <a:xfrm>
              <a:off x="9788759" y="5915364"/>
              <a:ext cx="1407644" cy="582174"/>
            </a:xfrm>
            <a:prstGeom prst="rect">
              <a:avLst/>
            </a:prstGeom>
            <a:noFill/>
            <a:ln>
              <a:noFill/>
            </a:ln>
          </p:spPr>
        </p:pic>
      </p:grpSp>
      <p:sp>
        <p:nvSpPr>
          <p:cNvPr id="124" name="Google Shape;124;p15"/>
          <p:cNvSpPr txBox="1"/>
          <p:nvPr/>
        </p:nvSpPr>
        <p:spPr>
          <a:xfrm>
            <a:off x="8515350" y="4598250"/>
            <a:ext cx="628650" cy="207749"/>
          </a:xfrm>
          <a:prstGeom prst="rect">
            <a:avLst/>
          </a:prstGeom>
          <a:noFill/>
          <a:ln>
            <a:noFill/>
          </a:ln>
        </p:spPr>
        <p:txBody>
          <a:bodyPr spcFirstLastPara="1" wrap="square" lIns="68575" tIns="34275" rIns="68575" bIns="34275" anchor="ctr" anchorCtr="0">
            <a:spAutoFit/>
          </a:bodyPr>
          <a:lstStyle/>
          <a:p>
            <a:pPr marL="0" marR="0" lvl="0" indent="0" algn="ctr" rtl="0">
              <a:spcBef>
                <a:spcPts val="0"/>
              </a:spcBef>
              <a:spcAft>
                <a:spcPts val="0"/>
              </a:spcAft>
              <a:buNone/>
            </a:pPr>
            <a:fld id="{00000000-1234-1234-1234-123412341234}" type="slidenum">
              <a:rPr lang="en" sz="900">
                <a:solidFill>
                  <a:srgbClr val="5B9F45"/>
                </a:solidFill>
                <a:latin typeface="Montserrat"/>
                <a:ea typeface="Montserrat"/>
                <a:cs typeface="Montserrat"/>
                <a:sym typeface="Montserrat"/>
              </a:rPr>
              <a:t>‹#›</a:t>
            </a:fld>
            <a:endParaRPr sz="900">
              <a:solidFill>
                <a:srgbClr val="5B9F45"/>
              </a:solidFill>
              <a:latin typeface="Montserrat"/>
              <a:ea typeface="Montserrat"/>
              <a:cs typeface="Montserrat"/>
              <a:sym typeface="Montserrat"/>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5"/>
        <p:cNvGrpSpPr/>
        <p:nvPr/>
      </p:nvGrpSpPr>
      <p:grpSpPr>
        <a:xfrm>
          <a:off x="0" y="0"/>
          <a:ext cx="0" cy="0"/>
          <a:chOff x="0" y="0"/>
          <a:chExt cx="0" cy="0"/>
        </a:xfrm>
      </p:grpSpPr>
      <p:sp>
        <p:nvSpPr>
          <p:cNvPr id="126" name="Google Shape;126;p16"/>
          <p:cNvSpPr txBox="1">
            <a:spLocks noGrp="1"/>
          </p:cNvSpPr>
          <p:nvPr>
            <p:ph type="title"/>
          </p:nvPr>
        </p:nvSpPr>
        <p:spPr>
          <a:xfrm>
            <a:off x="628650" y="628650"/>
            <a:ext cx="7886700" cy="428625"/>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rgbClr val="94BC56"/>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7" name="Google Shape;127;p16"/>
          <p:cNvSpPr txBox="1">
            <a:spLocks noGrp="1"/>
          </p:cNvSpPr>
          <p:nvPr>
            <p:ph type="body" idx="1"/>
          </p:nvPr>
        </p:nvSpPr>
        <p:spPr>
          <a:xfrm rot="5400000">
            <a:off x="2929778" y="-1070722"/>
            <a:ext cx="3284444"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grpSp>
        <p:nvGrpSpPr>
          <p:cNvPr id="128" name="Google Shape;128;p16"/>
          <p:cNvGrpSpPr/>
          <p:nvPr/>
        </p:nvGrpSpPr>
        <p:grpSpPr>
          <a:xfrm>
            <a:off x="7341569" y="4436523"/>
            <a:ext cx="1173781" cy="436631"/>
            <a:chOff x="9788759" y="5915364"/>
            <a:chExt cx="1565041" cy="582174"/>
          </a:xfrm>
        </p:grpSpPr>
        <p:cxnSp>
          <p:nvCxnSpPr>
            <p:cNvPr id="129" name="Google Shape;129;p16"/>
            <p:cNvCxnSpPr/>
            <p:nvPr/>
          </p:nvCxnSpPr>
          <p:spPr>
            <a:xfrm>
              <a:off x="11353800" y="6152025"/>
              <a:ext cx="0" cy="234950"/>
            </a:xfrm>
            <a:prstGeom prst="straightConnector1">
              <a:avLst/>
            </a:prstGeom>
            <a:noFill/>
            <a:ln w="12700" cap="flat" cmpd="sng">
              <a:solidFill>
                <a:srgbClr val="5B9F45"/>
              </a:solidFill>
              <a:prstDash val="solid"/>
              <a:miter lim="800000"/>
              <a:headEnd type="none" w="sm" len="sm"/>
              <a:tailEnd type="none" w="sm" len="sm"/>
            </a:ln>
          </p:spPr>
        </p:cxnSp>
        <p:pic>
          <p:nvPicPr>
            <p:cNvPr id="130" name="Google Shape;130;p16"/>
            <p:cNvPicPr preferRelativeResize="0"/>
            <p:nvPr/>
          </p:nvPicPr>
          <p:blipFill rotWithShape="1">
            <a:blip r:embed="rId2">
              <a:alphaModFix/>
            </a:blip>
            <a:srcRect/>
            <a:stretch/>
          </p:blipFill>
          <p:spPr>
            <a:xfrm>
              <a:off x="9788759" y="5915364"/>
              <a:ext cx="1407644" cy="582174"/>
            </a:xfrm>
            <a:prstGeom prst="rect">
              <a:avLst/>
            </a:prstGeom>
            <a:noFill/>
            <a:ln>
              <a:noFill/>
            </a:ln>
          </p:spPr>
        </p:pic>
      </p:grpSp>
      <p:sp>
        <p:nvSpPr>
          <p:cNvPr id="131" name="Google Shape;131;p16"/>
          <p:cNvSpPr txBox="1"/>
          <p:nvPr/>
        </p:nvSpPr>
        <p:spPr>
          <a:xfrm>
            <a:off x="8515350" y="4598250"/>
            <a:ext cx="628650" cy="207749"/>
          </a:xfrm>
          <a:prstGeom prst="rect">
            <a:avLst/>
          </a:prstGeom>
          <a:noFill/>
          <a:ln>
            <a:noFill/>
          </a:ln>
        </p:spPr>
        <p:txBody>
          <a:bodyPr spcFirstLastPara="1" wrap="square" lIns="68575" tIns="34275" rIns="68575" bIns="34275" anchor="ctr" anchorCtr="0">
            <a:spAutoFit/>
          </a:bodyPr>
          <a:lstStyle/>
          <a:p>
            <a:pPr marL="0" marR="0" lvl="0" indent="0" algn="ctr" rtl="0">
              <a:spcBef>
                <a:spcPts val="0"/>
              </a:spcBef>
              <a:spcAft>
                <a:spcPts val="0"/>
              </a:spcAft>
              <a:buNone/>
            </a:pPr>
            <a:fld id="{00000000-1234-1234-1234-123412341234}" type="slidenum">
              <a:rPr lang="en" sz="900">
                <a:solidFill>
                  <a:srgbClr val="5B9F45"/>
                </a:solidFill>
                <a:latin typeface="Montserrat"/>
                <a:ea typeface="Montserrat"/>
                <a:cs typeface="Montserrat"/>
                <a:sym typeface="Montserrat"/>
              </a:rPr>
              <a:t>‹#›</a:t>
            </a:fld>
            <a:endParaRPr sz="900">
              <a:solidFill>
                <a:srgbClr val="5B9F45"/>
              </a:solidFill>
              <a:latin typeface="Montserrat"/>
              <a:ea typeface="Montserrat"/>
              <a:cs typeface="Montserrat"/>
              <a:sym typeface="Montserrat"/>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2"/>
        <p:cNvGrpSpPr/>
        <p:nvPr/>
      </p:nvGrpSpPr>
      <p:grpSpPr>
        <a:xfrm>
          <a:off x="0" y="0"/>
          <a:ext cx="0" cy="0"/>
          <a:chOff x="0" y="0"/>
          <a:chExt cx="0" cy="0"/>
        </a:xfrm>
      </p:grpSpPr>
      <p:sp>
        <p:nvSpPr>
          <p:cNvPr id="133" name="Google Shape;133;p17"/>
          <p:cNvSpPr txBox="1">
            <a:spLocks noGrp="1"/>
          </p:cNvSpPr>
          <p:nvPr>
            <p:ph type="title"/>
          </p:nvPr>
        </p:nvSpPr>
        <p:spPr>
          <a:xfrm rot="5400000">
            <a:off x="5350073" y="1467445"/>
            <a:ext cx="4358879" cy="1971675"/>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rgbClr val="94BC56"/>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4" name="Google Shape;134;p17"/>
          <p:cNvSpPr txBox="1">
            <a:spLocks noGrp="1"/>
          </p:cNvSpPr>
          <p:nvPr>
            <p:ph type="body" idx="1"/>
          </p:nvPr>
        </p:nvSpPr>
        <p:spPr>
          <a:xfrm rot="5400000">
            <a:off x="1349573" y="-447080"/>
            <a:ext cx="4358879" cy="580072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grpSp>
        <p:nvGrpSpPr>
          <p:cNvPr id="135" name="Google Shape;135;p17"/>
          <p:cNvGrpSpPr/>
          <p:nvPr/>
        </p:nvGrpSpPr>
        <p:grpSpPr>
          <a:xfrm>
            <a:off x="7341569" y="4436523"/>
            <a:ext cx="1173781" cy="436631"/>
            <a:chOff x="9788759" y="5915364"/>
            <a:chExt cx="1565041" cy="582174"/>
          </a:xfrm>
        </p:grpSpPr>
        <p:cxnSp>
          <p:nvCxnSpPr>
            <p:cNvPr id="136" name="Google Shape;136;p17"/>
            <p:cNvCxnSpPr/>
            <p:nvPr/>
          </p:nvCxnSpPr>
          <p:spPr>
            <a:xfrm>
              <a:off x="11353800" y="6152025"/>
              <a:ext cx="0" cy="234950"/>
            </a:xfrm>
            <a:prstGeom prst="straightConnector1">
              <a:avLst/>
            </a:prstGeom>
            <a:noFill/>
            <a:ln w="12700" cap="flat" cmpd="sng">
              <a:solidFill>
                <a:srgbClr val="5B9F45"/>
              </a:solidFill>
              <a:prstDash val="solid"/>
              <a:miter lim="800000"/>
              <a:headEnd type="none" w="sm" len="sm"/>
              <a:tailEnd type="none" w="sm" len="sm"/>
            </a:ln>
          </p:spPr>
        </p:cxnSp>
        <p:pic>
          <p:nvPicPr>
            <p:cNvPr id="137" name="Google Shape;137;p17"/>
            <p:cNvPicPr preferRelativeResize="0"/>
            <p:nvPr/>
          </p:nvPicPr>
          <p:blipFill rotWithShape="1">
            <a:blip r:embed="rId2">
              <a:alphaModFix/>
            </a:blip>
            <a:srcRect/>
            <a:stretch/>
          </p:blipFill>
          <p:spPr>
            <a:xfrm>
              <a:off x="9788759" y="5915364"/>
              <a:ext cx="1407644" cy="582174"/>
            </a:xfrm>
            <a:prstGeom prst="rect">
              <a:avLst/>
            </a:prstGeom>
            <a:noFill/>
            <a:ln>
              <a:noFill/>
            </a:ln>
          </p:spPr>
        </p:pic>
      </p:grpSp>
      <p:sp>
        <p:nvSpPr>
          <p:cNvPr id="138" name="Google Shape;138;p17"/>
          <p:cNvSpPr txBox="1"/>
          <p:nvPr/>
        </p:nvSpPr>
        <p:spPr>
          <a:xfrm>
            <a:off x="8515350" y="4598250"/>
            <a:ext cx="628650" cy="207749"/>
          </a:xfrm>
          <a:prstGeom prst="rect">
            <a:avLst/>
          </a:prstGeom>
          <a:noFill/>
          <a:ln>
            <a:noFill/>
          </a:ln>
        </p:spPr>
        <p:txBody>
          <a:bodyPr spcFirstLastPara="1" wrap="square" lIns="68575" tIns="34275" rIns="68575" bIns="34275" anchor="ctr" anchorCtr="0">
            <a:spAutoFit/>
          </a:bodyPr>
          <a:lstStyle/>
          <a:p>
            <a:pPr marL="0" marR="0" lvl="0" indent="0" algn="ctr" rtl="0">
              <a:spcBef>
                <a:spcPts val="0"/>
              </a:spcBef>
              <a:spcAft>
                <a:spcPts val="0"/>
              </a:spcAft>
              <a:buNone/>
            </a:pPr>
            <a:fld id="{00000000-1234-1234-1234-123412341234}" type="slidenum">
              <a:rPr lang="en" sz="900">
                <a:solidFill>
                  <a:srgbClr val="5B9F45"/>
                </a:solidFill>
                <a:latin typeface="Montserrat"/>
                <a:ea typeface="Montserrat"/>
                <a:cs typeface="Montserrat"/>
                <a:sym typeface="Montserrat"/>
              </a:rPr>
              <a:t>‹#›</a:t>
            </a:fld>
            <a:endParaRPr sz="900">
              <a:solidFill>
                <a:srgbClr val="5B9F45"/>
              </a:solidFill>
              <a:latin typeface="Montserrat"/>
              <a:ea typeface="Montserrat"/>
              <a:cs typeface="Montserrat"/>
              <a:sym typeface="Montserra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23"/>
        <p:cNvGrpSpPr/>
        <p:nvPr/>
      </p:nvGrpSpPr>
      <p:grpSpPr>
        <a:xfrm>
          <a:off x="0" y="0"/>
          <a:ext cx="0" cy="0"/>
          <a:chOff x="0" y="0"/>
          <a:chExt cx="0" cy="0"/>
        </a:xfrm>
      </p:grpSpPr>
      <p:sp>
        <p:nvSpPr>
          <p:cNvPr id="24" name="Google Shape;24;p3"/>
          <p:cNvSpPr txBox="1">
            <a:spLocks noGrp="1"/>
          </p:cNvSpPr>
          <p:nvPr>
            <p:ph type="title"/>
          </p:nvPr>
        </p:nvSpPr>
        <p:spPr>
          <a:xfrm>
            <a:off x="628650" y="628650"/>
            <a:ext cx="7886700" cy="428625"/>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rgbClr val="94BC56"/>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5" name="Google Shape;25;p3"/>
          <p:cNvSpPr txBox="1">
            <a:spLocks noGrp="1"/>
          </p:cNvSpPr>
          <p:nvPr>
            <p:ph type="body" idx="1"/>
          </p:nvPr>
        </p:nvSpPr>
        <p:spPr>
          <a:xfrm>
            <a:off x="628650" y="1230406"/>
            <a:ext cx="7886700" cy="328444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4"/>
          <p:cNvSpPr txBox="1">
            <a:spLocks noGrp="1"/>
          </p:cNvSpPr>
          <p:nvPr>
            <p:ph type="title"/>
          </p:nvPr>
        </p:nvSpPr>
        <p:spPr>
          <a:xfrm>
            <a:off x="628650" y="628650"/>
            <a:ext cx="7886700" cy="428625"/>
          </a:xfrm>
          <a:prstGeom prst="rect">
            <a:avLst/>
          </a:prstGeom>
          <a:noFill/>
          <a:ln>
            <a:noFill/>
          </a:ln>
        </p:spPr>
        <p:txBody>
          <a:bodyPr spcFirstLastPara="1" wrap="square" lIns="68575" tIns="34275" rIns="68575" bIns="34275" anchor="t" anchorCtr="0">
            <a:noAutofit/>
          </a:bodyPr>
          <a:lstStyle>
            <a:lvl1pPr lvl="0" algn="l">
              <a:lnSpc>
                <a:spcPct val="90000"/>
              </a:lnSpc>
              <a:spcBef>
                <a:spcPts val="0"/>
              </a:spcBef>
              <a:spcAft>
                <a:spcPts val="0"/>
              </a:spcAft>
              <a:buClr>
                <a:srgbClr val="94BC56"/>
              </a:buClr>
              <a:buSzPts val="3000"/>
              <a:buFont typeface="Montserrat"/>
              <a:buNone/>
              <a:defRPr sz="3000" b="1" i="0">
                <a:solidFill>
                  <a:srgbClr val="94BC56"/>
                </a:solidFill>
                <a:latin typeface="Montserrat"/>
                <a:ea typeface="Montserrat"/>
                <a:cs typeface="Montserrat"/>
                <a:sym typeface="Montserrat"/>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grpSp>
        <p:nvGrpSpPr>
          <p:cNvPr id="28" name="Google Shape;28;p4"/>
          <p:cNvGrpSpPr/>
          <p:nvPr/>
        </p:nvGrpSpPr>
        <p:grpSpPr>
          <a:xfrm>
            <a:off x="7341569" y="4436523"/>
            <a:ext cx="1173781" cy="436631"/>
            <a:chOff x="9788759" y="5915364"/>
            <a:chExt cx="1565041" cy="582174"/>
          </a:xfrm>
        </p:grpSpPr>
        <p:cxnSp>
          <p:nvCxnSpPr>
            <p:cNvPr id="29" name="Google Shape;29;p4"/>
            <p:cNvCxnSpPr/>
            <p:nvPr/>
          </p:nvCxnSpPr>
          <p:spPr>
            <a:xfrm>
              <a:off x="11353800" y="6152025"/>
              <a:ext cx="0" cy="234950"/>
            </a:xfrm>
            <a:prstGeom prst="straightConnector1">
              <a:avLst/>
            </a:prstGeom>
            <a:noFill/>
            <a:ln w="12700" cap="flat" cmpd="sng">
              <a:solidFill>
                <a:srgbClr val="5B9F45"/>
              </a:solidFill>
              <a:prstDash val="solid"/>
              <a:miter lim="800000"/>
              <a:headEnd type="none" w="sm" len="sm"/>
              <a:tailEnd type="none" w="sm" len="sm"/>
            </a:ln>
          </p:spPr>
        </p:cxnSp>
        <p:pic>
          <p:nvPicPr>
            <p:cNvPr id="30" name="Google Shape;30;p4"/>
            <p:cNvPicPr preferRelativeResize="0"/>
            <p:nvPr/>
          </p:nvPicPr>
          <p:blipFill rotWithShape="1">
            <a:blip r:embed="rId2">
              <a:alphaModFix/>
            </a:blip>
            <a:srcRect/>
            <a:stretch/>
          </p:blipFill>
          <p:spPr>
            <a:xfrm>
              <a:off x="9788759" y="5915364"/>
              <a:ext cx="1407644" cy="582174"/>
            </a:xfrm>
            <a:prstGeom prst="rect">
              <a:avLst/>
            </a:prstGeom>
            <a:noFill/>
            <a:ln>
              <a:noFill/>
            </a:ln>
          </p:spPr>
        </p:pic>
      </p:grpSp>
      <p:sp>
        <p:nvSpPr>
          <p:cNvPr id="31" name="Google Shape;31;p4"/>
          <p:cNvSpPr txBox="1"/>
          <p:nvPr/>
        </p:nvSpPr>
        <p:spPr>
          <a:xfrm>
            <a:off x="8515350" y="4598250"/>
            <a:ext cx="628650" cy="207749"/>
          </a:xfrm>
          <a:prstGeom prst="rect">
            <a:avLst/>
          </a:prstGeom>
          <a:noFill/>
          <a:ln>
            <a:noFill/>
          </a:ln>
        </p:spPr>
        <p:txBody>
          <a:bodyPr spcFirstLastPara="1" wrap="square" lIns="68575" tIns="34275" rIns="68575" bIns="34275" anchor="ctr" anchorCtr="0">
            <a:spAutoFit/>
          </a:bodyPr>
          <a:lstStyle/>
          <a:p>
            <a:pPr marL="0" marR="0" lvl="0" indent="0" algn="ctr" rtl="0">
              <a:spcBef>
                <a:spcPts val="0"/>
              </a:spcBef>
              <a:spcAft>
                <a:spcPts val="0"/>
              </a:spcAft>
              <a:buNone/>
            </a:pPr>
            <a:fld id="{00000000-1234-1234-1234-123412341234}" type="slidenum">
              <a:rPr lang="en" sz="900" b="0" i="0" u="none" strike="noStrike" cap="none">
                <a:solidFill>
                  <a:srgbClr val="5B9F45"/>
                </a:solidFill>
                <a:latin typeface="Montserrat"/>
                <a:ea typeface="Montserrat"/>
                <a:cs typeface="Montserrat"/>
                <a:sym typeface="Montserrat"/>
              </a:rPr>
              <a:t>‹#›</a:t>
            </a:fld>
            <a:endParaRPr sz="900" b="0" i="0" u="none" strike="noStrike" cap="none">
              <a:solidFill>
                <a:srgbClr val="5B9F45"/>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32"/>
        <p:cNvGrpSpPr/>
        <p:nvPr/>
      </p:nvGrpSpPr>
      <p:grpSpPr>
        <a:xfrm>
          <a:off x="0" y="0"/>
          <a:ext cx="0" cy="0"/>
          <a:chOff x="0" y="0"/>
          <a:chExt cx="0" cy="0"/>
        </a:xfrm>
      </p:grpSpPr>
      <p:pic>
        <p:nvPicPr>
          <p:cNvPr id="33" name="Google Shape;33;p5"/>
          <p:cNvPicPr preferRelativeResize="0"/>
          <p:nvPr/>
        </p:nvPicPr>
        <p:blipFill rotWithShape="1">
          <a:blip r:embed="rId2">
            <a:alphaModFix/>
          </a:blip>
          <a:srcRect/>
          <a:stretch/>
        </p:blipFill>
        <p:spPr>
          <a:xfrm>
            <a:off x="-1" y="1"/>
            <a:ext cx="9144002" cy="5143499"/>
          </a:xfrm>
          <a:prstGeom prst="rect">
            <a:avLst/>
          </a:prstGeom>
          <a:noFill/>
          <a:ln>
            <a:noFill/>
          </a:ln>
        </p:spPr>
      </p:pic>
      <p:sp>
        <p:nvSpPr>
          <p:cNvPr id="34" name="Google Shape;34;p5"/>
          <p:cNvSpPr/>
          <p:nvPr/>
        </p:nvSpPr>
        <p:spPr>
          <a:xfrm>
            <a:off x="-2700" y="0"/>
            <a:ext cx="9144300" cy="5143500"/>
          </a:xfrm>
          <a:prstGeom prst="rect">
            <a:avLst/>
          </a:prstGeom>
          <a:solidFill>
            <a:srgbClr val="94BC56">
              <a:alpha val="8196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35" name="Google Shape;35;p5"/>
          <p:cNvGrpSpPr/>
          <p:nvPr/>
        </p:nvGrpSpPr>
        <p:grpSpPr>
          <a:xfrm rot="10800000">
            <a:off x="-1" y="4958638"/>
            <a:ext cx="9144001" cy="184862"/>
            <a:chOff x="7711087" y="-917899"/>
            <a:chExt cx="4020818" cy="347240"/>
          </a:xfrm>
        </p:grpSpPr>
        <p:sp>
          <p:nvSpPr>
            <p:cNvPr id="36" name="Google Shape;36;p5"/>
            <p:cNvSpPr/>
            <p:nvPr/>
          </p:nvSpPr>
          <p:spPr>
            <a:xfrm>
              <a:off x="8594188" y="-917899"/>
              <a:ext cx="410081" cy="347240"/>
            </a:xfrm>
            <a:prstGeom prst="rect">
              <a:avLst/>
            </a:prstGeom>
            <a:solidFill>
              <a:srgbClr val="21599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7" name="Google Shape;37;p5"/>
            <p:cNvSpPr/>
            <p:nvPr/>
          </p:nvSpPr>
          <p:spPr>
            <a:xfrm>
              <a:off x="10324620" y="-917899"/>
              <a:ext cx="1407285" cy="347240"/>
            </a:xfrm>
            <a:prstGeom prst="rect">
              <a:avLst/>
            </a:prstGeom>
            <a:solidFill>
              <a:srgbClr val="5B9F4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8" name="Google Shape;38;p5"/>
            <p:cNvSpPr/>
            <p:nvPr/>
          </p:nvSpPr>
          <p:spPr>
            <a:xfrm>
              <a:off x="8867368" y="-917899"/>
              <a:ext cx="1011701" cy="347240"/>
            </a:xfrm>
            <a:prstGeom prst="rect">
              <a:avLst/>
            </a:prstGeom>
            <a:solidFill>
              <a:srgbClr val="893F8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9" name="Google Shape;39;p5"/>
            <p:cNvSpPr/>
            <p:nvPr/>
          </p:nvSpPr>
          <p:spPr>
            <a:xfrm>
              <a:off x="7711087" y="-917899"/>
              <a:ext cx="896532" cy="347240"/>
            </a:xfrm>
            <a:prstGeom prst="rect">
              <a:avLst/>
            </a:prstGeom>
            <a:solidFill>
              <a:srgbClr val="94BC5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0" name="Google Shape;40;p5"/>
            <p:cNvSpPr/>
            <p:nvPr/>
          </p:nvSpPr>
          <p:spPr>
            <a:xfrm>
              <a:off x="9876503" y="-917899"/>
              <a:ext cx="448117" cy="347240"/>
            </a:xfrm>
            <a:prstGeom prst="rect">
              <a:avLst/>
            </a:prstGeom>
            <a:solidFill>
              <a:srgbClr val="F7C22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41"/>
        <p:cNvGrpSpPr/>
        <p:nvPr/>
      </p:nvGrpSpPr>
      <p:grpSpPr>
        <a:xfrm>
          <a:off x="0" y="0"/>
          <a:ext cx="0" cy="0"/>
          <a:chOff x="0" y="0"/>
          <a:chExt cx="0" cy="0"/>
        </a:xfrm>
      </p:grpSpPr>
      <p:pic>
        <p:nvPicPr>
          <p:cNvPr id="42" name="Google Shape;42;p6"/>
          <p:cNvPicPr preferRelativeResize="0"/>
          <p:nvPr/>
        </p:nvPicPr>
        <p:blipFill rotWithShape="1">
          <a:blip r:embed="rId2">
            <a:alphaModFix/>
          </a:blip>
          <a:srcRect/>
          <a:stretch/>
        </p:blipFill>
        <p:spPr>
          <a:xfrm>
            <a:off x="-4" y="-4"/>
            <a:ext cx="9143998" cy="5143502"/>
          </a:xfrm>
          <a:prstGeom prst="rect">
            <a:avLst/>
          </a:prstGeom>
          <a:noFill/>
          <a:ln>
            <a:noFill/>
          </a:ln>
        </p:spPr>
      </p:pic>
      <p:sp>
        <p:nvSpPr>
          <p:cNvPr id="43" name="Google Shape;43;p6"/>
          <p:cNvSpPr/>
          <p:nvPr/>
        </p:nvSpPr>
        <p:spPr>
          <a:xfrm>
            <a:off x="-100" y="0"/>
            <a:ext cx="9144000" cy="5143500"/>
          </a:xfrm>
          <a:prstGeom prst="rect">
            <a:avLst/>
          </a:prstGeom>
          <a:solidFill>
            <a:srgbClr val="94BC56">
              <a:alpha val="86666"/>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44" name="Google Shape;44;p6"/>
          <p:cNvGrpSpPr/>
          <p:nvPr/>
        </p:nvGrpSpPr>
        <p:grpSpPr>
          <a:xfrm rot="10800000">
            <a:off x="-1" y="4958638"/>
            <a:ext cx="9144001" cy="184862"/>
            <a:chOff x="7711087" y="-917899"/>
            <a:chExt cx="4020818" cy="347240"/>
          </a:xfrm>
        </p:grpSpPr>
        <p:sp>
          <p:nvSpPr>
            <p:cNvPr id="45" name="Google Shape;45;p6"/>
            <p:cNvSpPr/>
            <p:nvPr/>
          </p:nvSpPr>
          <p:spPr>
            <a:xfrm>
              <a:off x="8594188" y="-917899"/>
              <a:ext cx="410081" cy="347240"/>
            </a:xfrm>
            <a:prstGeom prst="rect">
              <a:avLst/>
            </a:prstGeom>
            <a:solidFill>
              <a:srgbClr val="21599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6" name="Google Shape;46;p6"/>
            <p:cNvSpPr/>
            <p:nvPr/>
          </p:nvSpPr>
          <p:spPr>
            <a:xfrm>
              <a:off x="10324620" y="-917899"/>
              <a:ext cx="1407285" cy="347240"/>
            </a:xfrm>
            <a:prstGeom prst="rect">
              <a:avLst/>
            </a:prstGeom>
            <a:solidFill>
              <a:srgbClr val="5B9F4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7" name="Google Shape;47;p6"/>
            <p:cNvSpPr/>
            <p:nvPr/>
          </p:nvSpPr>
          <p:spPr>
            <a:xfrm>
              <a:off x="8867368" y="-917899"/>
              <a:ext cx="1011701" cy="347240"/>
            </a:xfrm>
            <a:prstGeom prst="rect">
              <a:avLst/>
            </a:prstGeom>
            <a:solidFill>
              <a:srgbClr val="893F8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8" name="Google Shape;48;p6"/>
            <p:cNvSpPr/>
            <p:nvPr/>
          </p:nvSpPr>
          <p:spPr>
            <a:xfrm>
              <a:off x="7711087" y="-917899"/>
              <a:ext cx="896532" cy="347240"/>
            </a:xfrm>
            <a:prstGeom prst="rect">
              <a:avLst/>
            </a:prstGeom>
            <a:solidFill>
              <a:srgbClr val="94BC5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9" name="Google Shape;49;p6"/>
            <p:cNvSpPr/>
            <p:nvPr/>
          </p:nvSpPr>
          <p:spPr>
            <a:xfrm>
              <a:off x="9876503" y="-917899"/>
              <a:ext cx="448117" cy="347240"/>
            </a:xfrm>
            <a:prstGeom prst="rect">
              <a:avLst/>
            </a:prstGeom>
            <a:solidFill>
              <a:srgbClr val="F7C22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9"/>
        <p:cNvGrpSpPr/>
        <p:nvPr/>
      </p:nvGrpSpPr>
      <p:grpSpPr>
        <a:xfrm>
          <a:off x="0" y="0"/>
          <a:ext cx="0" cy="0"/>
          <a:chOff x="0" y="0"/>
          <a:chExt cx="0" cy="0"/>
        </a:xfrm>
      </p:grpSpPr>
      <p:sp>
        <p:nvSpPr>
          <p:cNvPr id="60" name="Google Shape;60;p8"/>
          <p:cNvSpPr txBox="1">
            <a:spLocks noGrp="1"/>
          </p:cNvSpPr>
          <p:nvPr>
            <p:ph type="title"/>
          </p:nvPr>
        </p:nvSpPr>
        <p:spPr>
          <a:xfrm>
            <a:off x="628650" y="628650"/>
            <a:ext cx="7886700" cy="428625"/>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rgbClr val="94BC56"/>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1" name="Google Shape;61;p8"/>
          <p:cNvSpPr txBox="1">
            <a:spLocks noGrp="1"/>
          </p:cNvSpPr>
          <p:nvPr>
            <p:ph type="body" idx="1"/>
          </p:nvPr>
        </p:nvSpPr>
        <p:spPr>
          <a:xfrm>
            <a:off x="628650" y="1230406"/>
            <a:ext cx="7886700" cy="328444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grpSp>
        <p:nvGrpSpPr>
          <p:cNvPr id="62" name="Google Shape;62;p8"/>
          <p:cNvGrpSpPr/>
          <p:nvPr/>
        </p:nvGrpSpPr>
        <p:grpSpPr>
          <a:xfrm>
            <a:off x="7341569" y="4436523"/>
            <a:ext cx="1173781" cy="436631"/>
            <a:chOff x="9788759" y="5915364"/>
            <a:chExt cx="1565041" cy="582174"/>
          </a:xfrm>
        </p:grpSpPr>
        <p:cxnSp>
          <p:nvCxnSpPr>
            <p:cNvPr id="63" name="Google Shape;63;p8"/>
            <p:cNvCxnSpPr/>
            <p:nvPr/>
          </p:nvCxnSpPr>
          <p:spPr>
            <a:xfrm>
              <a:off x="11353800" y="6152025"/>
              <a:ext cx="0" cy="234950"/>
            </a:xfrm>
            <a:prstGeom prst="straightConnector1">
              <a:avLst/>
            </a:prstGeom>
            <a:noFill/>
            <a:ln w="12700" cap="flat" cmpd="sng">
              <a:solidFill>
                <a:srgbClr val="5B9F45"/>
              </a:solidFill>
              <a:prstDash val="solid"/>
              <a:miter lim="800000"/>
              <a:headEnd type="none" w="sm" len="sm"/>
              <a:tailEnd type="none" w="sm" len="sm"/>
            </a:ln>
          </p:spPr>
        </p:cxnSp>
        <p:pic>
          <p:nvPicPr>
            <p:cNvPr id="64" name="Google Shape;64;p8"/>
            <p:cNvPicPr preferRelativeResize="0"/>
            <p:nvPr/>
          </p:nvPicPr>
          <p:blipFill rotWithShape="1">
            <a:blip r:embed="rId2">
              <a:alphaModFix/>
            </a:blip>
            <a:srcRect/>
            <a:stretch/>
          </p:blipFill>
          <p:spPr>
            <a:xfrm>
              <a:off x="9788759" y="5915364"/>
              <a:ext cx="1407644" cy="582174"/>
            </a:xfrm>
            <a:prstGeom prst="rect">
              <a:avLst/>
            </a:prstGeom>
            <a:noFill/>
            <a:ln>
              <a:noFill/>
            </a:ln>
          </p:spPr>
        </p:pic>
      </p:grpSp>
      <p:sp>
        <p:nvSpPr>
          <p:cNvPr id="65" name="Google Shape;65;p8"/>
          <p:cNvSpPr txBox="1"/>
          <p:nvPr/>
        </p:nvSpPr>
        <p:spPr>
          <a:xfrm>
            <a:off x="8515350" y="4598250"/>
            <a:ext cx="628650" cy="207749"/>
          </a:xfrm>
          <a:prstGeom prst="rect">
            <a:avLst/>
          </a:prstGeom>
          <a:noFill/>
          <a:ln>
            <a:noFill/>
          </a:ln>
        </p:spPr>
        <p:txBody>
          <a:bodyPr spcFirstLastPara="1" wrap="square" lIns="68575" tIns="34275" rIns="68575" bIns="34275" anchor="ctr" anchorCtr="0">
            <a:spAutoFit/>
          </a:bodyPr>
          <a:lstStyle/>
          <a:p>
            <a:pPr marL="0" marR="0" lvl="0" indent="0" algn="ctr" rtl="0">
              <a:spcBef>
                <a:spcPts val="0"/>
              </a:spcBef>
              <a:spcAft>
                <a:spcPts val="0"/>
              </a:spcAft>
              <a:buNone/>
            </a:pPr>
            <a:fld id="{00000000-1234-1234-1234-123412341234}" type="slidenum">
              <a:rPr lang="en" sz="900" b="0" i="0" u="none" strike="noStrike" cap="none">
                <a:solidFill>
                  <a:srgbClr val="5B9F45"/>
                </a:solidFill>
                <a:latin typeface="Montserrat"/>
                <a:ea typeface="Montserrat"/>
                <a:cs typeface="Montserrat"/>
                <a:sym typeface="Montserrat"/>
              </a:rPr>
              <a:t>‹#›</a:t>
            </a:fld>
            <a:endParaRPr sz="900" b="0" i="0" u="none" strike="noStrike" cap="none">
              <a:solidFill>
                <a:srgbClr val="5B9F45"/>
              </a:solidFill>
              <a:latin typeface="Montserrat"/>
              <a:ea typeface="Montserrat"/>
              <a:cs typeface="Montserrat"/>
              <a:sym typeface="Montserrat"/>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6"/>
        <p:cNvGrpSpPr/>
        <p:nvPr/>
      </p:nvGrpSpPr>
      <p:grpSpPr>
        <a:xfrm>
          <a:off x="0" y="0"/>
          <a:ext cx="0" cy="0"/>
          <a:chOff x="0" y="0"/>
          <a:chExt cx="0" cy="0"/>
        </a:xfrm>
      </p:grpSpPr>
      <p:sp>
        <p:nvSpPr>
          <p:cNvPr id="67" name="Google Shape;67;p9"/>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rgbClr val="94BC56"/>
              </a:buClr>
              <a:buSzPts val="4500"/>
              <a:buFont typeface="Montserrat"/>
              <a:buNone/>
              <a:defRPr sz="4500">
                <a:solidFill>
                  <a:srgbClr val="94BC56"/>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8" name="Google Shape;68;p9"/>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grpSp>
        <p:nvGrpSpPr>
          <p:cNvPr id="69" name="Google Shape;69;p9"/>
          <p:cNvGrpSpPr/>
          <p:nvPr/>
        </p:nvGrpSpPr>
        <p:grpSpPr>
          <a:xfrm rot="10800000">
            <a:off x="-1" y="4958638"/>
            <a:ext cx="9144001" cy="184862"/>
            <a:chOff x="7711087" y="-917899"/>
            <a:chExt cx="4020818" cy="347240"/>
          </a:xfrm>
        </p:grpSpPr>
        <p:sp>
          <p:nvSpPr>
            <p:cNvPr id="70" name="Google Shape;70;p9"/>
            <p:cNvSpPr/>
            <p:nvPr/>
          </p:nvSpPr>
          <p:spPr>
            <a:xfrm>
              <a:off x="8594188" y="-917899"/>
              <a:ext cx="410081" cy="347240"/>
            </a:xfrm>
            <a:prstGeom prst="rect">
              <a:avLst/>
            </a:prstGeom>
            <a:solidFill>
              <a:srgbClr val="21599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a:solidFill>
                  <a:schemeClr val="lt1"/>
                </a:solidFill>
                <a:latin typeface="Arial"/>
                <a:ea typeface="Arial"/>
                <a:cs typeface="Arial"/>
                <a:sym typeface="Arial"/>
              </a:endParaRPr>
            </a:p>
          </p:txBody>
        </p:sp>
        <p:sp>
          <p:nvSpPr>
            <p:cNvPr id="71" name="Google Shape;71;p9"/>
            <p:cNvSpPr/>
            <p:nvPr/>
          </p:nvSpPr>
          <p:spPr>
            <a:xfrm>
              <a:off x="10324620" y="-917899"/>
              <a:ext cx="1407285" cy="347240"/>
            </a:xfrm>
            <a:prstGeom prst="rect">
              <a:avLst/>
            </a:prstGeom>
            <a:solidFill>
              <a:srgbClr val="5B9F4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a:solidFill>
                  <a:schemeClr val="lt1"/>
                </a:solidFill>
                <a:latin typeface="Arial"/>
                <a:ea typeface="Arial"/>
                <a:cs typeface="Arial"/>
                <a:sym typeface="Arial"/>
              </a:endParaRPr>
            </a:p>
          </p:txBody>
        </p:sp>
        <p:sp>
          <p:nvSpPr>
            <p:cNvPr id="72" name="Google Shape;72;p9"/>
            <p:cNvSpPr/>
            <p:nvPr/>
          </p:nvSpPr>
          <p:spPr>
            <a:xfrm>
              <a:off x="8867368" y="-917899"/>
              <a:ext cx="1011701" cy="347240"/>
            </a:xfrm>
            <a:prstGeom prst="rect">
              <a:avLst/>
            </a:prstGeom>
            <a:solidFill>
              <a:srgbClr val="893F8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a:solidFill>
                  <a:schemeClr val="lt1"/>
                </a:solidFill>
                <a:latin typeface="Arial"/>
                <a:ea typeface="Arial"/>
                <a:cs typeface="Arial"/>
                <a:sym typeface="Arial"/>
              </a:endParaRPr>
            </a:p>
          </p:txBody>
        </p:sp>
        <p:sp>
          <p:nvSpPr>
            <p:cNvPr id="73" name="Google Shape;73;p9"/>
            <p:cNvSpPr/>
            <p:nvPr/>
          </p:nvSpPr>
          <p:spPr>
            <a:xfrm>
              <a:off x="7711087" y="-917899"/>
              <a:ext cx="896532" cy="347240"/>
            </a:xfrm>
            <a:prstGeom prst="rect">
              <a:avLst/>
            </a:prstGeom>
            <a:solidFill>
              <a:srgbClr val="94BC5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a:solidFill>
                  <a:schemeClr val="lt1"/>
                </a:solidFill>
                <a:latin typeface="Arial"/>
                <a:ea typeface="Arial"/>
                <a:cs typeface="Arial"/>
                <a:sym typeface="Arial"/>
              </a:endParaRPr>
            </a:p>
          </p:txBody>
        </p:sp>
        <p:sp>
          <p:nvSpPr>
            <p:cNvPr id="74" name="Google Shape;74;p9"/>
            <p:cNvSpPr/>
            <p:nvPr/>
          </p:nvSpPr>
          <p:spPr>
            <a:xfrm>
              <a:off x="9876503" y="-917899"/>
              <a:ext cx="448117" cy="347240"/>
            </a:xfrm>
            <a:prstGeom prst="rect">
              <a:avLst/>
            </a:prstGeom>
            <a:solidFill>
              <a:srgbClr val="F7C22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a:solidFill>
                  <a:schemeClr val="lt1"/>
                </a:solidFill>
                <a:latin typeface="Arial"/>
                <a:ea typeface="Arial"/>
                <a:cs typeface="Arial"/>
                <a:sym typeface="Arial"/>
              </a:endParaRPr>
            </a:p>
          </p:txBody>
        </p:sp>
      </p:grpSp>
      <p:grpSp>
        <p:nvGrpSpPr>
          <p:cNvPr id="75" name="Google Shape;75;p9"/>
          <p:cNvGrpSpPr/>
          <p:nvPr/>
        </p:nvGrpSpPr>
        <p:grpSpPr>
          <a:xfrm>
            <a:off x="7341569" y="4436523"/>
            <a:ext cx="1173781" cy="436631"/>
            <a:chOff x="9788759" y="5915364"/>
            <a:chExt cx="1565041" cy="582174"/>
          </a:xfrm>
        </p:grpSpPr>
        <p:cxnSp>
          <p:nvCxnSpPr>
            <p:cNvPr id="76" name="Google Shape;76;p9"/>
            <p:cNvCxnSpPr/>
            <p:nvPr/>
          </p:nvCxnSpPr>
          <p:spPr>
            <a:xfrm>
              <a:off x="11353800" y="6152025"/>
              <a:ext cx="0" cy="234950"/>
            </a:xfrm>
            <a:prstGeom prst="straightConnector1">
              <a:avLst/>
            </a:prstGeom>
            <a:noFill/>
            <a:ln w="12700" cap="flat" cmpd="sng">
              <a:solidFill>
                <a:srgbClr val="5B9F45"/>
              </a:solidFill>
              <a:prstDash val="solid"/>
              <a:miter lim="800000"/>
              <a:headEnd type="none" w="sm" len="sm"/>
              <a:tailEnd type="none" w="sm" len="sm"/>
            </a:ln>
          </p:spPr>
        </p:cxnSp>
        <p:pic>
          <p:nvPicPr>
            <p:cNvPr id="77" name="Google Shape;77;p9"/>
            <p:cNvPicPr preferRelativeResize="0"/>
            <p:nvPr/>
          </p:nvPicPr>
          <p:blipFill rotWithShape="1">
            <a:blip r:embed="rId2">
              <a:alphaModFix/>
            </a:blip>
            <a:srcRect/>
            <a:stretch/>
          </p:blipFill>
          <p:spPr>
            <a:xfrm>
              <a:off x="9788759" y="5915364"/>
              <a:ext cx="1407644" cy="582174"/>
            </a:xfrm>
            <a:prstGeom prst="rect">
              <a:avLst/>
            </a:prstGeom>
            <a:noFill/>
            <a:ln>
              <a:noFill/>
            </a:ln>
          </p:spPr>
        </p:pic>
      </p:grpSp>
      <p:sp>
        <p:nvSpPr>
          <p:cNvPr id="78" name="Google Shape;78;p9"/>
          <p:cNvSpPr txBox="1"/>
          <p:nvPr/>
        </p:nvSpPr>
        <p:spPr>
          <a:xfrm>
            <a:off x="8515350" y="4598250"/>
            <a:ext cx="628650" cy="207749"/>
          </a:xfrm>
          <a:prstGeom prst="rect">
            <a:avLst/>
          </a:prstGeom>
          <a:noFill/>
          <a:ln>
            <a:noFill/>
          </a:ln>
        </p:spPr>
        <p:txBody>
          <a:bodyPr spcFirstLastPara="1" wrap="square" lIns="68575" tIns="34275" rIns="68575" bIns="34275" anchor="ctr" anchorCtr="0">
            <a:spAutoFit/>
          </a:bodyPr>
          <a:lstStyle/>
          <a:p>
            <a:pPr marL="0" marR="0" lvl="0" indent="0" algn="ctr" rtl="0">
              <a:spcBef>
                <a:spcPts val="0"/>
              </a:spcBef>
              <a:spcAft>
                <a:spcPts val="0"/>
              </a:spcAft>
              <a:buNone/>
            </a:pPr>
            <a:fld id="{00000000-1234-1234-1234-123412341234}" type="slidenum">
              <a:rPr lang="en" sz="900">
                <a:solidFill>
                  <a:srgbClr val="5B9F45"/>
                </a:solidFill>
                <a:latin typeface="Montserrat"/>
                <a:ea typeface="Montserrat"/>
                <a:cs typeface="Montserrat"/>
                <a:sym typeface="Montserrat"/>
              </a:rPr>
              <a:t>‹#›</a:t>
            </a:fld>
            <a:endParaRPr sz="900">
              <a:solidFill>
                <a:srgbClr val="5B9F45"/>
              </a:solidFill>
              <a:latin typeface="Montserrat"/>
              <a:ea typeface="Montserrat"/>
              <a:cs typeface="Montserrat"/>
              <a:sym typeface="Montserra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9"/>
        <p:cNvGrpSpPr/>
        <p:nvPr/>
      </p:nvGrpSpPr>
      <p:grpSpPr>
        <a:xfrm>
          <a:off x="0" y="0"/>
          <a:ext cx="0" cy="0"/>
          <a:chOff x="0" y="0"/>
          <a:chExt cx="0" cy="0"/>
        </a:xfrm>
      </p:grpSpPr>
      <p:sp>
        <p:nvSpPr>
          <p:cNvPr id="80" name="Google Shape;80;p10"/>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94BC56"/>
              </a:buClr>
              <a:buSzPts val="4500"/>
              <a:buFont typeface="Montserrat"/>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1" name="Google Shape;81;p10"/>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grpSp>
        <p:nvGrpSpPr>
          <p:cNvPr id="82" name="Google Shape;82;p10"/>
          <p:cNvGrpSpPr/>
          <p:nvPr/>
        </p:nvGrpSpPr>
        <p:grpSpPr>
          <a:xfrm>
            <a:off x="7341569" y="4436523"/>
            <a:ext cx="1173781" cy="436631"/>
            <a:chOff x="9788759" y="5915364"/>
            <a:chExt cx="1565041" cy="582174"/>
          </a:xfrm>
        </p:grpSpPr>
        <p:cxnSp>
          <p:nvCxnSpPr>
            <p:cNvPr id="83" name="Google Shape;83;p10"/>
            <p:cNvCxnSpPr/>
            <p:nvPr/>
          </p:nvCxnSpPr>
          <p:spPr>
            <a:xfrm>
              <a:off x="11353800" y="6152025"/>
              <a:ext cx="0" cy="234950"/>
            </a:xfrm>
            <a:prstGeom prst="straightConnector1">
              <a:avLst/>
            </a:prstGeom>
            <a:noFill/>
            <a:ln w="12700" cap="flat" cmpd="sng">
              <a:solidFill>
                <a:srgbClr val="5B9F45"/>
              </a:solidFill>
              <a:prstDash val="solid"/>
              <a:miter lim="800000"/>
              <a:headEnd type="none" w="sm" len="sm"/>
              <a:tailEnd type="none" w="sm" len="sm"/>
            </a:ln>
          </p:spPr>
        </p:cxnSp>
        <p:pic>
          <p:nvPicPr>
            <p:cNvPr id="84" name="Google Shape;84;p10"/>
            <p:cNvPicPr preferRelativeResize="0"/>
            <p:nvPr/>
          </p:nvPicPr>
          <p:blipFill rotWithShape="1">
            <a:blip r:embed="rId2">
              <a:alphaModFix/>
            </a:blip>
            <a:srcRect/>
            <a:stretch/>
          </p:blipFill>
          <p:spPr>
            <a:xfrm>
              <a:off x="9788759" y="5915364"/>
              <a:ext cx="1407644" cy="582174"/>
            </a:xfrm>
            <a:prstGeom prst="rect">
              <a:avLst/>
            </a:prstGeom>
            <a:noFill/>
            <a:ln>
              <a:noFill/>
            </a:ln>
          </p:spPr>
        </p:pic>
      </p:grpSp>
      <p:sp>
        <p:nvSpPr>
          <p:cNvPr id="85" name="Google Shape;85;p10"/>
          <p:cNvSpPr txBox="1"/>
          <p:nvPr/>
        </p:nvSpPr>
        <p:spPr>
          <a:xfrm>
            <a:off x="8515350" y="4598250"/>
            <a:ext cx="628650" cy="207749"/>
          </a:xfrm>
          <a:prstGeom prst="rect">
            <a:avLst/>
          </a:prstGeom>
          <a:noFill/>
          <a:ln>
            <a:noFill/>
          </a:ln>
        </p:spPr>
        <p:txBody>
          <a:bodyPr spcFirstLastPara="1" wrap="square" lIns="68575" tIns="34275" rIns="68575" bIns="34275" anchor="ctr" anchorCtr="0">
            <a:spAutoFit/>
          </a:bodyPr>
          <a:lstStyle/>
          <a:p>
            <a:pPr marL="0" marR="0" lvl="0" indent="0" algn="ctr" rtl="0">
              <a:spcBef>
                <a:spcPts val="0"/>
              </a:spcBef>
              <a:spcAft>
                <a:spcPts val="0"/>
              </a:spcAft>
              <a:buNone/>
            </a:pPr>
            <a:fld id="{00000000-1234-1234-1234-123412341234}" type="slidenum">
              <a:rPr lang="en" sz="900">
                <a:solidFill>
                  <a:srgbClr val="5B9F45"/>
                </a:solidFill>
                <a:latin typeface="Montserrat"/>
                <a:ea typeface="Montserrat"/>
                <a:cs typeface="Montserrat"/>
                <a:sym typeface="Montserrat"/>
              </a:rPr>
              <a:t>‹#›</a:t>
            </a:fld>
            <a:endParaRPr sz="900">
              <a:solidFill>
                <a:srgbClr val="5B9F45"/>
              </a:solidFill>
              <a:latin typeface="Montserrat"/>
              <a:ea typeface="Montserrat"/>
              <a:cs typeface="Montserrat"/>
              <a:sym typeface="Montserrat"/>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6"/>
        <p:cNvGrpSpPr/>
        <p:nvPr/>
      </p:nvGrpSpPr>
      <p:grpSpPr>
        <a:xfrm>
          <a:off x="0" y="0"/>
          <a:ext cx="0" cy="0"/>
          <a:chOff x="0" y="0"/>
          <a:chExt cx="0" cy="0"/>
        </a:xfrm>
      </p:grpSpPr>
      <p:sp>
        <p:nvSpPr>
          <p:cNvPr id="87" name="Google Shape;87;p11"/>
          <p:cNvSpPr txBox="1">
            <a:spLocks noGrp="1"/>
          </p:cNvSpPr>
          <p:nvPr>
            <p:ph type="title"/>
          </p:nvPr>
        </p:nvSpPr>
        <p:spPr>
          <a:xfrm>
            <a:off x="628650" y="628650"/>
            <a:ext cx="7886700" cy="428625"/>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rgbClr val="94BC56"/>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8" name="Google Shape;88;p11"/>
          <p:cNvSpPr txBox="1">
            <a:spLocks noGrp="1"/>
          </p:cNvSpPr>
          <p:nvPr>
            <p:ph type="body" idx="1"/>
          </p:nvPr>
        </p:nvSpPr>
        <p:spPr>
          <a:xfrm>
            <a:off x="6286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9" name="Google Shape;89;p11"/>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grpSp>
        <p:nvGrpSpPr>
          <p:cNvPr id="90" name="Google Shape;90;p11"/>
          <p:cNvGrpSpPr/>
          <p:nvPr/>
        </p:nvGrpSpPr>
        <p:grpSpPr>
          <a:xfrm>
            <a:off x="7341569" y="4436523"/>
            <a:ext cx="1173781" cy="436631"/>
            <a:chOff x="9788759" y="5915364"/>
            <a:chExt cx="1565041" cy="582174"/>
          </a:xfrm>
        </p:grpSpPr>
        <p:cxnSp>
          <p:nvCxnSpPr>
            <p:cNvPr id="91" name="Google Shape;91;p11"/>
            <p:cNvCxnSpPr/>
            <p:nvPr/>
          </p:nvCxnSpPr>
          <p:spPr>
            <a:xfrm>
              <a:off x="11353800" y="6152025"/>
              <a:ext cx="0" cy="234950"/>
            </a:xfrm>
            <a:prstGeom prst="straightConnector1">
              <a:avLst/>
            </a:prstGeom>
            <a:noFill/>
            <a:ln w="12700" cap="flat" cmpd="sng">
              <a:solidFill>
                <a:srgbClr val="5B9F45"/>
              </a:solidFill>
              <a:prstDash val="solid"/>
              <a:miter lim="800000"/>
              <a:headEnd type="none" w="sm" len="sm"/>
              <a:tailEnd type="none" w="sm" len="sm"/>
            </a:ln>
          </p:spPr>
        </p:cxnSp>
        <p:pic>
          <p:nvPicPr>
            <p:cNvPr id="92" name="Google Shape;92;p11"/>
            <p:cNvPicPr preferRelativeResize="0"/>
            <p:nvPr/>
          </p:nvPicPr>
          <p:blipFill rotWithShape="1">
            <a:blip r:embed="rId2">
              <a:alphaModFix/>
            </a:blip>
            <a:srcRect/>
            <a:stretch/>
          </p:blipFill>
          <p:spPr>
            <a:xfrm>
              <a:off x="9788759" y="5915364"/>
              <a:ext cx="1407644" cy="582174"/>
            </a:xfrm>
            <a:prstGeom prst="rect">
              <a:avLst/>
            </a:prstGeom>
            <a:noFill/>
            <a:ln>
              <a:noFill/>
            </a:ln>
          </p:spPr>
        </p:pic>
      </p:grpSp>
      <p:sp>
        <p:nvSpPr>
          <p:cNvPr id="93" name="Google Shape;93;p11"/>
          <p:cNvSpPr txBox="1"/>
          <p:nvPr/>
        </p:nvSpPr>
        <p:spPr>
          <a:xfrm>
            <a:off x="8515350" y="4598250"/>
            <a:ext cx="628650" cy="207749"/>
          </a:xfrm>
          <a:prstGeom prst="rect">
            <a:avLst/>
          </a:prstGeom>
          <a:noFill/>
          <a:ln>
            <a:noFill/>
          </a:ln>
        </p:spPr>
        <p:txBody>
          <a:bodyPr spcFirstLastPara="1" wrap="square" lIns="68575" tIns="34275" rIns="68575" bIns="34275" anchor="ctr" anchorCtr="0">
            <a:spAutoFit/>
          </a:bodyPr>
          <a:lstStyle/>
          <a:p>
            <a:pPr marL="0" marR="0" lvl="0" indent="0" algn="ctr" rtl="0">
              <a:spcBef>
                <a:spcPts val="0"/>
              </a:spcBef>
              <a:spcAft>
                <a:spcPts val="0"/>
              </a:spcAft>
              <a:buNone/>
            </a:pPr>
            <a:fld id="{00000000-1234-1234-1234-123412341234}" type="slidenum">
              <a:rPr lang="en" sz="900">
                <a:solidFill>
                  <a:srgbClr val="5B9F45"/>
                </a:solidFill>
                <a:latin typeface="Montserrat"/>
                <a:ea typeface="Montserrat"/>
                <a:cs typeface="Montserrat"/>
                <a:sym typeface="Montserrat"/>
              </a:rPr>
              <a:t>‹#›</a:t>
            </a:fld>
            <a:endParaRPr sz="900">
              <a:solidFill>
                <a:srgbClr val="5B9F45"/>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628650"/>
            <a:ext cx="7886700" cy="428625"/>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94BC56"/>
              </a:buClr>
              <a:buSzPts val="3000"/>
              <a:buFont typeface="Montserrat"/>
              <a:buNone/>
              <a:defRPr sz="3000" b="1" i="0" u="none" strike="noStrike" cap="none">
                <a:solidFill>
                  <a:srgbClr val="94BC56"/>
                </a:solidFill>
                <a:latin typeface="Montserrat"/>
                <a:ea typeface="Montserrat"/>
                <a:cs typeface="Montserrat"/>
                <a:sym typeface="Montserrat"/>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7" name="Google Shape;7;p1"/>
          <p:cNvSpPr txBox="1">
            <a:spLocks noGrp="1"/>
          </p:cNvSpPr>
          <p:nvPr>
            <p:ph type="body" idx="1"/>
          </p:nvPr>
        </p:nvSpPr>
        <p:spPr>
          <a:xfrm>
            <a:off x="628650" y="1230406"/>
            <a:ext cx="7886700" cy="328444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Montserrat"/>
                <a:ea typeface="Montserrat"/>
                <a:cs typeface="Montserrat"/>
                <a:sym typeface="Montserrat"/>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grpSp>
        <p:nvGrpSpPr>
          <p:cNvPr id="8" name="Google Shape;8;p1"/>
          <p:cNvGrpSpPr/>
          <p:nvPr/>
        </p:nvGrpSpPr>
        <p:grpSpPr>
          <a:xfrm rot="10800000">
            <a:off x="-420" y="4958653"/>
            <a:ext cx="9144144" cy="184871"/>
            <a:chOff x="7711087" y="-917899"/>
            <a:chExt cx="4020818" cy="347240"/>
          </a:xfrm>
        </p:grpSpPr>
        <p:sp>
          <p:nvSpPr>
            <p:cNvPr id="9" name="Google Shape;9;p1"/>
            <p:cNvSpPr/>
            <p:nvPr/>
          </p:nvSpPr>
          <p:spPr>
            <a:xfrm>
              <a:off x="8594188" y="-917899"/>
              <a:ext cx="410081" cy="347240"/>
            </a:xfrm>
            <a:prstGeom prst="rect">
              <a:avLst/>
            </a:prstGeom>
            <a:solidFill>
              <a:srgbClr val="21599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 name="Google Shape;10;p1"/>
            <p:cNvSpPr/>
            <p:nvPr/>
          </p:nvSpPr>
          <p:spPr>
            <a:xfrm>
              <a:off x="10324620" y="-917899"/>
              <a:ext cx="1407285" cy="347240"/>
            </a:xfrm>
            <a:prstGeom prst="rect">
              <a:avLst/>
            </a:prstGeom>
            <a:solidFill>
              <a:srgbClr val="5B9F4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 name="Google Shape;11;p1"/>
            <p:cNvSpPr/>
            <p:nvPr/>
          </p:nvSpPr>
          <p:spPr>
            <a:xfrm>
              <a:off x="8867368" y="-917899"/>
              <a:ext cx="1011701" cy="347240"/>
            </a:xfrm>
            <a:prstGeom prst="rect">
              <a:avLst/>
            </a:prstGeom>
            <a:solidFill>
              <a:srgbClr val="893F8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 name="Google Shape;12;p1"/>
            <p:cNvSpPr/>
            <p:nvPr/>
          </p:nvSpPr>
          <p:spPr>
            <a:xfrm>
              <a:off x="7711087" y="-917899"/>
              <a:ext cx="896532" cy="347240"/>
            </a:xfrm>
            <a:prstGeom prst="rect">
              <a:avLst/>
            </a:prstGeom>
            <a:solidFill>
              <a:srgbClr val="94BC5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 name="Google Shape;13;p1"/>
            <p:cNvSpPr/>
            <p:nvPr/>
          </p:nvSpPr>
          <p:spPr>
            <a:xfrm>
              <a:off x="9876503" y="-917899"/>
              <a:ext cx="448117" cy="347240"/>
            </a:xfrm>
            <a:prstGeom prst="rect">
              <a:avLst/>
            </a:prstGeom>
            <a:solidFill>
              <a:srgbClr val="F7C22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gr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pos="396">
          <p15:clr>
            <a:srgbClr val="F26B43"/>
          </p15:clr>
        </p15:guide>
        <p15:guide id="4" orient="horz" pos="396">
          <p15:clr>
            <a:srgbClr val="F26B43"/>
          </p15:clr>
        </p15:guide>
        <p15:guide id="5" pos="5364">
          <p15:clr>
            <a:srgbClr val="F26B43"/>
          </p15:clr>
        </p15:guide>
        <p15:guide id="6" orient="horz" pos="2844">
          <p15:clr>
            <a:srgbClr val="F26B43"/>
          </p15:clr>
        </p15:guide>
        <p15:guide id="7" orient="horz" pos="666">
          <p15:clr>
            <a:srgbClr val="F26B43"/>
          </p15:clr>
        </p15:guide>
        <p15:guide id="8" orient="horz" pos="774">
          <p15:clr>
            <a:srgbClr val="F26B43"/>
          </p15:clr>
        </p15:guide>
        <p15:guide id="9" orient="horz" pos="61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38"/>
          <p:cNvSpPr txBox="1">
            <a:spLocks noGrp="1"/>
          </p:cNvSpPr>
          <p:nvPr>
            <p:ph type="ctrTitle" idx="4294967295"/>
          </p:nvPr>
        </p:nvSpPr>
        <p:spPr>
          <a:xfrm>
            <a:off x="294105" y="1597819"/>
            <a:ext cx="8622632" cy="1102519"/>
          </a:xfrm>
          <a:prstGeom prst="rect">
            <a:avLst/>
          </a:prstGeom>
          <a:noFill/>
          <a:ln>
            <a:noFill/>
          </a:ln>
          <a:effectLst>
            <a:outerShdw blurRad="165100" algn="tl" rotWithShape="0">
              <a:srgbClr val="000000">
                <a:alpha val="40000"/>
              </a:srgbClr>
            </a:outerShdw>
          </a:effectLst>
        </p:spPr>
        <p:txBody>
          <a:bodyPr spcFirstLastPara="1" wrap="square" lIns="91425" tIns="45700" rIns="91425" bIns="45700" anchor="ctr" anchorCtr="0">
            <a:normAutofit fontScale="90000"/>
          </a:bodyPr>
          <a:lstStyle/>
          <a:p>
            <a:pPr marL="0" marR="0" lvl="0" indent="0" algn="ctr" rtl="0">
              <a:lnSpc>
                <a:spcPct val="115000"/>
              </a:lnSpc>
              <a:spcBef>
                <a:spcPts val="800"/>
              </a:spcBef>
              <a:spcAft>
                <a:spcPts val="0"/>
              </a:spcAft>
              <a:buClr>
                <a:schemeClr val="lt1"/>
              </a:buClr>
              <a:buSzPts val="1500"/>
              <a:buFont typeface="Arial"/>
              <a:buNone/>
            </a:pPr>
            <a:r>
              <a:rPr lang="en" sz="2800">
                <a:solidFill>
                  <a:schemeClr val="lt1"/>
                </a:solidFill>
              </a:rPr>
              <a:t>Update to Board Policy (BP 6142.6)</a:t>
            </a:r>
            <a:br>
              <a:rPr lang="en" sz="2800">
                <a:solidFill>
                  <a:schemeClr val="lt1"/>
                </a:solidFill>
              </a:rPr>
            </a:br>
            <a:r>
              <a:rPr lang="en" sz="2800">
                <a:solidFill>
                  <a:schemeClr val="lt1"/>
                </a:solidFill>
              </a:rPr>
              <a:t>Visual and Performing Arts</a:t>
            </a:r>
            <a:endParaRPr sz="2800">
              <a:solidFill>
                <a:schemeClr val="lt1"/>
              </a:solidFill>
            </a:endParaRPr>
          </a:p>
        </p:txBody>
      </p:sp>
      <p:sp>
        <p:nvSpPr>
          <p:cNvPr id="334" name="Google Shape;334;p38"/>
          <p:cNvSpPr txBox="1">
            <a:spLocks noGrp="1"/>
          </p:cNvSpPr>
          <p:nvPr>
            <p:ph type="subTitle" idx="4294967295"/>
          </p:nvPr>
        </p:nvSpPr>
        <p:spPr>
          <a:xfrm>
            <a:off x="1371600" y="2914650"/>
            <a:ext cx="6400800" cy="17547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800"/>
              </a:spcBef>
              <a:spcAft>
                <a:spcPts val="0"/>
              </a:spcAft>
              <a:buClr>
                <a:schemeClr val="lt1"/>
              </a:buClr>
              <a:buSzPts val="1500"/>
              <a:buFont typeface="Arial"/>
              <a:buNone/>
            </a:pPr>
            <a:r>
              <a:rPr lang="en" sz="1500">
                <a:solidFill>
                  <a:schemeClr val="lt1"/>
                </a:solidFill>
              </a:rPr>
              <a:t>Board Meeting</a:t>
            </a:r>
            <a:endParaRPr sz="1500">
              <a:solidFill>
                <a:schemeClr val="lt1"/>
              </a:solidFill>
            </a:endParaRPr>
          </a:p>
          <a:p>
            <a:pPr marL="0" marR="0" lvl="0" indent="0" algn="ctr" rtl="0">
              <a:lnSpc>
                <a:spcPct val="90000"/>
              </a:lnSpc>
              <a:spcBef>
                <a:spcPts val="800"/>
              </a:spcBef>
              <a:spcAft>
                <a:spcPts val="0"/>
              </a:spcAft>
              <a:buClr>
                <a:schemeClr val="lt1"/>
              </a:buClr>
              <a:buSzPts val="1500"/>
              <a:buFont typeface="Arial"/>
              <a:buNone/>
            </a:pPr>
            <a:r>
              <a:rPr lang="en" sz="1500">
                <a:solidFill>
                  <a:schemeClr val="lt1"/>
                </a:solidFill>
              </a:rPr>
              <a:t>1/19/2023</a:t>
            </a:r>
            <a:endParaRPr sz="1500">
              <a:solidFill>
                <a:schemeClr val="lt1"/>
              </a:solidFill>
            </a:endParaRPr>
          </a:p>
          <a:p>
            <a:pPr marL="0" marR="0" lvl="0" indent="0" algn="ctr" rtl="0">
              <a:lnSpc>
                <a:spcPct val="90000"/>
              </a:lnSpc>
              <a:spcBef>
                <a:spcPts val="800"/>
              </a:spcBef>
              <a:spcAft>
                <a:spcPts val="0"/>
              </a:spcAft>
              <a:buClr>
                <a:schemeClr val="lt1"/>
              </a:buClr>
              <a:buSzPts val="1500"/>
              <a:buFont typeface="Arial"/>
              <a:buNone/>
            </a:pPr>
            <a:r>
              <a:rPr lang="en" sz="1500">
                <a:solidFill>
                  <a:schemeClr val="lt1"/>
                </a:solidFill>
              </a:rPr>
              <a:t>Agenda Item No. 9.1</a:t>
            </a:r>
            <a:endParaRPr sz="1500">
              <a:solidFill>
                <a:schemeClr val="lt1"/>
              </a:solidFill>
            </a:endParaRPr>
          </a:p>
          <a:p>
            <a:pPr marL="0" marR="0" lvl="0" indent="0" algn="ctr" rtl="0">
              <a:lnSpc>
                <a:spcPct val="90000"/>
              </a:lnSpc>
              <a:spcBef>
                <a:spcPts val="800"/>
              </a:spcBef>
              <a:spcAft>
                <a:spcPts val="0"/>
              </a:spcAft>
              <a:buClr>
                <a:schemeClr val="lt1"/>
              </a:buClr>
              <a:buSzPts val="1500"/>
              <a:buFont typeface="Arial"/>
              <a:buNone/>
            </a:pPr>
            <a:r>
              <a:rPr lang="en" sz="1500">
                <a:solidFill>
                  <a:schemeClr val="lt1"/>
                </a:solidFill>
              </a:rPr>
              <a:t>Presented by:  Charles DeAngelus, </a:t>
            </a:r>
            <a:endParaRPr sz="1500">
              <a:solidFill>
                <a:schemeClr val="lt1"/>
              </a:solidFill>
            </a:endParaRPr>
          </a:p>
          <a:p>
            <a:pPr marL="0" marR="0" lvl="0" indent="0" algn="ctr" rtl="0">
              <a:lnSpc>
                <a:spcPct val="90000"/>
              </a:lnSpc>
              <a:spcBef>
                <a:spcPts val="800"/>
              </a:spcBef>
              <a:spcAft>
                <a:spcPts val="0"/>
              </a:spcAft>
              <a:buClr>
                <a:schemeClr val="lt1"/>
              </a:buClr>
              <a:buSzPts val="1500"/>
              <a:buFont typeface="Arial"/>
              <a:buNone/>
            </a:pPr>
            <a:r>
              <a:rPr lang="en" sz="1500">
                <a:solidFill>
                  <a:schemeClr val="lt1"/>
                </a:solidFill>
              </a:rPr>
              <a:t>Coordinator Visual and Performing Arts</a:t>
            </a:r>
            <a:endParaRPr sz="1500">
              <a:solidFill>
                <a:schemeClr val="lt1"/>
              </a:solidFill>
            </a:endParaRPr>
          </a:p>
        </p:txBody>
      </p:sp>
      <p:pic>
        <p:nvPicPr>
          <p:cNvPr id="335" name="Google Shape;335;p38"/>
          <p:cNvPicPr preferRelativeResize="0"/>
          <p:nvPr/>
        </p:nvPicPr>
        <p:blipFill rotWithShape="1">
          <a:blip r:embed="rId3">
            <a:alphaModFix/>
          </a:blip>
          <a:srcRect/>
          <a:stretch/>
        </p:blipFill>
        <p:spPr>
          <a:xfrm>
            <a:off x="3841088" y="276250"/>
            <a:ext cx="1461800" cy="609575"/>
          </a:xfrm>
          <a:prstGeom prst="rect">
            <a:avLst/>
          </a:prstGeom>
          <a:noFill/>
          <a:ln>
            <a:noFill/>
          </a:ln>
          <a:effectLst>
            <a:outerShdw blurRad="165100" algn="tl" rotWithShape="0">
              <a:srgbClr val="000000">
                <a:alpha val="4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39"/>
          <p:cNvSpPr txBox="1">
            <a:spLocks noGrp="1"/>
          </p:cNvSpPr>
          <p:nvPr>
            <p:ph type="title"/>
          </p:nvPr>
        </p:nvSpPr>
        <p:spPr>
          <a:xfrm>
            <a:off x="628650" y="585455"/>
            <a:ext cx="8229600" cy="4287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94BC56"/>
              </a:buClr>
              <a:buSzPts val="3000"/>
              <a:buFont typeface="Arial"/>
              <a:buNone/>
            </a:pPr>
            <a:r>
              <a:rPr lang="en" sz="2300"/>
              <a:t>Current Board VAPA Policy</a:t>
            </a:r>
            <a:endParaRPr/>
          </a:p>
        </p:txBody>
      </p:sp>
      <p:sp>
        <p:nvSpPr>
          <p:cNvPr id="342" name="Google Shape;342;p39"/>
          <p:cNvSpPr txBox="1">
            <a:spLocks noGrp="1"/>
          </p:cNvSpPr>
          <p:nvPr>
            <p:ph type="body" idx="1"/>
          </p:nvPr>
        </p:nvSpPr>
        <p:spPr>
          <a:xfrm>
            <a:off x="628650" y="1228725"/>
            <a:ext cx="7760400" cy="3818400"/>
          </a:xfrm>
          <a:prstGeom prst="rect">
            <a:avLst/>
          </a:prstGeom>
          <a:noFill/>
          <a:ln>
            <a:noFill/>
          </a:ln>
        </p:spPr>
        <p:txBody>
          <a:bodyPr spcFirstLastPara="1" wrap="square" lIns="91425" tIns="45700" rIns="91425" bIns="45700" anchor="t" anchorCtr="0">
            <a:noAutofit/>
          </a:bodyPr>
          <a:lstStyle/>
          <a:p>
            <a:pPr marL="285750" marR="0" lvl="0" indent="-266700" algn="l" rtl="0">
              <a:lnSpc>
                <a:spcPct val="115000"/>
              </a:lnSpc>
              <a:spcBef>
                <a:spcPts val="0"/>
              </a:spcBef>
              <a:spcAft>
                <a:spcPts val="0"/>
              </a:spcAft>
              <a:buClr>
                <a:srgbClr val="000000"/>
              </a:buClr>
              <a:buSzPts val="1500"/>
              <a:buFont typeface="Montserrat"/>
              <a:buChar char="●"/>
            </a:pPr>
            <a:r>
              <a:rPr lang="en" sz="1500">
                <a:solidFill>
                  <a:srgbClr val="000000"/>
                </a:solidFill>
              </a:rPr>
              <a:t>The Governing Board of the Sacramento City Unified School District recognizes that arts education, including subjects such as dance, drama/theatre, music and visual arts, contributes significantly to the education of all students.</a:t>
            </a:r>
            <a:endParaRPr sz="1500">
              <a:solidFill>
                <a:srgbClr val="000000"/>
              </a:solidFill>
            </a:endParaRPr>
          </a:p>
          <a:p>
            <a:pPr marL="285750" marR="0" lvl="0" indent="-266700" algn="l" rtl="0">
              <a:lnSpc>
                <a:spcPct val="115000"/>
              </a:lnSpc>
              <a:spcBef>
                <a:spcPts val="1000"/>
              </a:spcBef>
              <a:spcAft>
                <a:spcPts val="0"/>
              </a:spcAft>
              <a:buClr>
                <a:srgbClr val="000000"/>
              </a:buClr>
              <a:buSzPts val="1500"/>
              <a:buFont typeface="Montserrat"/>
              <a:buChar char="●"/>
            </a:pPr>
            <a:r>
              <a:rPr lang="en" sz="1500">
                <a:solidFill>
                  <a:srgbClr val="000000"/>
                </a:solidFill>
              </a:rPr>
              <a:t>The Board supports a K-12 arts education curriculum that offers a fine arts opportunity as part of the regular and extended day for all students.</a:t>
            </a:r>
            <a:endParaRPr sz="1500">
              <a:solidFill>
                <a:srgbClr val="000000"/>
              </a:solidFill>
            </a:endParaRPr>
          </a:p>
          <a:p>
            <a:pPr marL="285750" marR="0" lvl="0" indent="-266700" algn="l" rtl="0">
              <a:lnSpc>
                <a:spcPct val="115000"/>
              </a:lnSpc>
              <a:spcBef>
                <a:spcPts val="1000"/>
              </a:spcBef>
              <a:spcAft>
                <a:spcPts val="1000"/>
              </a:spcAft>
              <a:buClr>
                <a:srgbClr val="000000"/>
              </a:buClr>
              <a:buSzPts val="1500"/>
              <a:buFont typeface="Montserrat"/>
              <a:buChar char="●"/>
            </a:pPr>
            <a:r>
              <a:rPr lang="en" sz="1500">
                <a:solidFill>
                  <a:srgbClr val="000000"/>
                </a:solidFill>
              </a:rPr>
              <a:t>The Superintendent or designee shall establish procedures to implement Board Policies and provide for the development and ongoing review and evaluation of arts education. The Board will provide district support and seek other resources through partnerships with the Sacramento community at large.</a:t>
            </a:r>
            <a:endParaRPr sz="1500">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40"/>
          <p:cNvSpPr txBox="1">
            <a:spLocks noGrp="1"/>
          </p:cNvSpPr>
          <p:nvPr>
            <p:ph type="title"/>
          </p:nvPr>
        </p:nvSpPr>
        <p:spPr>
          <a:xfrm>
            <a:off x="628650" y="590147"/>
            <a:ext cx="8229600" cy="4287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94BC56"/>
              </a:buClr>
              <a:buSzPts val="3000"/>
              <a:buFont typeface="Arial"/>
              <a:buNone/>
            </a:pPr>
            <a:r>
              <a:rPr lang="en" sz="2300"/>
              <a:t>Current Board Policy</a:t>
            </a:r>
            <a:endParaRPr sz="2300"/>
          </a:p>
        </p:txBody>
      </p:sp>
      <p:sp>
        <p:nvSpPr>
          <p:cNvPr id="349" name="Google Shape;349;p40"/>
          <p:cNvSpPr txBox="1">
            <a:spLocks noGrp="1"/>
          </p:cNvSpPr>
          <p:nvPr>
            <p:ph type="body" idx="1"/>
          </p:nvPr>
        </p:nvSpPr>
        <p:spPr>
          <a:xfrm>
            <a:off x="628650" y="1228729"/>
            <a:ext cx="7886700" cy="2463300"/>
          </a:xfrm>
          <a:prstGeom prst="rect">
            <a:avLst/>
          </a:prstGeom>
          <a:noFill/>
          <a:ln>
            <a:noFill/>
          </a:ln>
        </p:spPr>
        <p:txBody>
          <a:bodyPr spcFirstLastPara="1" wrap="square" lIns="91425" tIns="45700" rIns="91425" bIns="45700" anchor="t" anchorCtr="0">
            <a:noAutofit/>
          </a:bodyPr>
          <a:lstStyle/>
          <a:p>
            <a:pPr marL="285750" marR="0" lvl="0" indent="-273050" algn="l" rtl="0">
              <a:lnSpc>
                <a:spcPct val="115000"/>
              </a:lnSpc>
              <a:spcBef>
                <a:spcPts val="0"/>
              </a:spcBef>
              <a:spcAft>
                <a:spcPts val="0"/>
              </a:spcAft>
              <a:buClr>
                <a:srgbClr val="000000"/>
              </a:buClr>
              <a:buSzPts val="1600"/>
              <a:buFont typeface="Montserrat"/>
              <a:buChar char="●"/>
            </a:pPr>
            <a:r>
              <a:rPr lang="en" sz="1600">
                <a:solidFill>
                  <a:srgbClr val="000000"/>
                </a:solidFill>
              </a:rPr>
              <a:t>Last Updated 1/22/2001</a:t>
            </a:r>
            <a:endParaRPr sz="1600">
              <a:solidFill>
                <a:srgbClr val="000000"/>
              </a:solidFill>
            </a:endParaRPr>
          </a:p>
          <a:p>
            <a:pPr marL="285750" marR="0" lvl="0" indent="-273050" algn="l" rtl="0">
              <a:lnSpc>
                <a:spcPct val="115000"/>
              </a:lnSpc>
              <a:spcBef>
                <a:spcPts val="1000"/>
              </a:spcBef>
              <a:spcAft>
                <a:spcPts val="0"/>
              </a:spcAft>
              <a:buClr>
                <a:srgbClr val="000000"/>
              </a:buClr>
              <a:buSzPts val="1600"/>
              <a:buFont typeface="Montserrat"/>
              <a:buChar char="●"/>
            </a:pPr>
            <a:r>
              <a:rPr lang="en" sz="1600">
                <a:solidFill>
                  <a:srgbClr val="000000"/>
                </a:solidFill>
              </a:rPr>
              <a:t>Previous policy is vague and does not include language addressing social emotional learning, etc. </a:t>
            </a:r>
            <a:endParaRPr sz="1600">
              <a:solidFill>
                <a:srgbClr val="000000"/>
              </a:solidFill>
            </a:endParaRPr>
          </a:p>
          <a:p>
            <a:pPr marL="285750" marR="0" lvl="0" indent="-273050" algn="l" rtl="0">
              <a:lnSpc>
                <a:spcPct val="115000"/>
              </a:lnSpc>
              <a:spcBef>
                <a:spcPts val="1000"/>
              </a:spcBef>
              <a:spcAft>
                <a:spcPts val="0"/>
              </a:spcAft>
              <a:buClr>
                <a:srgbClr val="000000"/>
              </a:buClr>
              <a:buSzPts val="1600"/>
              <a:buFont typeface="Montserrat"/>
              <a:buChar char="●"/>
            </a:pPr>
            <a:r>
              <a:rPr lang="en" sz="1600">
                <a:solidFill>
                  <a:srgbClr val="000000"/>
                </a:solidFill>
              </a:rPr>
              <a:t>Strategic Arts Planning process requires that the district establish a Board Policy to guide the planning process</a:t>
            </a:r>
            <a:endParaRPr sz="1600">
              <a:solidFill>
                <a:srgbClr val="000000"/>
              </a:solidFill>
            </a:endParaRPr>
          </a:p>
          <a:p>
            <a:pPr marL="285750" marR="0" lvl="0" indent="-273050" algn="l" rtl="0">
              <a:lnSpc>
                <a:spcPct val="115000"/>
              </a:lnSpc>
              <a:spcBef>
                <a:spcPts val="1000"/>
              </a:spcBef>
              <a:spcAft>
                <a:spcPts val="1000"/>
              </a:spcAft>
              <a:buClr>
                <a:srgbClr val="000000"/>
              </a:buClr>
              <a:buSzPts val="1600"/>
              <a:buFont typeface="Montserrat"/>
              <a:buChar char="●"/>
            </a:pPr>
            <a:r>
              <a:rPr lang="en" sz="1600">
                <a:solidFill>
                  <a:srgbClr val="000000"/>
                </a:solidFill>
              </a:rPr>
              <a:t>Potential funding sources (Arts Block Grant, Prop 28, various grants) require VAPA plan to allocate funds/apply</a:t>
            </a:r>
            <a:endParaRPr sz="1600">
              <a:solidFill>
                <a:srgbClr val="000000"/>
              </a:solidFill>
            </a:endParaRPr>
          </a:p>
        </p:txBody>
      </p:sp>
      <p:sp>
        <p:nvSpPr>
          <p:cNvPr id="350" name="Google Shape;350;p40"/>
          <p:cNvSpPr txBox="1">
            <a:spLocks noGrp="1"/>
          </p:cNvSpPr>
          <p:nvPr>
            <p:ph type="sldNum" idx="12"/>
          </p:nvPr>
        </p:nvSpPr>
        <p:spPr>
          <a:xfrm>
            <a:off x="6457950" y="3575447"/>
            <a:ext cx="2057400" cy="205383"/>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41"/>
          <p:cNvSpPr txBox="1">
            <a:spLocks noGrp="1"/>
          </p:cNvSpPr>
          <p:nvPr>
            <p:ph type="title"/>
          </p:nvPr>
        </p:nvSpPr>
        <p:spPr>
          <a:xfrm>
            <a:off x="628650" y="589224"/>
            <a:ext cx="8229600" cy="5145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94BC56"/>
              </a:buClr>
              <a:buSzPts val="3000"/>
              <a:buFont typeface="Arial"/>
              <a:buNone/>
            </a:pPr>
            <a:r>
              <a:rPr lang="en" sz="2300"/>
              <a:t>DAT/CAT (District/Community Arts Teams)</a:t>
            </a:r>
            <a:endParaRPr sz="2300"/>
          </a:p>
        </p:txBody>
      </p:sp>
      <p:sp>
        <p:nvSpPr>
          <p:cNvPr id="357" name="Google Shape;357;p41"/>
          <p:cNvSpPr txBox="1">
            <a:spLocks noGrp="1"/>
          </p:cNvSpPr>
          <p:nvPr>
            <p:ph type="body" idx="1"/>
          </p:nvPr>
        </p:nvSpPr>
        <p:spPr>
          <a:xfrm>
            <a:off x="628650" y="1215300"/>
            <a:ext cx="7232400" cy="3818400"/>
          </a:xfrm>
          <a:prstGeom prst="rect">
            <a:avLst/>
          </a:prstGeom>
          <a:noFill/>
          <a:ln>
            <a:noFill/>
          </a:ln>
        </p:spPr>
        <p:txBody>
          <a:bodyPr spcFirstLastPara="1" wrap="square" lIns="91425" tIns="45700" rIns="91425" bIns="45700" anchor="t" anchorCtr="0">
            <a:noAutofit/>
          </a:bodyPr>
          <a:lstStyle/>
          <a:p>
            <a:pPr marL="285750" marR="0" lvl="0" indent="-273050" algn="l" rtl="0">
              <a:lnSpc>
                <a:spcPct val="115000"/>
              </a:lnSpc>
              <a:spcBef>
                <a:spcPts val="0"/>
              </a:spcBef>
              <a:spcAft>
                <a:spcPts val="0"/>
              </a:spcAft>
              <a:buClr>
                <a:srgbClr val="000000"/>
              </a:buClr>
              <a:buSzPts val="1600"/>
              <a:buFont typeface="Montserrat"/>
              <a:buChar char="●"/>
            </a:pPr>
            <a:r>
              <a:rPr lang="en" sz="1600">
                <a:solidFill>
                  <a:srgbClr val="000000"/>
                </a:solidFill>
              </a:rPr>
              <a:t>District Arts Team is comprised of 10 SCUSD Teachers and the VAPA Coordinator</a:t>
            </a:r>
            <a:endParaRPr sz="1600">
              <a:solidFill>
                <a:srgbClr val="000000"/>
              </a:solidFill>
            </a:endParaRPr>
          </a:p>
          <a:p>
            <a:pPr marL="285750" marR="0" lvl="0" indent="-273050" algn="l" rtl="0">
              <a:lnSpc>
                <a:spcPct val="115000"/>
              </a:lnSpc>
              <a:spcBef>
                <a:spcPts val="1000"/>
              </a:spcBef>
              <a:spcAft>
                <a:spcPts val="0"/>
              </a:spcAft>
              <a:buClr>
                <a:srgbClr val="000000"/>
              </a:buClr>
              <a:buSzPts val="1600"/>
              <a:buFont typeface="Montserrat"/>
              <a:buChar char="●"/>
            </a:pPr>
            <a:r>
              <a:rPr lang="en" sz="1600">
                <a:solidFill>
                  <a:srgbClr val="000000"/>
                </a:solidFill>
              </a:rPr>
              <a:t>Community Arts Team is comprised of community members which includes, teachers, parents, community arts organizations, business owners, etc. </a:t>
            </a:r>
            <a:endParaRPr sz="1600">
              <a:solidFill>
                <a:srgbClr val="000000"/>
              </a:solidFill>
            </a:endParaRPr>
          </a:p>
          <a:p>
            <a:pPr marL="285750" marR="0" lvl="0" indent="-273050" algn="l" rtl="0">
              <a:lnSpc>
                <a:spcPct val="115000"/>
              </a:lnSpc>
              <a:spcBef>
                <a:spcPts val="1000"/>
              </a:spcBef>
              <a:spcAft>
                <a:spcPts val="0"/>
              </a:spcAft>
              <a:buClr>
                <a:srgbClr val="000000"/>
              </a:buClr>
              <a:buSzPts val="1600"/>
              <a:buFont typeface="Montserrat"/>
              <a:buChar char="●"/>
            </a:pPr>
            <a:r>
              <a:rPr lang="en" sz="1600">
                <a:solidFill>
                  <a:srgbClr val="000000"/>
                </a:solidFill>
              </a:rPr>
              <a:t>Teams met on two separate occasions (10/6 &amp; 10/20) to review the existing Board policy and offer revisions</a:t>
            </a:r>
            <a:endParaRPr sz="1600">
              <a:solidFill>
                <a:srgbClr val="000000"/>
              </a:solidFill>
            </a:endParaRPr>
          </a:p>
          <a:p>
            <a:pPr marL="285750" marR="0" lvl="0" indent="-273050" algn="l" rtl="0">
              <a:lnSpc>
                <a:spcPct val="115000"/>
              </a:lnSpc>
              <a:spcBef>
                <a:spcPts val="1000"/>
              </a:spcBef>
              <a:spcAft>
                <a:spcPts val="1000"/>
              </a:spcAft>
              <a:buClr>
                <a:srgbClr val="000000"/>
              </a:buClr>
              <a:buSzPts val="1600"/>
              <a:buFont typeface="Montserrat"/>
              <a:buChar char="●"/>
            </a:pPr>
            <a:r>
              <a:rPr lang="en" sz="1600">
                <a:solidFill>
                  <a:srgbClr val="000000"/>
                </a:solidFill>
              </a:rPr>
              <a:t>Revised policy was written using suggestions from both groups. </a:t>
            </a:r>
            <a:endParaRPr sz="160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42"/>
          <p:cNvSpPr txBox="1">
            <a:spLocks noGrp="1"/>
          </p:cNvSpPr>
          <p:nvPr>
            <p:ph type="title"/>
          </p:nvPr>
        </p:nvSpPr>
        <p:spPr>
          <a:xfrm>
            <a:off x="628650" y="590130"/>
            <a:ext cx="7886700" cy="3216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94BC56"/>
              </a:buClr>
              <a:buSzPts val="3000"/>
              <a:buFont typeface="Arial"/>
              <a:buNone/>
            </a:pPr>
            <a:r>
              <a:rPr lang="en" sz="2300"/>
              <a:t>DAT/CAT (District/Community Arts Teams)</a:t>
            </a:r>
            <a:endParaRPr sz="2300"/>
          </a:p>
        </p:txBody>
      </p:sp>
      <p:sp>
        <p:nvSpPr>
          <p:cNvPr id="363" name="Google Shape;363;p42"/>
          <p:cNvSpPr txBox="1">
            <a:spLocks noGrp="1"/>
          </p:cNvSpPr>
          <p:nvPr>
            <p:ph type="body" idx="1"/>
          </p:nvPr>
        </p:nvSpPr>
        <p:spPr>
          <a:xfrm>
            <a:off x="628650" y="1228725"/>
            <a:ext cx="7133400" cy="24633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500"/>
              </a:spcBef>
              <a:spcAft>
                <a:spcPts val="0"/>
              </a:spcAft>
              <a:buNone/>
            </a:pPr>
            <a:r>
              <a:rPr lang="en" sz="1600" b="1"/>
              <a:t>DAT/CAT Teams Wanted</a:t>
            </a:r>
            <a:endParaRPr sz="1800" b="1"/>
          </a:p>
          <a:p>
            <a:pPr marL="285750" marR="0" lvl="0" indent="-273050" algn="l" rtl="0">
              <a:lnSpc>
                <a:spcPct val="115000"/>
              </a:lnSpc>
              <a:spcBef>
                <a:spcPts val="1000"/>
              </a:spcBef>
              <a:spcAft>
                <a:spcPts val="0"/>
              </a:spcAft>
              <a:buClr>
                <a:srgbClr val="000000"/>
              </a:buClr>
              <a:buSzPts val="1600"/>
              <a:buFont typeface="Montserrat"/>
              <a:buChar char="●"/>
            </a:pPr>
            <a:r>
              <a:rPr lang="en" sz="1600">
                <a:solidFill>
                  <a:srgbClr val="000000"/>
                </a:solidFill>
              </a:rPr>
              <a:t>A policy that aligned with CA Education Code</a:t>
            </a:r>
            <a:endParaRPr sz="1600">
              <a:solidFill>
                <a:srgbClr val="000000"/>
              </a:solidFill>
            </a:endParaRPr>
          </a:p>
          <a:p>
            <a:pPr marL="285750" marR="0" lvl="0" indent="-273050" algn="l" rtl="0">
              <a:lnSpc>
                <a:spcPct val="115000"/>
              </a:lnSpc>
              <a:spcBef>
                <a:spcPts val="1000"/>
              </a:spcBef>
              <a:spcAft>
                <a:spcPts val="0"/>
              </a:spcAft>
              <a:buClr>
                <a:srgbClr val="000000"/>
              </a:buClr>
              <a:buSzPts val="1600"/>
              <a:buFont typeface="Montserrat"/>
              <a:buChar char="●"/>
            </a:pPr>
            <a:r>
              <a:rPr lang="en" sz="1600">
                <a:solidFill>
                  <a:srgbClr val="000000"/>
                </a:solidFill>
              </a:rPr>
              <a:t>More accountability for district VAPA programs</a:t>
            </a:r>
            <a:endParaRPr sz="1600">
              <a:solidFill>
                <a:srgbClr val="000000"/>
              </a:solidFill>
            </a:endParaRPr>
          </a:p>
          <a:p>
            <a:pPr marL="285750" marR="0" lvl="0" indent="-273050" algn="l" rtl="0">
              <a:lnSpc>
                <a:spcPct val="115000"/>
              </a:lnSpc>
              <a:spcBef>
                <a:spcPts val="1000"/>
              </a:spcBef>
              <a:spcAft>
                <a:spcPts val="0"/>
              </a:spcAft>
              <a:buClr>
                <a:srgbClr val="000000"/>
              </a:buClr>
              <a:buSzPts val="1600"/>
              <a:buFont typeface="Montserrat"/>
              <a:buChar char="●"/>
            </a:pPr>
            <a:r>
              <a:rPr lang="en" sz="1600">
                <a:solidFill>
                  <a:srgbClr val="000000"/>
                </a:solidFill>
              </a:rPr>
              <a:t>A clear board directive on how Arts should be delivered </a:t>
            </a:r>
            <a:endParaRPr sz="1600">
              <a:solidFill>
                <a:srgbClr val="000000"/>
              </a:solidFill>
            </a:endParaRPr>
          </a:p>
          <a:p>
            <a:pPr marL="285750" marR="0" lvl="0" indent="-273050" algn="l" rtl="0">
              <a:lnSpc>
                <a:spcPct val="115000"/>
              </a:lnSpc>
              <a:spcBef>
                <a:spcPts val="1000"/>
              </a:spcBef>
              <a:spcAft>
                <a:spcPts val="0"/>
              </a:spcAft>
              <a:buClr>
                <a:srgbClr val="000000"/>
              </a:buClr>
              <a:buSzPts val="1600"/>
              <a:buFont typeface="Montserrat"/>
              <a:buChar char="●"/>
            </a:pPr>
            <a:r>
              <a:rPr lang="en" sz="1600">
                <a:solidFill>
                  <a:srgbClr val="000000"/>
                </a:solidFill>
              </a:rPr>
              <a:t>A policy that addressed equity and SEL </a:t>
            </a:r>
            <a:endParaRPr sz="1600">
              <a:solidFill>
                <a:srgbClr val="000000"/>
              </a:solidFill>
            </a:endParaRPr>
          </a:p>
          <a:p>
            <a:pPr marL="285750" marR="0" lvl="0" indent="-273050" algn="l" rtl="0">
              <a:lnSpc>
                <a:spcPct val="115000"/>
              </a:lnSpc>
              <a:spcBef>
                <a:spcPts val="1000"/>
              </a:spcBef>
              <a:spcAft>
                <a:spcPts val="1000"/>
              </a:spcAft>
              <a:buClr>
                <a:srgbClr val="000000"/>
              </a:buClr>
              <a:buSzPts val="1600"/>
              <a:buFont typeface="Montserrat"/>
              <a:buChar char="●"/>
            </a:pPr>
            <a:r>
              <a:rPr lang="en" sz="1600">
                <a:solidFill>
                  <a:srgbClr val="000000"/>
                </a:solidFill>
              </a:rPr>
              <a:t>A policy that would address new CA VAPA Standards and Framework but allow the Arts Plan to be a living document that could change over time</a:t>
            </a:r>
            <a:endParaRPr sz="1600">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43"/>
          <p:cNvSpPr txBox="1">
            <a:spLocks noGrp="1"/>
          </p:cNvSpPr>
          <p:nvPr>
            <p:ph type="title"/>
          </p:nvPr>
        </p:nvSpPr>
        <p:spPr>
          <a:xfrm>
            <a:off x="628660" y="586979"/>
            <a:ext cx="8229600" cy="8574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94BC56"/>
              </a:buClr>
              <a:buSzPts val="3000"/>
              <a:buFont typeface="Arial"/>
              <a:buNone/>
            </a:pPr>
            <a:r>
              <a:rPr lang="en" sz="2300"/>
              <a:t>Revised Board Policy</a:t>
            </a:r>
            <a:endParaRPr sz="2300"/>
          </a:p>
        </p:txBody>
      </p:sp>
      <p:sp>
        <p:nvSpPr>
          <p:cNvPr id="370" name="Google Shape;370;p43"/>
          <p:cNvSpPr txBox="1">
            <a:spLocks noGrp="1"/>
          </p:cNvSpPr>
          <p:nvPr>
            <p:ph type="body" idx="1"/>
          </p:nvPr>
        </p:nvSpPr>
        <p:spPr>
          <a:xfrm>
            <a:off x="628650" y="1228729"/>
            <a:ext cx="7886700" cy="2463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2800"/>
              <a:buNone/>
            </a:pPr>
            <a:r>
              <a:rPr lang="en" sz="1600" b="1"/>
              <a:t>Why is this important?</a:t>
            </a:r>
            <a:endParaRPr sz="1600" b="1"/>
          </a:p>
          <a:p>
            <a:pPr marL="285750" marR="0" lvl="0" indent="-273050" algn="l" rtl="0">
              <a:lnSpc>
                <a:spcPct val="115000"/>
              </a:lnSpc>
              <a:spcBef>
                <a:spcPts val="1000"/>
              </a:spcBef>
              <a:spcAft>
                <a:spcPts val="0"/>
              </a:spcAft>
              <a:buClr>
                <a:srgbClr val="000000"/>
              </a:buClr>
              <a:buSzPts val="1600"/>
              <a:buFont typeface="Montserrat"/>
              <a:buChar char="●"/>
            </a:pPr>
            <a:r>
              <a:rPr lang="en" sz="1600">
                <a:solidFill>
                  <a:srgbClr val="000000"/>
                </a:solidFill>
              </a:rPr>
              <a:t>Sends a comprehensive and clear statement of belief in the value of arts education programs for all students in TK-12 in our district</a:t>
            </a:r>
            <a:endParaRPr sz="1600">
              <a:solidFill>
                <a:srgbClr val="000000"/>
              </a:solidFill>
            </a:endParaRPr>
          </a:p>
          <a:p>
            <a:pPr marL="285750" marR="0" lvl="0" indent="-273050" algn="l" rtl="0">
              <a:lnSpc>
                <a:spcPct val="115000"/>
              </a:lnSpc>
              <a:spcBef>
                <a:spcPts val="1000"/>
              </a:spcBef>
              <a:spcAft>
                <a:spcPts val="0"/>
              </a:spcAft>
              <a:buClr>
                <a:srgbClr val="000000"/>
              </a:buClr>
              <a:buSzPts val="1600"/>
              <a:buFont typeface="Montserrat"/>
              <a:buChar char="●"/>
            </a:pPr>
            <a:r>
              <a:rPr lang="en" sz="1600">
                <a:solidFill>
                  <a:srgbClr val="000000"/>
                </a:solidFill>
              </a:rPr>
              <a:t>Gives guidance to the VAPA Strategic Plan</a:t>
            </a:r>
            <a:endParaRPr sz="1600">
              <a:solidFill>
                <a:srgbClr val="000000"/>
              </a:solidFill>
            </a:endParaRPr>
          </a:p>
          <a:p>
            <a:pPr marL="285750" marR="0" lvl="0" indent="-273050" algn="l" rtl="0">
              <a:lnSpc>
                <a:spcPct val="115000"/>
              </a:lnSpc>
              <a:spcBef>
                <a:spcPts val="1000"/>
              </a:spcBef>
              <a:spcAft>
                <a:spcPts val="0"/>
              </a:spcAft>
              <a:buClr>
                <a:srgbClr val="000000"/>
              </a:buClr>
              <a:buSzPts val="1600"/>
              <a:buFont typeface="Montserrat"/>
              <a:buChar char="●"/>
            </a:pPr>
            <a:r>
              <a:rPr lang="en" sz="1600">
                <a:solidFill>
                  <a:srgbClr val="000000"/>
                </a:solidFill>
              </a:rPr>
              <a:t>Outlines District priorities for the Visual and Performing Arts</a:t>
            </a:r>
            <a:endParaRPr sz="1600">
              <a:solidFill>
                <a:srgbClr val="000000"/>
              </a:solidFill>
            </a:endParaRPr>
          </a:p>
          <a:p>
            <a:pPr marL="285750" marR="0" lvl="0" indent="-273050" algn="l" rtl="0">
              <a:lnSpc>
                <a:spcPct val="115000"/>
              </a:lnSpc>
              <a:spcBef>
                <a:spcPts val="1000"/>
              </a:spcBef>
              <a:spcAft>
                <a:spcPts val="1000"/>
              </a:spcAft>
              <a:buClr>
                <a:srgbClr val="000000"/>
              </a:buClr>
              <a:buSzPts val="1600"/>
              <a:buFont typeface="Montserrat"/>
              <a:buChar char="●"/>
            </a:pPr>
            <a:r>
              <a:rPr lang="en" sz="1600">
                <a:solidFill>
                  <a:srgbClr val="000000"/>
                </a:solidFill>
              </a:rPr>
              <a:t>Includes a mechanism for evaluating the VAPA program regularly and reporting to the Board</a:t>
            </a:r>
            <a:endParaRPr sz="1600">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44"/>
          <p:cNvSpPr/>
          <p:nvPr/>
        </p:nvSpPr>
        <p:spPr>
          <a:xfrm>
            <a:off x="0" y="0"/>
            <a:ext cx="9144000" cy="4972200"/>
          </a:xfrm>
          <a:prstGeom prst="rect">
            <a:avLst/>
          </a:prstGeom>
          <a:solidFill>
            <a:srgbClr val="5B9F4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Arial"/>
              <a:ea typeface="Arial"/>
              <a:cs typeface="Arial"/>
              <a:sym typeface="Arial"/>
            </a:endParaRPr>
          </a:p>
        </p:txBody>
      </p:sp>
      <p:sp>
        <p:nvSpPr>
          <p:cNvPr id="377" name="Google Shape;377;p44"/>
          <p:cNvSpPr/>
          <p:nvPr/>
        </p:nvSpPr>
        <p:spPr>
          <a:xfrm>
            <a:off x="0" y="0"/>
            <a:ext cx="9144000" cy="4996800"/>
          </a:xfrm>
          <a:prstGeom prst="rect">
            <a:avLst/>
          </a:prstGeom>
          <a:solidFill>
            <a:srgbClr val="94BC5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78" name="Google Shape;378;p44"/>
          <p:cNvSpPr txBox="1"/>
          <p:nvPr/>
        </p:nvSpPr>
        <p:spPr>
          <a:xfrm>
            <a:off x="628650" y="2167536"/>
            <a:ext cx="7886700" cy="808500"/>
          </a:xfrm>
          <a:prstGeom prst="rect">
            <a:avLst/>
          </a:prstGeom>
          <a:noFill/>
          <a:ln>
            <a:noFill/>
          </a:ln>
          <a:effectLst>
            <a:outerShdw blurRad="165100" algn="tl" rotWithShape="0">
              <a:srgbClr val="000000">
                <a:alpha val="40000"/>
              </a:srgbClr>
            </a:outerShdw>
          </a:effectLst>
        </p:spPr>
        <p:txBody>
          <a:bodyPr spcFirstLastPara="1" wrap="square" lIns="68575" tIns="34275" rIns="68575" bIns="34275" anchor="ctr" anchorCtr="0">
            <a:normAutofit/>
          </a:bodyPr>
          <a:lstStyle/>
          <a:p>
            <a:pPr marL="0" marR="0" lvl="0" indent="0" algn="ctr" rtl="0">
              <a:lnSpc>
                <a:spcPct val="70000"/>
              </a:lnSpc>
              <a:spcBef>
                <a:spcPts val="0"/>
              </a:spcBef>
              <a:spcAft>
                <a:spcPts val="0"/>
              </a:spcAft>
              <a:buClr>
                <a:schemeClr val="lt1"/>
              </a:buClr>
              <a:buSzPts val="3375"/>
              <a:buFont typeface="Arial"/>
              <a:buNone/>
            </a:pPr>
            <a:r>
              <a:rPr lang="en" sz="4075" b="1">
                <a:solidFill>
                  <a:schemeClr val="lt1"/>
                </a:solidFill>
                <a:latin typeface="Montserrat"/>
                <a:ea typeface="Montserrat"/>
                <a:cs typeface="Montserrat"/>
                <a:sym typeface="Montserrat"/>
              </a:rPr>
              <a:t>Q&amp;A</a:t>
            </a:r>
            <a:endParaRPr sz="1525">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499</Words>
  <Application>Microsoft Office PowerPoint</Application>
  <PresentationFormat>On-screen Show (16:9)</PresentationFormat>
  <Paragraphs>45</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Calibri</vt:lpstr>
      <vt:lpstr>Arial</vt:lpstr>
      <vt:lpstr>Montserrat</vt:lpstr>
      <vt:lpstr>Office Theme</vt:lpstr>
      <vt:lpstr>Update to Board Policy (BP 6142.6) Visual and Performing Arts</vt:lpstr>
      <vt:lpstr>Current Board VAPA Policy</vt:lpstr>
      <vt:lpstr>Current Board Policy</vt:lpstr>
      <vt:lpstr>DAT/CAT (District/Community Arts Teams)</vt:lpstr>
      <vt:lpstr>DAT/CAT (District/Community Arts Teams)</vt:lpstr>
      <vt:lpstr>Revised Board Policy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2022-23  School Mural Project Update</dc:title>
  <dc:creator>Danielle Driscoll</dc:creator>
  <cp:lastModifiedBy>Danielle Driscoll</cp:lastModifiedBy>
  <cp:revision>4</cp:revision>
  <dcterms:modified xsi:type="dcterms:W3CDTF">2023-01-19T21:46:45Z</dcterms:modified>
</cp:coreProperties>
</file>