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5" r:id="rId3"/>
    <p:sldId id="266" r:id="rId4"/>
    <p:sldId id="267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389FC-D126-4791-8596-9521FC07753C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6E404D6E-2162-4DDA-8FEF-77EFE7EC6623}">
      <dgm:prSet phldrT="[Text]"/>
      <dgm:spPr/>
      <dgm:t>
        <a:bodyPr/>
        <a:lstStyle/>
        <a:p>
          <a:r>
            <a:rPr lang="en-US" dirty="0" smtClean="0"/>
            <a:t>Facilitate Complaint Resolution</a:t>
          </a:r>
          <a:endParaRPr lang="en-US" dirty="0"/>
        </a:p>
      </dgm:t>
    </dgm:pt>
    <dgm:pt modelId="{F1F14F88-B131-4884-AAF7-0884E025CCEA}" type="parTrans" cxnId="{A4AD58F6-D961-40BA-AAD4-6E627F4E29C1}">
      <dgm:prSet/>
      <dgm:spPr/>
      <dgm:t>
        <a:bodyPr/>
        <a:lstStyle/>
        <a:p>
          <a:endParaRPr lang="en-US"/>
        </a:p>
      </dgm:t>
    </dgm:pt>
    <dgm:pt modelId="{1D9004C0-B4AA-48FA-A221-D32F284E4FAA}" type="sibTrans" cxnId="{A4AD58F6-D961-40BA-AAD4-6E627F4E29C1}">
      <dgm:prSet/>
      <dgm:spPr/>
      <dgm:t>
        <a:bodyPr/>
        <a:lstStyle/>
        <a:p>
          <a:endParaRPr lang="en-US"/>
        </a:p>
      </dgm:t>
    </dgm:pt>
    <dgm:pt modelId="{BFC04142-AB02-43BF-BF3E-0275FC63FD9A}">
      <dgm:prSet phldrT="[Text]"/>
      <dgm:spPr/>
      <dgm:t>
        <a:bodyPr/>
        <a:lstStyle/>
        <a:p>
          <a:r>
            <a:rPr lang="en-US" dirty="0" smtClean="0"/>
            <a:t>Support School Sites and Departments </a:t>
          </a:r>
          <a:endParaRPr lang="en-US" dirty="0"/>
        </a:p>
      </dgm:t>
    </dgm:pt>
    <dgm:pt modelId="{384D0588-A3C8-40BC-9CC3-3DB9BEB31F20}" type="parTrans" cxnId="{C85DA02F-9F76-4C8E-B1B8-F0041743D934}">
      <dgm:prSet/>
      <dgm:spPr/>
      <dgm:t>
        <a:bodyPr/>
        <a:lstStyle/>
        <a:p>
          <a:endParaRPr lang="en-US"/>
        </a:p>
      </dgm:t>
    </dgm:pt>
    <dgm:pt modelId="{9B2667D6-D091-4700-981A-E56728E364C0}" type="sibTrans" cxnId="{C85DA02F-9F76-4C8E-B1B8-F0041743D934}">
      <dgm:prSet/>
      <dgm:spPr/>
      <dgm:t>
        <a:bodyPr/>
        <a:lstStyle/>
        <a:p>
          <a:endParaRPr lang="en-US"/>
        </a:p>
      </dgm:t>
    </dgm:pt>
    <dgm:pt modelId="{16690CB1-7FD5-465E-BD88-AABC4FA39F7F}">
      <dgm:prSet phldrT="[Text]"/>
      <dgm:spPr/>
      <dgm:t>
        <a:bodyPr/>
        <a:lstStyle/>
        <a:p>
          <a:r>
            <a:rPr lang="en-US" dirty="0" smtClean="0"/>
            <a:t>Identify, Track and Report Trends </a:t>
          </a:r>
          <a:endParaRPr lang="en-US" dirty="0"/>
        </a:p>
      </dgm:t>
    </dgm:pt>
    <dgm:pt modelId="{F401F86B-EC03-42D5-A7E6-F4698F7EEE53}" type="parTrans" cxnId="{5D00FBE6-4CF3-4EBA-8BE2-7E9FB7F57B8F}">
      <dgm:prSet/>
      <dgm:spPr/>
      <dgm:t>
        <a:bodyPr/>
        <a:lstStyle/>
        <a:p>
          <a:endParaRPr lang="en-US"/>
        </a:p>
      </dgm:t>
    </dgm:pt>
    <dgm:pt modelId="{62CDC0A6-5387-4A03-94CF-A32CDB1A5C09}" type="sibTrans" cxnId="{5D00FBE6-4CF3-4EBA-8BE2-7E9FB7F57B8F}">
      <dgm:prSet/>
      <dgm:spPr/>
      <dgm:t>
        <a:bodyPr/>
        <a:lstStyle/>
        <a:p>
          <a:endParaRPr lang="en-US"/>
        </a:p>
      </dgm:t>
    </dgm:pt>
    <dgm:pt modelId="{329DF47E-731D-48A0-BE8A-7B11ACCA21F5}">
      <dgm:prSet phldrT="[Text]"/>
      <dgm:spPr/>
      <dgm:t>
        <a:bodyPr/>
        <a:lstStyle/>
        <a:p>
          <a:r>
            <a:rPr lang="en-US" dirty="0" smtClean="0"/>
            <a:t>Develop and Propose Ideas for Goal Achievement</a:t>
          </a:r>
          <a:endParaRPr lang="en-US" dirty="0"/>
        </a:p>
      </dgm:t>
    </dgm:pt>
    <dgm:pt modelId="{0F7593C6-75BC-4F2B-8F27-62DC6696CCC4}" type="parTrans" cxnId="{DF318DB6-0185-4176-BFB7-1B454DC43253}">
      <dgm:prSet/>
      <dgm:spPr/>
      <dgm:t>
        <a:bodyPr/>
        <a:lstStyle/>
        <a:p>
          <a:endParaRPr lang="en-US"/>
        </a:p>
      </dgm:t>
    </dgm:pt>
    <dgm:pt modelId="{68AE902C-447E-4289-A695-81A464C3DB40}" type="sibTrans" cxnId="{DF318DB6-0185-4176-BFB7-1B454DC43253}">
      <dgm:prSet/>
      <dgm:spPr/>
      <dgm:t>
        <a:bodyPr/>
        <a:lstStyle/>
        <a:p>
          <a:endParaRPr lang="en-US"/>
        </a:p>
      </dgm:t>
    </dgm:pt>
    <dgm:pt modelId="{B6DC970F-B58F-4EC2-B991-1EC8BF5C4881}" type="pres">
      <dgm:prSet presAssocID="{ED8389FC-D126-4791-8596-9521FC0775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4161FFA-B619-42D1-8C1B-2DCBD8A741CA}" type="pres">
      <dgm:prSet presAssocID="{ED8389FC-D126-4791-8596-9521FC07753C}" presName="Name1" presStyleCnt="0"/>
      <dgm:spPr/>
      <dgm:t>
        <a:bodyPr/>
        <a:lstStyle/>
        <a:p>
          <a:endParaRPr lang="en-US"/>
        </a:p>
      </dgm:t>
    </dgm:pt>
    <dgm:pt modelId="{59AA989C-B69B-4B46-8D74-6D657D2A025A}" type="pres">
      <dgm:prSet presAssocID="{ED8389FC-D126-4791-8596-9521FC07753C}" presName="cycle" presStyleCnt="0"/>
      <dgm:spPr/>
      <dgm:t>
        <a:bodyPr/>
        <a:lstStyle/>
        <a:p>
          <a:endParaRPr lang="en-US"/>
        </a:p>
      </dgm:t>
    </dgm:pt>
    <dgm:pt modelId="{C8ECBDB0-3A4D-41F8-9125-D54BC5BBA4C9}" type="pres">
      <dgm:prSet presAssocID="{ED8389FC-D126-4791-8596-9521FC07753C}" presName="srcNode" presStyleLbl="node1" presStyleIdx="0" presStyleCnt="4"/>
      <dgm:spPr/>
      <dgm:t>
        <a:bodyPr/>
        <a:lstStyle/>
        <a:p>
          <a:endParaRPr lang="en-US"/>
        </a:p>
      </dgm:t>
    </dgm:pt>
    <dgm:pt modelId="{9B94B5E8-6926-4565-A6C3-C5B807446D66}" type="pres">
      <dgm:prSet presAssocID="{ED8389FC-D126-4791-8596-9521FC07753C}" presName="conn" presStyleLbl="parChTrans1D2" presStyleIdx="0" presStyleCnt="1"/>
      <dgm:spPr/>
      <dgm:t>
        <a:bodyPr/>
        <a:lstStyle/>
        <a:p>
          <a:endParaRPr lang="en-US"/>
        </a:p>
      </dgm:t>
    </dgm:pt>
    <dgm:pt modelId="{9F46E1EB-66AE-4FB3-BEE4-C3D9CF429D4C}" type="pres">
      <dgm:prSet presAssocID="{ED8389FC-D126-4791-8596-9521FC07753C}" presName="extraNode" presStyleLbl="node1" presStyleIdx="0" presStyleCnt="4"/>
      <dgm:spPr/>
      <dgm:t>
        <a:bodyPr/>
        <a:lstStyle/>
        <a:p>
          <a:endParaRPr lang="en-US"/>
        </a:p>
      </dgm:t>
    </dgm:pt>
    <dgm:pt modelId="{6E7B4D50-7BB8-4674-A0C4-035D73FA523F}" type="pres">
      <dgm:prSet presAssocID="{ED8389FC-D126-4791-8596-9521FC07753C}" presName="dstNode" presStyleLbl="node1" presStyleIdx="0" presStyleCnt="4"/>
      <dgm:spPr/>
      <dgm:t>
        <a:bodyPr/>
        <a:lstStyle/>
        <a:p>
          <a:endParaRPr lang="en-US"/>
        </a:p>
      </dgm:t>
    </dgm:pt>
    <dgm:pt modelId="{DBFC4096-E9DF-4B5E-AE2B-67D249038A04}" type="pres">
      <dgm:prSet presAssocID="{6E404D6E-2162-4DDA-8FEF-77EFE7EC662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4EE5D6-A3B5-4D15-95DE-FA0DFF636FB1}" type="pres">
      <dgm:prSet presAssocID="{6E404D6E-2162-4DDA-8FEF-77EFE7EC6623}" presName="accent_1" presStyleCnt="0"/>
      <dgm:spPr/>
      <dgm:t>
        <a:bodyPr/>
        <a:lstStyle/>
        <a:p>
          <a:endParaRPr lang="en-US"/>
        </a:p>
      </dgm:t>
    </dgm:pt>
    <dgm:pt modelId="{A8B782BF-0256-4ADA-9F37-536893E48A56}" type="pres">
      <dgm:prSet presAssocID="{6E404D6E-2162-4DDA-8FEF-77EFE7EC6623}" presName="accentRepeatNode" presStyleLbl="solidFgAcc1" presStyleIdx="0" presStyleCnt="4"/>
      <dgm:spPr/>
      <dgm:t>
        <a:bodyPr/>
        <a:lstStyle/>
        <a:p>
          <a:endParaRPr lang="en-US"/>
        </a:p>
      </dgm:t>
    </dgm:pt>
    <dgm:pt modelId="{6FF4ADBD-FD8E-4652-BF7B-06D9C5B75016}" type="pres">
      <dgm:prSet presAssocID="{BFC04142-AB02-43BF-BF3E-0275FC63FD9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F3638-8187-43C3-9259-EFDDE8BA419A}" type="pres">
      <dgm:prSet presAssocID="{BFC04142-AB02-43BF-BF3E-0275FC63FD9A}" presName="accent_2" presStyleCnt="0"/>
      <dgm:spPr/>
      <dgm:t>
        <a:bodyPr/>
        <a:lstStyle/>
        <a:p>
          <a:endParaRPr lang="en-US"/>
        </a:p>
      </dgm:t>
    </dgm:pt>
    <dgm:pt modelId="{B582E748-D13B-4CA6-9385-A488D294CFC8}" type="pres">
      <dgm:prSet presAssocID="{BFC04142-AB02-43BF-BF3E-0275FC63FD9A}" presName="accentRepeatNode" presStyleLbl="solidFgAcc1" presStyleIdx="1" presStyleCnt="4"/>
      <dgm:spPr/>
      <dgm:t>
        <a:bodyPr/>
        <a:lstStyle/>
        <a:p>
          <a:endParaRPr lang="en-US"/>
        </a:p>
      </dgm:t>
    </dgm:pt>
    <dgm:pt modelId="{7DEE377E-23F7-4592-B7C4-BA4833E5170B}" type="pres">
      <dgm:prSet presAssocID="{16690CB1-7FD5-465E-BD88-AABC4FA39F7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CF815D-FE02-4C9B-8543-2D7B98496241}" type="pres">
      <dgm:prSet presAssocID="{16690CB1-7FD5-465E-BD88-AABC4FA39F7F}" presName="accent_3" presStyleCnt="0"/>
      <dgm:spPr/>
      <dgm:t>
        <a:bodyPr/>
        <a:lstStyle/>
        <a:p>
          <a:endParaRPr lang="en-US"/>
        </a:p>
      </dgm:t>
    </dgm:pt>
    <dgm:pt modelId="{66D44BA9-CDB0-4BB2-985A-CF8DA6F42773}" type="pres">
      <dgm:prSet presAssocID="{16690CB1-7FD5-465E-BD88-AABC4FA39F7F}" presName="accentRepeatNode" presStyleLbl="solidFgAcc1" presStyleIdx="2" presStyleCnt="4"/>
      <dgm:spPr/>
      <dgm:t>
        <a:bodyPr/>
        <a:lstStyle/>
        <a:p>
          <a:endParaRPr lang="en-US"/>
        </a:p>
      </dgm:t>
    </dgm:pt>
    <dgm:pt modelId="{F15C481A-F571-4A36-97B0-2DBE02B5E4E2}" type="pres">
      <dgm:prSet presAssocID="{329DF47E-731D-48A0-BE8A-7B11ACCA21F5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EF14C5-877E-40DE-8219-DB01C4C9A2FA}" type="pres">
      <dgm:prSet presAssocID="{329DF47E-731D-48A0-BE8A-7B11ACCA21F5}" presName="accent_4" presStyleCnt="0"/>
      <dgm:spPr/>
      <dgm:t>
        <a:bodyPr/>
        <a:lstStyle/>
        <a:p>
          <a:endParaRPr lang="en-US"/>
        </a:p>
      </dgm:t>
    </dgm:pt>
    <dgm:pt modelId="{E9E84925-ED89-4438-B88E-2D1DE7C54523}" type="pres">
      <dgm:prSet presAssocID="{329DF47E-731D-48A0-BE8A-7B11ACCA21F5}" presName="accentRepeatNode" presStyleLbl="solidFgAcc1" presStyleIdx="3" presStyleCnt="4"/>
      <dgm:spPr/>
      <dgm:t>
        <a:bodyPr/>
        <a:lstStyle/>
        <a:p>
          <a:endParaRPr lang="en-US"/>
        </a:p>
      </dgm:t>
    </dgm:pt>
  </dgm:ptLst>
  <dgm:cxnLst>
    <dgm:cxn modelId="{C85DA02F-9F76-4C8E-B1B8-F0041743D934}" srcId="{ED8389FC-D126-4791-8596-9521FC07753C}" destId="{BFC04142-AB02-43BF-BF3E-0275FC63FD9A}" srcOrd="1" destOrd="0" parTransId="{384D0588-A3C8-40BC-9CC3-3DB9BEB31F20}" sibTransId="{9B2667D6-D091-4700-981A-E56728E364C0}"/>
    <dgm:cxn modelId="{658EED78-748F-4055-A34B-69D1917A931C}" type="presOf" srcId="{329DF47E-731D-48A0-BE8A-7B11ACCA21F5}" destId="{F15C481A-F571-4A36-97B0-2DBE02B5E4E2}" srcOrd="0" destOrd="0" presId="urn:microsoft.com/office/officeart/2008/layout/VerticalCurvedList"/>
    <dgm:cxn modelId="{A4AD58F6-D961-40BA-AAD4-6E627F4E29C1}" srcId="{ED8389FC-D126-4791-8596-9521FC07753C}" destId="{6E404D6E-2162-4DDA-8FEF-77EFE7EC6623}" srcOrd="0" destOrd="0" parTransId="{F1F14F88-B131-4884-AAF7-0884E025CCEA}" sibTransId="{1D9004C0-B4AA-48FA-A221-D32F284E4FAA}"/>
    <dgm:cxn modelId="{64183B10-AFB0-47EE-B986-33FF713A4130}" type="presOf" srcId="{1D9004C0-B4AA-48FA-A221-D32F284E4FAA}" destId="{9B94B5E8-6926-4565-A6C3-C5B807446D66}" srcOrd="0" destOrd="0" presId="urn:microsoft.com/office/officeart/2008/layout/VerticalCurvedList"/>
    <dgm:cxn modelId="{5D00FBE6-4CF3-4EBA-8BE2-7E9FB7F57B8F}" srcId="{ED8389FC-D126-4791-8596-9521FC07753C}" destId="{16690CB1-7FD5-465E-BD88-AABC4FA39F7F}" srcOrd="2" destOrd="0" parTransId="{F401F86B-EC03-42D5-A7E6-F4698F7EEE53}" sibTransId="{62CDC0A6-5387-4A03-94CF-A32CDB1A5C09}"/>
    <dgm:cxn modelId="{CE5E855E-F610-4CB5-B83D-879B4595FBD4}" type="presOf" srcId="{6E404D6E-2162-4DDA-8FEF-77EFE7EC6623}" destId="{DBFC4096-E9DF-4B5E-AE2B-67D249038A04}" srcOrd="0" destOrd="0" presId="urn:microsoft.com/office/officeart/2008/layout/VerticalCurvedList"/>
    <dgm:cxn modelId="{B878CE36-CED2-4DD2-95F8-8602ACF3F098}" type="presOf" srcId="{ED8389FC-D126-4791-8596-9521FC07753C}" destId="{B6DC970F-B58F-4EC2-B991-1EC8BF5C4881}" srcOrd="0" destOrd="0" presId="urn:microsoft.com/office/officeart/2008/layout/VerticalCurvedList"/>
    <dgm:cxn modelId="{DF318DB6-0185-4176-BFB7-1B454DC43253}" srcId="{ED8389FC-D126-4791-8596-9521FC07753C}" destId="{329DF47E-731D-48A0-BE8A-7B11ACCA21F5}" srcOrd="3" destOrd="0" parTransId="{0F7593C6-75BC-4F2B-8F27-62DC6696CCC4}" sibTransId="{68AE902C-447E-4289-A695-81A464C3DB40}"/>
    <dgm:cxn modelId="{FA8B73A6-61EB-4678-98A4-C552EC467A9A}" type="presOf" srcId="{16690CB1-7FD5-465E-BD88-AABC4FA39F7F}" destId="{7DEE377E-23F7-4592-B7C4-BA4833E5170B}" srcOrd="0" destOrd="0" presId="urn:microsoft.com/office/officeart/2008/layout/VerticalCurvedList"/>
    <dgm:cxn modelId="{C697ACCD-580B-4DB2-A234-464E1114C84D}" type="presOf" srcId="{BFC04142-AB02-43BF-BF3E-0275FC63FD9A}" destId="{6FF4ADBD-FD8E-4652-BF7B-06D9C5B75016}" srcOrd="0" destOrd="0" presId="urn:microsoft.com/office/officeart/2008/layout/VerticalCurvedList"/>
    <dgm:cxn modelId="{31B0A032-648E-4D69-AB95-0164AF408D00}" type="presParOf" srcId="{B6DC970F-B58F-4EC2-B991-1EC8BF5C4881}" destId="{C4161FFA-B619-42D1-8C1B-2DCBD8A741CA}" srcOrd="0" destOrd="0" presId="urn:microsoft.com/office/officeart/2008/layout/VerticalCurvedList"/>
    <dgm:cxn modelId="{51BDAC64-A4FB-41D7-98EE-12289E73F7B0}" type="presParOf" srcId="{C4161FFA-B619-42D1-8C1B-2DCBD8A741CA}" destId="{59AA989C-B69B-4B46-8D74-6D657D2A025A}" srcOrd="0" destOrd="0" presId="urn:microsoft.com/office/officeart/2008/layout/VerticalCurvedList"/>
    <dgm:cxn modelId="{D443F1C9-2C1A-4CEC-81E1-C5043CFD8B9D}" type="presParOf" srcId="{59AA989C-B69B-4B46-8D74-6D657D2A025A}" destId="{C8ECBDB0-3A4D-41F8-9125-D54BC5BBA4C9}" srcOrd="0" destOrd="0" presId="urn:microsoft.com/office/officeart/2008/layout/VerticalCurvedList"/>
    <dgm:cxn modelId="{BF2069AB-FB2A-4FAF-AED7-F42C7DA31CAD}" type="presParOf" srcId="{59AA989C-B69B-4B46-8D74-6D657D2A025A}" destId="{9B94B5E8-6926-4565-A6C3-C5B807446D66}" srcOrd="1" destOrd="0" presId="urn:microsoft.com/office/officeart/2008/layout/VerticalCurvedList"/>
    <dgm:cxn modelId="{976F6666-C0EF-43AC-BE40-8D10C930A474}" type="presParOf" srcId="{59AA989C-B69B-4B46-8D74-6D657D2A025A}" destId="{9F46E1EB-66AE-4FB3-BEE4-C3D9CF429D4C}" srcOrd="2" destOrd="0" presId="urn:microsoft.com/office/officeart/2008/layout/VerticalCurvedList"/>
    <dgm:cxn modelId="{187E9963-29D1-4FFA-9F3C-0EAE0CBDEC98}" type="presParOf" srcId="{59AA989C-B69B-4B46-8D74-6D657D2A025A}" destId="{6E7B4D50-7BB8-4674-A0C4-035D73FA523F}" srcOrd="3" destOrd="0" presId="urn:microsoft.com/office/officeart/2008/layout/VerticalCurvedList"/>
    <dgm:cxn modelId="{30BEEAF3-C7A6-44BC-9ABE-56B688B61890}" type="presParOf" srcId="{C4161FFA-B619-42D1-8C1B-2DCBD8A741CA}" destId="{DBFC4096-E9DF-4B5E-AE2B-67D249038A04}" srcOrd="1" destOrd="0" presId="urn:microsoft.com/office/officeart/2008/layout/VerticalCurvedList"/>
    <dgm:cxn modelId="{E64CACE3-97D2-4051-9D86-EF7DC51180FE}" type="presParOf" srcId="{C4161FFA-B619-42D1-8C1B-2DCBD8A741CA}" destId="{CC4EE5D6-A3B5-4D15-95DE-FA0DFF636FB1}" srcOrd="2" destOrd="0" presId="urn:microsoft.com/office/officeart/2008/layout/VerticalCurvedList"/>
    <dgm:cxn modelId="{D4D14572-CD53-45E4-9AE1-F620705310F0}" type="presParOf" srcId="{CC4EE5D6-A3B5-4D15-95DE-FA0DFF636FB1}" destId="{A8B782BF-0256-4ADA-9F37-536893E48A56}" srcOrd="0" destOrd="0" presId="urn:microsoft.com/office/officeart/2008/layout/VerticalCurvedList"/>
    <dgm:cxn modelId="{F7787D26-7ADF-469F-B2D7-BCDD964A907E}" type="presParOf" srcId="{C4161FFA-B619-42D1-8C1B-2DCBD8A741CA}" destId="{6FF4ADBD-FD8E-4652-BF7B-06D9C5B75016}" srcOrd="3" destOrd="0" presId="urn:microsoft.com/office/officeart/2008/layout/VerticalCurvedList"/>
    <dgm:cxn modelId="{14A35E5A-49A9-47DF-85B7-5FCD3C671654}" type="presParOf" srcId="{C4161FFA-B619-42D1-8C1B-2DCBD8A741CA}" destId="{7A7F3638-8187-43C3-9259-EFDDE8BA419A}" srcOrd="4" destOrd="0" presId="urn:microsoft.com/office/officeart/2008/layout/VerticalCurvedList"/>
    <dgm:cxn modelId="{7FA58C37-2482-4DC1-B0A2-01764C03D1E7}" type="presParOf" srcId="{7A7F3638-8187-43C3-9259-EFDDE8BA419A}" destId="{B582E748-D13B-4CA6-9385-A488D294CFC8}" srcOrd="0" destOrd="0" presId="urn:microsoft.com/office/officeart/2008/layout/VerticalCurvedList"/>
    <dgm:cxn modelId="{C71F1F67-E8B3-4832-890B-4A2851B45EF8}" type="presParOf" srcId="{C4161FFA-B619-42D1-8C1B-2DCBD8A741CA}" destId="{7DEE377E-23F7-4592-B7C4-BA4833E5170B}" srcOrd="5" destOrd="0" presId="urn:microsoft.com/office/officeart/2008/layout/VerticalCurvedList"/>
    <dgm:cxn modelId="{71AD4C43-41D1-4529-A98C-CEEFE9495EE4}" type="presParOf" srcId="{C4161FFA-B619-42D1-8C1B-2DCBD8A741CA}" destId="{72CF815D-FE02-4C9B-8543-2D7B98496241}" srcOrd="6" destOrd="0" presId="urn:microsoft.com/office/officeart/2008/layout/VerticalCurvedList"/>
    <dgm:cxn modelId="{1EE0CCCC-2B22-46BE-B3F8-14885BD405BA}" type="presParOf" srcId="{72CF815D-FE02-4C9B-8543-2D7B98496241}" destId="{66D44BA9-CDB0-4BB2-985A-CF8DA6F42773}" srcOrd="0" destOrd="0" presId="urn:microsoft.com/office/officeart/2008/layout/VerticalCurvedList"/>
    <dgm:cxn modelId="{7DE46795-BE16-4982-B2BF-57E4492FDF3D}" type="presParOf" srcId="{C4161FFA-B619-42D1-8C1B-2DCBD8A741CA}" destId="{F15C481A-F571-4A36-97B0-2DBE02B5E4E2}" srcOrd="7" destOrd="0" presId="urn:microsoft.com/office/officeart/2008/layout/VerticalCurvedList"/>
    <dgm:cxn modelId="{E1151273-819D-46BD-AE94-F429B0BF0EA0}" type="presParOf" srcId="{C4161FFA-B619-42D1-8C1B-2DCBD8A741CA}" destId="{86EF14C5-877E-40DE-8219-DB01C4C9A2FA}" srcOrd="8" destOrd="0" presId="urn:microsoft.com/office/officeart/2008/layout/VerticalCurvedList"/>
    <dgm:cxn modelId="{ABD173CD-241D-4E76-A44D-1A42D26057DB}" type="presParOf" srcId="{86EF14C5-877E-40DE-8219-DB01C4C9A2FA}" destId="{E9E84925-ED89-4438-B88E-2D1DE7C545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B798B2-7AFB-480C-BDE1-B953BE047A8D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132966-2EB9-4B1F-9941-2BA36D386CFF}">
      <dgm:prSet phldrT="[Text]" custT="1"/>
      <dgm:spPr/>
      <dgm:t>
        <a:bodyPr/>
        <a:lstStyle/>
        <a:p>
          <a:r>
            <a:rPr lang="en-US" sz="1200" b="1" dirty="0" smtClean="0"/>
            <a:t>Trustee Area 1</a:t>
          </a:r>
          <a:endParaRPr lang="en-US" sz="1200" b="1" dirty="0"/>
        </a:p>
      </dgm:t>
    </dgm:pt>
    <dgm:pt modelId="{E491BD8D-17F8-49E3-BB91-0BA6C6EBF813}" type="parTrans" cxnId="{362E9161-6FFE-43C0-BFDD-7130299E24D8}">
      <dgm:prSet/>
      <dgm:spPr/>
      <dgm:t>
        <a:bodyPr/>
        <a:lstStyle/>
        <a:p>
          <a:endParaRPr lang="en-US"/>
        </a:p>
      </dgm:t>
    </dgm:pt>
    <dgm:pt modelId="{E060652A-09C0-4DA8-8664-C9D7ACF12EEE}" type="sibTrans" cxnId="{362E9161-6FFE-43C0-BFDD-7130299E24D8}">
      <dgm:prSet/>
      <dgm:spPr/>
      <dgm:t>
        <a:bodyPr/>
        <a:lstStyle/>
        <a:p>
          <a:endParaRPr lang="en-US"/>
        </a:p>
      </dgm:t>
    </dgm:pt>
    <dgm:pt modelId="{68D7E9B6-3C99-4207-848E-B364767C79E3}">
      <dgm:prSet phldrT="[Text]" custT="1"/>
      <dgm:spPr/>
      <dgm:t>
        <a:bodyPr/>
        <a:lstStyle/>
        <a:p>
          <a:r>
            <a:rPr lang="en-US" sz="1200" b="1" dirty="0" smtClean="0"/>
            <a:t>Trustee Area 2</a:t>
          </a:r>
          <a:endParaRPr lang="en-US" sz="1200" b="1" dirty="0"/>
        </a:p>
      </dgm:t>
    </dgm:pt>
    <dgm:pt modelId="{BBE719CE-F821-4218-BA64-5B75288165E0}" type="parTrans" cxnId="{E2169DFF-0968-49D6-9EA4-2071C06FA7C9}">
      <dgm:prSet/>
      <dgm:spPr/>
      <dgm:t>
        <a:bodyPr/>
        <a:lstStyle/>
        <a:p>
          <a:endParaRPr lang="en-US"/>
        </a:p>
      </dgm:t>
    </dgm:pt>
    <dgm:pt modelId="{E5BD9CB2-65FE-4B1D-97F2-3E24EB6BFC85}" type="sibTrans" cxnId="{E2169DFF-0968-49D6-9EA4-2071C06FA7C9}">
      <dgm:prSet/>
      <dgm:spPr/>
      <dgm:t>
        <a:bodyPr/>
        <a:lstStyle/>
        <a:p>
          <a:endParaRPr lang="en-US"/>
        </a:p>
      </dgm:t>
    </dgm:pt>
    <dgm:pt modelId="{5DCDFC3A-C8F2-4DF0-AFE8-0FB72E7854CC}">
      <dgm:prSet phldrT="[Text]" custT="1"/>
      <dgm:spPr/>
      <dgm:t>
        <a:bodyPr/>
        <a:lstStyle/>
        <a:p>
          <a:r>
            <a:rPr lang="en-US" sz="1350" dirty="0" smtClean="0"/>
            <a:t>Leticia Garcia 		                 	    195                </a:t>
          </a:r>
          <a:endParaRPr lang="en-US" sz="1350" dirty="0"/>
        </a:p>
      </dgm:t>
    </dgm:pt>
    <dgm:pt modelId="{A6F36CB8-83D0-4837-896A-507619EFBFB0}" type="parTrans" cxnId="{CB41C184-A784-4332-94DB-C4D9C208382A}">
      <dgm:prSet/>
      <dgm:spPr/>
      <dgm:t>
        <a:bodyPr/>
        <a:lstStyle/>
        <a:p>
          <a:endParaRPr lang="en-US"/>
        </a:p>
      </dgm:t>
    </dgm:pt>
    <dgm:pt modelId="{A4B8CD74-76E3-498A-B516-6939D2F05D6E}" type="sibTrans" cxnId="{CB41C184-A784-4332-94DB-C4D9C208382A}">
      <dgm:prSet/>
      <dgm:spPr/>
      <dgm:t>
        <a:bodyPr/>
        <a:lstStyle/>
        <a:p>
          <a:endParaRPr lang="en-US"/>
        </a:p>
      </dgm:t>
    </dgm:pt>
    <dgm:pt modelId="{A227DDF5-79E4-4984-8F2B-5397FDA05813}">
      <dgm:prSet phldrT="[Text]" custT="1"/>
      <dgm:spPr/>
      <dgm:t>
        <a:bodyPr/>
        <a:lstStyle/>
        <a:p>
          <a:r>
            <a:rPr lang="en-US" sz="1200" b="1" dirty="0" smtClean="0"/>
            <a:t>Trustee Area 3</a:t>
          </a:r>
          <a:endParaRPr lang="en-US" sz="1200" b="1" dirty="0"/>
        </a:p>
      </dgm:t>
    </dgm:pt>
    <dgm:pt modelId="{C0D13D81-8E46-49AA-B5C9-06A903344CC7}" type="parTrans" cxnId="{0F38CA04-F4A2-4048-A636-82B76AA57611}">
      <dgm:prSet/>
      <dgm:spPr/>
      <dgm:t>
        <a:bodyPr/>
        <a:lstStyle/>
        <a:p>
          <a:endParaRPr lang="en-US"/>
        </a:p>
      </dgm:t>
    </dgm:pt>
    <dgm:pt modelId="{E10B02EB-EC8A-4DBA-B6E8-0220326A2BE3}" type="sibTrans" cxnId="{0F38CA04-F4A2-4048-A636-82B76AA57611}">
      <dgm:prSet/>
      <dgm:spPr/>
      <dgm:t>
        <a:bodyPr/>
        <a:lstStyle/>
        <a:p>
          <a:endParaRPr lang="en-US"/>
        </a:p>
      </dgm:t>
    </dgm:pt>
    <dgm:pt modelId="{AEB55BBB-329A-466C-B350-66D1588B03E1}">
      <dgm:prSet phldrT="[Text]" custT="1"/>
      <dgm:spPr/>
      <dgm:t>
        <a:bodyPr/>
        <a:lstStyle/>
        <a:p>
          <a:r>
            <a:rPr lang="en-US" sz="1350" dirty="0" smtClean="0"/>
            <a:t>Christina Pritchett             		    213</a:t>
          </a:r>
          <a:endParaRPr lang="en-US" sz="1350" dirty="0"/>
        </a:p>
      </dgm:t>
    </dgm:pt>
    <dgm:pt modelId="{9399C952-2B18-49AE-BA9D-B54C1AC3122B}" type="parTrans" cxnId="{3630689E-1E77-4F45-A568-E0413875BF68}">
      <dgm:prSet/>
      <dgm:spPr/>
      <dgm:t>
        <a:bodyPr/>
        <a:lstStyle/>
        <a:p>
          <a:endParaRPr lang="en-US"/>
        </a:p>
      </dgm:t>
    </dgm:pt>
    <dgm:pt modelId="{FAF4278D-0184-430E-A503-96BC1CD0BBD9}" type="sibTrans" cxnId="{3630689E-1E77-4F45-A568-E0413875BF68}">
      <dgm:prSet/>
      <dgm:spPr/>
      <dgm:t>
        <a:bodyPr/>
        <a:lstStyle/>
        <a:p>
          <a:endParaRPr lang="en-US"/>
        </a:p>
      </dgm:t>
    </dgm:pt>
    <dgm:pt modelId="{350A0D3D-31E9-4784-BDB7-CB688914ECA1}">
      <dgm:prSet phldrT="[Text]" custT="1"/>
      <dgm:spPr/>
      <dgm:t>
        <a:bodyPr/>
        <a:lstStyle/>
        <a:p>
          <a:r>
            <a:rPr lang="en-US" sz="1200" b="1" dirty="0" smtClean="0"/>
            <a:t>Trustee Area 4</a:t>
          </a:r>
          <a:endParaRPr lang="en-US" sz="1200" b="1" dirty="0"/>
        </a:p>
      </dgm:t>
    </dgm:pt>
    <dgm:pt modelId="{DA3EBB0D-F780-4AD1-9484-D4B44CDADD5A}" type="parTrans" cxnId="{4C44832F-09E1-44DB-BAB7-5EB6960BD3A8}">
      <dgm:prSet/>
      <dgm:spPr/>
      <dgm:t>
        <a:bodyPr/>
        <a:lstStyle/>
        <a:p>
          <a:endParaRPr lang="en-US"/>
        </a:p>
      </dgm:t>
    </dgm:pt>
    <dgm:pt modelId="{ED71FE14-D535-4917-8881-26F5F9B70A81}" type="sibTrans" cxnId="{4C44832F-09E1-44DB-BAB7-5EB6960BD3A8}">
      <dgm:prSet/>
      <dgm:spPr/>
      <dgm:t>
        <a:bodyPr/>
        <a:lstStyle/>
        <a:p>
          <a:endParaRPr lang="en-US"/>
        </a:p>
      </dgm:t>
    </dgm:pt>
    <dgm:pt modelId="{696384BD-74B2-46DD-9A06-42F77C8C6228}">
      <dgm:prSet phldrT="[Text]" custT="1"/>
      <dgm:spPr/>
      <dgm:t>
        <a:bodyPr/>
        <a:lstStyle/>
        <a:p>
          <a:r>
            <a:rPr lang="en-US" sz="1350" dirty="0" smtClean="0"/>
            <a:t>Michael Minnick              	                    151</a:t>
          </a:r>
          <a:endParaRPr lang="en-US" sz="1350" dirty="0"/>
        </a:p>
      </dgm:t>
    </dgm:pt>
    <dgm:pt modelId="{48D1ECE8-973D-4CE2-A0FF-51239FDAD724}" type="parTrans" cxnId="{75BB6A2F-2BBA-41A7-A09D-D67AF3E84B80}">
      <dgm:prSet/>
      <dgm:spPr/>
      <dgm:t>
        <a:bodyPr/>
        <a:lstStyle/>
        <a:p>
          <a:endParaRPr lang="en-US"/>
        </a:p>
      </dgm:t>
    </dgm:pt>
    <dgm:pt modelId="{B4F78638-5CEE-4E43-8CC8-E66F51E5451C}" type="sibTrans" cxnId="{75BB6A2F-2BBA-41A7-A09D-D67AF3E84B80}">
      <dgm:prSet/>
      <dgm:spPr/>
      <dgm:t>
        <a:bodyPr/>
        <a:lstStyle/>
        <a:p>
          <a:endParaRPr lang="en-US"/>
        </a:p>
      </dgm:t>
    </dgm:pt>
    <dgm:pt modelId="{BE811299-C3E9-407D-A086-B6D9CE892890}">
      <dgm:prSet phldrT="[Text]" custT="1"/>
      <dgm:spPr/>
      <dgm:t>
        <a:bodyPr/>
        <a:lstStyle/>
        <a:p>
          <a:r>
            <a:rPr lang="en-US" sz="1200" b="1" dirty="0" smtClean="0"/>
            <a:t>Trustee Area 5</a:t>
          </a:r>
          <a:endParaRPr lang="en-US" sz="1200" b="1" dirty="0"/>
        </a:p>
      </dgm:t>
    </dgm:pt>
    <dgm:pt modelId="{C3179145-8408-4D7F-872B-5B97931CD4E0}" type="parTrans" cxnId="{D1240980-B03A-424A-A673-09EFA7786008}">
      <dgm:prSet/>
      <dgm:spPr/>
      <dgm:t>
        <a:bodyPr/>
        <a:lstStyle/>
        <a:p>
          <a:endParaRPr lang="en-US"/>
        </a:p>
      </dgm:t>
    </dgm:pt>
    <dgm:pt modelId="{E34F4C1F-D2EE-4A99-B2DC-B883BA3E3FF8}" type="sibTrans" cxnId="{D1240980-B03A-424A-A673-09EFA7786008}">
      <dgm:prSet/>
      <dgm:spPr/>
      <dgm:t>
        <a:bodyPr/>
        <a:lstStyle/>
        <a:p>
          <a:endParaRPr lang="en-US"/>
        </a:p>
      </dgm:t>
    </dgm:pt>
    <dgm:pt modelId="{D7FAC8B8-759F-4A31-916C-98440541942A}">
      <dgm:prSet phldrT="[Text]" custT="1"/>
      <dgm:spPr/>
      <dgm:t>
        <a:bodyPr/>
        <a:lstStyle/>
        <a:p>
          <a:r>
            <a:rPr lang="en-US" sz="1350" dirty="0" smtClean="0"/>
            <a:t>Mai Vang                           	                    163</a:t>
          </a:r>
          <a:endParaRPr lang="en-US" sz="1350" dirty="0"/>
        </a:p>
      </dgm:t>
    </dgm:pt>
    <dgm:pt modelId="{DF2D9258-FF8A-4FB2-9E8C-1C7C9F8FC212}" type="parTrans" cxnId="{4E0A845D-2E46-4034-96B5-83BDD137A15C}">
      <dgm:prSet/>
      <dgm:spPr/>
      <dgm:t>
        <a:bodyPr/>
        <a:lstStyle/>
        <a:p>
          <a:endParaRPr lang="en-US"/>
        </a:p>
      </dgm:t>
    </dgm:pt>
    <dgm:pt modelId="{4CC8FC83-331F-4A78-9368-C007026C38E9}" type="sibTrans" cxnId="{4E0A845D-2E46-4034-96B5-83BDD137A15C}">
      <dgm:prSet/>
      <dgm:spPr/>
      <dgm:t>
        <a:bodyPr/>
        <a:lstStyle/>
        <a:p>
          <a:endParaRPr lang="en-US"/>
        </a:p>
      </dgm:t>
    </dgm:pt>
    <dgm:pt modelId="{1D27A7EF-151B-4B13-AB1A-EBBFEC2069C8}">
      <dgm:prSet phldrT="[Text]" custT="1"/>
      <dgm:spPr/>
      <dgm:t>
        <a:bodyPr/>
        <a:lstStyle/>
        <a:p>
          <a:r>
            <a:rPr lang="en-US" sz="1350" dirty="0" smtClean="0"/>
            <a:t>Darrell Woo                    		                    142</a:t>
          </a:r>
          <a:endParaRPr lang="en-US" sz="1350" dirty="0"/>
        </a:p>
      </dgm:t>
    </dgm:pt>
    <dgm:pt modelId="{B93029C1-4071-4231-AE03-DC1E85B47DF9}" type="parTrans" cxnId="{1F135A70-83A8-4D8D-8BC8-34DD1D3B283A}">
      <dgm:prSet/>
      <dgm:spPr/>
      <dgm:t>
        <a:bodyPr/>
        <a:lstStyle/>
        <a:p>
          <a:endParaRPr lang="en-US"/>
        </a:p>
      </dgm:t>
    </dgm:pt>
    <dgm:pt modelId="{BDE324A8-A14F-4C55-88F6-29CD3F31109B}" type="sibTrans" cxnId="{1F135A70-83A8-4D8D-8BC8-34DD1D3B283A}">
      <dgm:prSet/>
      <dgm:spPr/>
      <dgm:t>
        <a:bodyPr/>
        <a:lstStyle/>
        <a:p>
          <a:endParaRPr lang="en-US"/>
        </a:p>
      </dgm:t>
    </dgm:pt>
    <dgm:pt modelId="{5EBAFBD9-723E-4589-8C31-0194B69FC99F}">
      <dgm:prSet phldrT="[Text]" custT="1"/>
      <dgm:spPr/>
      <dgm:t>
        <a:bodyPr/>
        <a:lstStyle/>
        <a:p>
          <a:r>
            <a:rPr lang="en-US" sz="1200" b="1" dirty="0" smtClean="0"/>
            <a:t>Trustee Area 6</a:t>
          </a:r>
          <a:endParaRPr lang="en-US" sz="1200" b="1" dirty="0"/>
        </a:p>
      </dgm:t>
    </dgm:pt>
    <dgm:pt modelId="{00A4587E-0072-408E-95C9-A05C215D15AB}" type="parTrans" cxnId="{1D37A9FC-24C4-428B-B5E3-D5D8A284A6FB}">
      <dgm:prSet/>
      <dgm:spPr/>
      <dgm:t>
        <a:bodyPr/>
        <a:lstStyle/>
        <a:p>
          <a:endParaRPr lang="en-US"/>
        </a:p>
      </dgm:t>
    </dgm:pt>
    <dgm:pt modelId="{7D0611F2-9DC7-4B5C-9601-7518954F4EA1}" type="sibTrans" cxnId="{1D37A9FC-24C4-428B-B5E3-D5D8A284A6FB}">
      <dgm:prSet/>
      <dgm:spPr/>
      <dgm:t>
        <a:bodyPr/>
        <a:lstStyle/>
        <a:p>
          <a:endParaRPr lang="en-US"/>
        </a:p>
      </dgm:t>
    </dgm:pt>
    <dgm:pt modelId="{718927AE-FCDB-4C98-8E89-2E68FCEAEEEB}">
      <dgm:prSet phldrT="[Text]" custT="1"/>
      <dgm:spPr/>
      <dgm:t>
        <a:bodyPr/>
        <a:lstStyle/>
        <a:p>
          <a:r>
            <a:rPr lang="en-US" sz="1200" b="1" dirty="0" smtClean="0"/>
            <a:t>Trustee Area 7                       </a:t>
          </a:r>
          <a:endParaRPr lang="en-US" sz="1200" b="1" dirty="0"/>
        </a:p>
      </dgm:t>
    </dgm:pt>
    <dgm:pt modelId="{1A17AFF2-C4D0-4B8D-AC51-0BF2E1185987}" type="parTrans" cxnId="{7E8CC284-B9FC-41C8-8820-CF6D9B28A0DC}">
      <dgm:prSet/>
      <dgm:spPr/>
      <dgm:t>
        <a:bodyPr/>
        <a:lstStyle/>
        <a:p>
          <a:endParaRPr lang="en-US"/>
        </a:p>
      </dgm:t>
    </dgm:pt>
    <dgm:pt modelId="{420E7AAF-3AE7-41BD-87B3-40120EFBE0FC}" type="sibTrans" cxnId="{7E8CC284-B9FC-41C8-8820-CF6D9B28A0DC}">
      <dgm:prSet/>
      <dgm:spPr/>
      <dgm:t>
        <a:bodyPr/>
        <a:lstStyle/>
        <a:p>
          <a:endParaRPr lang="en-US"/>
        </a:p>
      </dgm:t>
    </dgm:pt>
    <dgm:pt modelId="{43F5A7BC-9C1E-482E-851A-FD93BF626613}">
      <dgm:prSet phldrT="[Text]" custT="1"/>
      <dgm:spPr/>
      <dgm:t>
        <a:bodyPr/>
        <a:lstStyle/>
        <a:p>
          <a:r>
            <a:rPr lang="en-US" sz="1350" dirty="0" smtClean="0"/>
            <a:t>Jessie Ryan                    			    145</a:t>
          </a:r>
          <a:endParaRPr lang="en-US" sz="1350" dirty="0"/>
        </a:p>
      </dgm:t>
    </dgm:pt>
    <dgm:pt modelId="{0F14CA66-1A4C-4182-89DB-629FF3322E39}" type="parTrans" cxnId="{F70A8E00-D8AD-4196-ADF3-061880331AB7}">
      <dgm:prSet/>
      <dgm:spPr/>
      <dgm:t>
        <a:bodyPr/>
        <a:lstStyle/>
        <a:p>
          <a:endParaRPr lang="en-US"/>
        </a:p>
      </dgm:t>
    </dgm:pt>
    <dgm:pt modelId="{52E2EB05-A1CB-46F9-9464-5C9F0F058575}" type="sibTrans" cxnId="{F70A8E00-D8AD-4196-ADF3-061880331AB7}">
      <dgm:prSet/>
      <dgm:spPr/>
      <dgm:t>
        <a:bodyPr/>
        <a:lstStyle/>
        <a:p>
          <a:endParaRPr lang="en-US"/>
        </a:p>
      </dgm:t>
    </dgm:pt>
    <dgm:pt modelId="{1EDEC700-04BA-4FFD-997B-1CA445A1CDC2}">
      <dgm:prSet phldrT="[Text]" custT="1"/>
      <dgm:spPr/>
      <dgm:t>
        <a:bodyPr/>
        <a:lstStyle/>
        <a:p>
          <a:r>
            <a:rPr lang="en-US" sz="1350" dirty="0" smtClean="0"/>
            <a:t>Lisa </a:t>
          </a:r>
          <a:r>
            <a:rPr lang="en-US" sz="1350" dirty="0" err="1" smtClean="0"/>
            <a:t>Murawski</a:t>
          </a:r>
          <a:r>
            <a:rPr lang="en-US" sz="1350" dirty="0" smtClean="0"/>
            <a:t>				    185                   </a:t>
          </a:r>
          <a:endParaRPr lang="en-US" sz="1350" dirty="0"/>
        </a:p>
      </dgm:t>
    </dgm:pt>
    <dgm:pt modelId="{B35BC3F4-BE31-4616-A7B6-1C2EE24E3151}" type="sibTrans" cxnId="{46C8C7D0-7913-4BC3-B4A5-E8ED0C75D0A8}">
      <dgm:prSet/>
      <dgm:spPr/>
      <dgm:t>
        <a:bodyPr/>
        <a:lstStyle/>
        <a:p>
          <a:endParaRPr lang="en-US"/>
        </a:p>
      </dgm:t>
    </dgm:pt>
    <dgm:pt modelId="{036A7589-9C75-4A79-82DD-0A21CE1E9768}" type="parTrans" cxnId="{46C8C7D0-7913-4BC3-B4A5-E8ED0C75D0A8}">
      <dgm:prSet/>
      <dgm:spPr/>
      <dgm:t>
        <a:bodyPr/>
        <a:lstStyle/>
        <a:p>
          <a:endParaRPr lang="en-US"/>
        </a:p>
      </dgm:t>
    </dgm:pt>
    <dgm:pt modelId="{1863A279-231F-43A2-B940-70856BBDA3E2}">
      <dgm:prSet phldrT="[Text]" custT="1"/>
      <dgm:spPr/>
      <dgm:t>
        <a:bodyPr/>
        <a:lstStyle/>
        <a:p>
          <a:r>
            <a:rPr lang="en-US" sz="1350" dirty="0" smtClean="0"/>
            <a:t>District General</a:t>
          </a:r>
          <a:endParaRPr lang="en-US" sz="1350" dirty="0"/>
        </a:p>
      </dgm:t>
    </dgm:pt>
    <dgm:pt modelId="{12BC7275-2CA5-4769-800C-BC8BDDA23FB1}" type="parTrans" cxnId="{488F6F0B-8244-4070-9C59-E60024DDE1DC}">
      <dgm:prSet/>
      <dgm:spPr/>
      <dgm:t>
        <a:bodyPr/>
        <a:lstStyle/>
        <a:p>
          <a:endParaRPr lang="en-US"/>
        </a:p>
      </dgm:t>
    </dgm:pt>
    <dgm:pt modelId="{0C9530B3-6015-4C36-BFDC-263274C87F79}" type="sibTrans" cxnId="{488F6F0B-8244-4070-9C59-E60024DDE1DC}">
      <dgm:prSet/>
      <dgm:spPr/>
      <dgm:t>
        <a:bodyPr/>
        <a:lstStyle/>
        <a:p>
          <a:endParaRPr lang="en-US"/>
        </a:p>
      </dgm:t>
    </dgm:pt>
    <dgm:pt modelId="{52CE1CC7-FC00-4A52-B824-F25C76349E09}">
      <dgm:prSet phldrT="[Text]" custT="1"/>
      <dgm:spPr/>
      <dgm:t>
        <a:bodyPr/>
        <a:lstStyle/>
        <a:p>
          <a:r>
            <a:rPr lang="en-US" sz="1350" dirty="0" smtClean="0"/>
            <a:t> District  General                                                 160                                                             </a:t>
          </a:r>
          <a:endParaRPr lang="en-US" sz="1350" dirty="0"/>
        </a:p>
      </dgm:t>
    </dgm:pt>
    <dgm:pt modelId="{5E884069-229F-4AEF-96AD-2E7477706216}" type="parTrans" cxnId="{4E6DB10B-B69B-4670-9643-3669B7E84D12}">
      <dgm:prSet/>
      <dgm:spPr/>
      <dgm:t>
        <a:bodyPr/>
        <a:lstStyle/>
        <a:p>
          <a:endParaRPr lang="en-US"/>
        </a:p>
      </dgm:t>
    </dgm:pt>
    <dgm:pt modelId="{93A65758-5085-4376-86E7-2A15B355842D}" type="sibTrans" cxnId="{4E6DB10B-B69B-4670-9643-3669B7E84D12}">
      <dgm:prSet/>
      <dgm:spPr/>
      <dgm:t>
        <a:bodyPr/>
        <a:lstStyle/>
        <a:p>
          <a:endParaRPr lang="en-US"/>
        </a:p>
      </dgm:t>
    </dgm:pt>
    <dgm:pt modelId="{83A1A8A6-BE3F-438F-A242-E994786C1D21}" type="pres">
      <dgm:prSet presAssocID="{40B798B2-7AFB-480C-BDE1-B953BE047A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46BDD4-31A3-4041-8E6C-87C5DF05E72D}" type="pres">
      <dgm:prSet presAssocID="{D1132966-2EB9-4B1F-9941-2BA36D386CFF}" presName="linNode" presStyleCnt="0"/>
      <dgm:spPr/>
      <dgm:t>
        <a:bodyPr/>
        <a:lstStyle/>
        <a:p>
          <a:endParaRPr lang="en-US"/>
        </a:p>
      </dgm:t>
    </dgm:pt>
    <dgm:pt modelId="{595C6C4F-1343-4F2C-A4CE-45D373D871DE}" type="pres">
      <dgm:prSet presAssocID="{D1132966-2EB9-4B1F-9941-2BA36D386CFF}" presName="parentText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E907B0-04CF-4EEB-AE17-4713C0878194}" type="pres">
      <dgm:prSet presAssocID="{D1132966-2EB9-4B1F-9941-2BA36D386CFF}" presName="descendantText" presStyleLbl="align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47F12-5B91-4B42-83AD-6F22173253FA}" type="pres">
      <dgm:prSet presAssocID="{E060652A-09C0-4DA8-8664-C9D7ACF12EEE}" presName="sp" presStyleCnt="0"/>
      <dgm:spPr/>
      <dgm:t>
        <a:bodyPr/>
        <a:lstStyle/>
        <a:p>
          <a:endParaRPr lang="en-US"/>
        </a:p>
      </dgm:t>
    </dgm:pt>
    <dgm:pt modelId="{E6DF823A-EC95-4A2E-8774-B840B65CDF49}" type="pres">
      <dgm:prSet presAssocID="{68D7E9B6-3C99-4207-848E-B364767C79E3}" presName="linNode" presStyleCnt="0"/>
      <dgm:spPr/>
      <dgm:t>
        <a:bodyPr/>
        <a:lstStyle/>
        <a:p>
          <a:endParaRPr lang="en-US"/>
        </a:p>
      </dgm:t>
    </dgm:pt>
    <dgm:pt modelId="{C77564E6-60C4-43DF-A3FA-8F0B2727508D}" type="pres">
      <dgm:prSet presAssocID="{68D7E9B6-3C99-4207-848E-B364767C79E3}" presName="parentText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A3AE9C-0B17-42F3-91FE-F7A0BE4841E6}" type="pres">
      <dgm:prSet presAssocID="{68D7E9B6-3C99-4207-848E-B364767C79E3}" presName="descendantText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7C402-183D-40BE-9C30-7ACA87CCFB30}" type="pres">
      <dgm:prSet presAssocID="{E5BD9CB2-65FE-4B1D-97F2-3E24EB6BFC85}" presName="sp" presStyleCnt="0"/>
      <dgm:spPr/>
      <dgm:t>
        <a:bodyPr/>
        <a:lstStyle/>
        <a:p>
          <a:endParaRPr lang="en-US"/>
        </a:p>
      </dgm:t>
    </dgm:pt>
    <dgm:pt modelId="{38BC3A28-98A5-446A-BEA6-DB06FCAEDC13}" type="pres">
      <dgm:prSet presAssocID="{A227DDF5-79E4-4984-8F2B-5397FDA05813}" presName="linNode" presStyleCnt="0"/>
      <dgm:spPr/>
      <dgm:t>
        <a:bodyPr/>
        <a:lstStyle/>
        <a:p>
          <a:endParaRPr lang="en-US"/>
        </a:p>
      </dgm:t>
    </dgm:pt>
    <dgm:pt modelId="{CA4025F2-ACD0-4748-83E7-928D40B920AA}" type="pres">
      <dgm:prSet presAssocID="{A227DDF5-79E4-4984-8F2B-5397FDA05813}" presName="parentText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97CF7-1E73-4218-90D3-720AC0A4ABBF}" type="pres">
      <dgm:prSet presAssocID="{A227DDF5-79E4-4984-8F2B-5397FDA05813}" presName="descendantText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4F2DD7-5B47-4257-89C3-81634D790F57}" type="pres">
      <dgm:prSet presAssocID="{E10B02EB-EC8A-4DBA-B6E8-0220326A2BE3}" presName="sp" presStyleCnt="0"/>
      <dgm:spPr/>
      <dgm:t>
        <a:bodyPr/>
        <a:lstStyle/>
        <a:p>
          <a:endParaRPr lang="en-US"/>
        </a:p>
      </dgm:t>
    </dgm:pt>
    <dgm:pt modelId="{CFF149C1-6C65-412D-B642-9DB84667EDA7}" type="pres">
      <dgm:prSet presAssocID="{350A0D3D-31E9-4784-BDB7-CB688914ECA1}" presName="linNode" presStyleCnt="0"/>
      <dgm:spPr/>
      <dgm:t>
        <a:bodyPr/>
        <a:lstStyle/>
        <a:p>
          <a:endParaRPr lang="en-US"/>
        </a:p>
      </dgm:t>
    </dgm:pt>
    <dgm:pt modelId="{EC797C86-6BFD-4AC8-B984-6EEAEFDB7FC9}" type="pres">
      <dgm:prSet presAssocID="{350A0D3D-31E9-4784-BDB7-CB688914ECA1}" presName="parentText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B1C47-A4E3-474D-902E-DF918BDDBFD6}" type="pres">
      <dgm:prSet presAssocID="{350A0D3D-31E9-4784-BDB7-CB688914ECA1}" presName="descendantText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648AC-0AFF-4D3D-889C-908D3C7BF87B}" type="pres">
      <dgm:prSet presAssocID="{ED71FE14-D535-4917-8881-26F5F9B70A81}" presName="sp" presStyleCnt="0"/>
      <dgm:spPr/>
      <dgm:t>
        <a:bodyPr/>
        <a:lstStyle/>
        <a:p>
          <a:endParaRPr lang="en-US"/>
        </a:p>
      </dgm:t>
    </dgm:pt>
    <dgm:pt modelId="{11C37250-0693-441A-9AB4-879979A4E6E4}" type="pres">
      <dgm:prSet presAssocID="{BE811299-C3E9-407D-A086-B6D9CE892890}" presName="linNode" presStyleCnt="0"/>
      <dgm:spPr/>
      <dgm:t>
        <a:bodyPr/>
        <a:lstStyle/>
        <a:p>
          <a:endParaRPr lang="en-US"/>
        </a:p>
      </dgm:t>
    </dgm:pt>
    <dgm:pt modelId="{D27B5875-91C8-463D-B931-804822132C3A}" type="pres">
      <dgm:prSet presAssocID="{BE811299-C3E9-407D-A086-B6D9CE892890}" presName="parentText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D65D0D-3DD2-47EB-93AC-1E56F054DB66}" type="pres">
      <dgm:prSet presAssocID="{BE811299-C3E9-407D-A086-B6D9CE892890}" presName="descendantText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00BB9-1503-4468-BF9A-2C12633299A2}" type="pres">
      <dgm:prSet presAssocID="{E34F4C1F-D2EE-4A99-B2DC-B883BA3E3FF8}" presName="sp" presStyleCnt="0"/>
      <dgm:spPr/>
      <dgm:t>
        <a:bodyPr/>
        <a:lstStyle/>
        <a:p>
          <a:endParaRPr lang="en-US"/>
        </a:p>
      </dgm:t>
    </dgm:pt>
    <dgm:pt modelId="{5FAB61E2-BA1D-49CD-9ABF-4F85341E8120}" type="pres">
      <dgm:prSet presAssocID="{5EBAFBD9-723E-4589-8C31-0194B69FC99F}" presName="linNode" presStyleCnt="0"/>
      <dgm:spPr/>
      <dgm:t>
        <a:bodyPr/>
        <a:lstStyle/>
        <a:p>
          <a:endParaRPr lang="en-US"/>
        </a:p>
      </dgm:t>
    </dgm:pt>
    <dgm:pt modelId="{9E4BE789-CDF2-4542-8813-F8E07F892A4A}" type="pres">
      <dgm:prSet presAssocID="{5EBAFBD9-723E-4589-8C31-0194B69FC99F}" presName="parentText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B81AC7-9121-4D60-BB8A-7E46E3C5FE5D}" type="pres">
      <dgm:prSet presAssocID="{5EBAFBD9-723E-4589-8C31-0194B69FC99F}" presName="descendantText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6037C6-3086-48E9-84D8-2F2DC3001468}" type="pres">
      <dgm:prSet presAssocID="{7D0611F2-9DC7-4B5C-9601-7518954F4EA1}" presName="sp" presStyleCnt="0"/>
      <dgm:spPr/>
      <dgm:t>
        <a:bodyPr/>
        <a:lstStyle/>
        <a:p>
          <a:endParaRPr lang="en-US"/>
        </a:p>
      </dgm:t>
    </dgm:pt>
    <dgm:pt modelId="{9972CA17-4043-4FC8-BF79-DCAE5A5617A8}" type="pres">
      <dgm:prSet presAssocID="{718927AE-FCDB-4C98-8E89-2E68FCEAEEEB}" presName="linNode" presStyleCnt="0"/>
      <dgm:spPr/>
      <dgm:t>
        <a:bodyPr/>
        <a:lstStyle/>
        <a:p>
          <a:endParaRPr lang="en-US"/>
        </a:p>
      </dgm:t>
    </dgm:pt>
    <dgm:pt modelId="{AF918763-7FB7-4D54-A774-ED95126942D4}" type="pres">
      <dgm:prSet presAssocID="{718927AE-FCDB-4C98-8E89-2E68FCEAEEEB}" presName="parentText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78376-FD29-4EFC-9F8D-B2E147954A9E}" type="pres">
      <dgm:prSet presAssocID="{718927AE-FCDB-4C98-8E89-2E68FCEAEEEB}" presName="descendantText" presStyleLbl="align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0E7D52-E71C-42DB-B20D-B42CED031715}" type="pres">
      <dgm:prSet presAssocID="{420E7AAF-3AE7-41BD-87B3-40120EFBE0FC}" presName="sp" presStyleCnt="0"/>
      <dgm:spPr/>
      <dgm:t>
        <a:bodyPr/>
        <a:lstStyle/>
        <a:p>
          <a:endParaRPr lang="en-US"/>
        </a:p>
      </dgm:t>
    </dgm:pt>
    <dgm:pt modelId="{9AE1CA31-C616-4318-BC0F-6A586EA9FD0F}" type="pres">
      <dgm:prSet presAssocID="{1863A279-231F-43A2-B940-70856BBDA3E2}" presName="linNode" presStyleCnt="0"/>
      <dgm:spPr/>
      <dgm:t>
        <a:bodyPr/>
        <a:lstStyle/>
        <a:p>
          <a:endParaRPr lang="en-US"/>
        </a:p>
      </dgm:t>
    </dgm:pt>
    <dgm:pt modelId="{95282254-9210-4FEA-9E26-DBDE9AA1E1AD}" type="pres">
      <dgm:prSet presAssocID="{1863A279-231F-43A2-B940-70856BBDA3E2}" presName="parentText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26294-C600-43C0-9CB7-A3467FF3B3E0}" type="pres">
      <dgm:prSet presAssocID="{1863A279-231F-43A2-B940-70856BBDA3E2}" presName="descendantText" presStyleLbl="align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38CA04-F4A2-4048-A636-82B76AA57611}" srcId="{40B798B2-7AFB-480C-BDE1-B953BE047A8D}" destId="{A227DDF5-79E4-4984-8F2B-5397FDA05813}" srcOrd="2" destOrd="0" parTransId="{C0D13D81-8E46-49AA-B5C9-06A903344CC7}" sibTransId="{E10B02EB-EC8A-4DBA-B6E8-0220326A2BE3}"/>
    <dgm:cxn modelId="{46C8C7D0-7913-4BC3-B4A5-E8ED0C75D0A8}" srcId="{D1132966-2EB9-4B1F-9941-2BA36D386CFF}" destId="{1EDEC700-04BA-4FFD-997B-1CA445A1CDC2}" srcOrd="0" destOrd="0" parTransId="{036A7589-9C75-4A79-82DD-0A21CE1E9768}" sibTransId="{B35BC3F4-BE31-4616-A7B6-1C2EE24E3151}"/>
    <dgm:cxn modelId="{A5B7B164-3FC7-4ACD-A912-F475426B1DB8}" type="presOf" srcId="{52CE1CC7-FC00-4A52-B824-F25C76349E09}" destId="{B8026294-C600-43C0-9CB7-A3467FF3B3E0}" srcOrd="0" destOrd="0" presId="urn:microsoft.com/office/officeart/2005/8/layout/vList5"/>
    <dgm:cxn modelId="{F70A8E00-D8AD-4196-ADF3-061880331AB7}" srcId="{718927AE-FCDB-4C98-8E89-2E68FCEAEEEB}" destId="{43F5A7BC-9C1E-482E-851A-FD93BF626613}" srcOrd="0" destOrd="0" parTransId="{0F14CA66-1A4C-4182-89DB-629FF3322E39}" sibTransId="{52E2EB05-A1CB-46F9-9464-5C9F0F058575}"/>
    <dgm:cxn modelId="{7E8CC284-B9FC-41C8-8820-CF6D9B28A0DC}" srcId="{40B798B2-7AFB-480C-BDE1-B953BE047A8D}" destId="{718927AE-FCDB-4C98-8E89-2E68FCEAEEEB}" srcOrd="6" destOrd="0" parTransId="{1A17AFF2-C4D0-4B8D-AC51-0BF2E1185987}" sibTransId="{420E7AAF-3AE7-41BD-87B3-40120EFBE0FC}"/>
    <dgm:cxn modelId="{1F135A70-83A8-4D8D-8BC8-34DD1D3B283A}" srcId="{5EBAFBD9-723E-4589-8C31-0194B69FC99F}" destId="{1D27A7EF-151B-4B13-AB1A-EBBFEC2069C8}" srcOrd="0" destOrd="0" parTransId="{B93029C1-4071-4231-AE03-DC1E85B47DF9}" sibTransId="{BDE324A8-A14F-4C55-88F6-29CD3F31109B}"/>
    <dgm:cxn modelId="{E2169DFF-0968-49D6-9EA4-2071C06FA7C9}" srcId="{40B798B2-7AFB-480C-BDE1-B953BE047A8D}" destId="{68D7E9B6-3C99-4207-848E-B364767C79E3}" srcOrd="1" destOrd="0" parTransId="{BBE719CE-F821-4218-BA64-5B75288165E0}" sibTransId="{E5BD9CB2-65FE-4B1D-97F2-3E24EB6BFC85}"/>
    <dgm:cxn modelId="{488F6F0B-8244-4070-9C59-E60024DDE1DC}" srcId="{40B798B2-7AFB-480C-BDE1-B953BE047A8D}" destId="{1863A279-231F-43A2-B940-70856BBDA3E2}" srcOrd="7" destOrd="0" parTransId="{12BC7275-2CA5-4769-800C-BC8BDDA23FB1}" sibTransId="{0C9530B3-6015-4C36-BFDC-263274C87F79}"/>
    <dgm:cxn modelId="{362E9161-6FFE-43C0-BFDD-7130299E24D8}" srcId="{40B798B2-7AFB-480C-BDE1-B953BE047A8D}" destId="{D1132966-2EB9-4B1F-9941-2BA36D386CFF}" srcOrd="0" destOrd="0" parTransId="{E491BD8D-17F8-49E3-BB91-0BA6C6EBF813}" sibTransId="{E060652A-09C0-4DA8-8664-C9D7ACF12EEE}"/>
    <dgm:cxn modelId="{D7C6B220-5AB3-42A7-9C53-5FC6C1948C6C}" type="presOf" srcId="{AEB55BBB-329A-466C-B350-66D1588B03E1}" destId="{D9F97CF7-1E73-4218-90D3-720AC0A4ABBF}" srcOrd="0" destOrd="0" presId="urn:microsoft.com/office/officeart/2005/8/layout/vList5"/>
    <dgm:cxn modelId="{1BE39BC6-1CCB-466F-AFF8-D6336385294B}" type="presOf" srcId="{1863A279-231F-43A2-B940-70856BBDA3E2}" destId="{95282254-9210-4FEA-9E26-DBDE9AA1E1AD}" srcOrd="0" destOrd="0" presId="urn:microsoft.com/office/officeart/2005/8/layout/vList5"/>
    <dgm:cxn modelId="{CB41C184-A784-4332-94DB-C4D9C208382A}" srcId="{68D7E9B6-3C99-4207-848E-B364767C79E3}" destId="{5DCDFC3A-C8F2-4DF0-AFE8-0FB72E7854CC}" srcOrd="0" destOrd="0" parTransId="{A6F36CB8-83D0-4837-896A-507619EFBFB0}" sibTransId="{A4B8CD74-76E3-498A-B516-6939D2F05D6E}"/>
    <dgm:cxn modelId="{147195D3-31B3-421D-8D4C-FA4B4E7E5CC5}" type="presOf" srcId="{5EBAFBD9-723E-4589-8C31-0194B69FC99F}" destId="{9E4BE789-CDF2-4542-8813-F8E07F892A4A}" srcOrd="0" destOrd="0" presId="urn:microsoft.com/office/officeart/2005/8/layout/vList5"/>
    <dgm:cxn modelId="{3C3A7E28-77FF-43C7-81C6-79CFFBA3E9FC}" type="presOf" srcId="{68D7E9B6-3C99-4207-848E-B364767C79E3}" destId="{C77564E6-60C4-43DF-A3FA-8F0B2727508D}" srcOrd="0" destOrd="0" presId="urn:microsoft.com/office/officeart/2005/8/layout/vList5"/>
    <dgm:cxn modelId="{75BB6A2F-2BBA-41A7-A09D-D67AF3E84B80}" srcId="{350A0D3D-31E9-4784-BDB7-CB688914ECA1}" destId="{696384BD-74B2-46DD-9A06-42F77C8C6228}" srcOrd="0" destOrd="0" parTransId="{48D1ECE8-973D-4CE2-A0FF-51239FDAD724}" sibTransId="{B4F78638-5CEE-4E43-8CC8-E66F51E5451C}"/>
    <dgm:cxn modelId="{3630689E-1E77-4F45-A568-E0413875BF68}" srcId="{A227DDF5-79E4-4984-8F2B-5397FDA05813}" destId="{AEB55BBB-329A-466C-B350-66D1588B03E1}" srcOrd="0" destOrd="0" parTransId="{9399C952-2B18-49AE-BA9D-B54C1AC3122B}" sibTransId="{FAF4278D-0184-430E-A503-96BC1CD0BBD9}"/>
    <dgm:cxn modelId="{4E0A845D-2E46-4034-96B5-83BDD137A15C}" srcId="{BE811299-C3E9-407D-A086-B6D9CE892890}" destId="{D7FAC8B8-759F-4A31-916C-98440541942A}" srcOrd="0" destOrd="0" parTransId="{DF2D9258-FF8A-4FB2-9E8C-1C7C9F8FC212}" sibTransId="{4CC8FC83-331F-4A78-9368-C007026C38E9}"/>
    <dgm:cxn modelId="{2ACA2CCE-6DA0-4F06-A9EB-1DACD11194D5}" type="presOf" srcId="{350A0D3D-31E9-4784-BDB7-CB688914ECA1}" destId="{EC797C86-6BFD-4AC8-B984-6EEAEFDB7FC9}" srcOrd="0" destOrd="0" presId="urn:microsoft.com/office/officeart/2005/8/layout/vList5"/>
    <dgm:cxn modelId="{7BA0A8FA-6761-476A-A1D8-E4C78DAF632B}" type="presOf" srcId="{696384BD-74B2-46DD-9A06-42F77C8C6228}" destId="{425B1C47-A4E3-474D-902E-DF918BDDBFD6}" srcOrd="0" destOrd="0" presId="urn:microsoft.com/office/officeart/2005/8/layout/vList5"/>
    <dgm:cxn modelId="{D1240980-B03A-424A-A673-09EFA7786008}" srcId="{40B798B2-7AFB-480C-BDE1-B953BE047A8D}" destId="{BE811299-C3E9-407D-A086-B6D9CE892890}" srcOrd="4" destOrd="0" parTransId="{C3179145-8408-4D7F-872B-5B97931CD4E0}" sibTransId="{E34F4C1F-D2EE-4A99-B2DC-B883BA3E3FF8}"/>
    <dgm:cxn modelId="{3C851B6F-CBD0-480F-9AB6-13624A2796F3}" type="presOf" srcId="{A227DDF5-79E4-4984-8F2B-5397FDA05813}" destId="{CA4025F2-ACD0-4748-83E7-928D40B920AA}" srcOrd="0" destOrd="0" presId="urn:microsoft.com/office/officeart/2005/8/layout/vList5"/>
    <dgm:cxn modelId="{31A94E52-B6F5-400C-BFB7-9AE6BEAB1D50}" type="presOf" srcId="{43F5A7BC-9C1E-482E-851A-FD93BF626613}" destId="{13478376-FD29-4EFC-9F8D-B2E147954A9E}" srcOrd="0" destOrd="0" presId="urn:microsoft.com/office/officeart/2005/8/layout/vList5"/>
    <dgm:cxn modelId="{E77BC98A-6ADD-430D-A675-A8C1152521D5}" type="presOf" srcId="{BE811299-C3E9-407D-A086-B6D9CE892890}" destId="{D27B5875-91C8-463D-B931-804822132C3A}" srcOrd="0" destOrd="0" presId="urn:microsoft.com/office/officeart/2005/8/layout/vList5"/>
    <dgm:cxn modelId="{A312B7C9-7A53-48BC-B6F5-B3FC6498B6CC}" type="presOf" srcId="{D7FAC8B8-759F-4A31-916C-98440541942A}" destId="{94D65D0D-3DD2-47EB-93AC-1E56F054DB66}" srcOrd="0" destOrd="0" presId="urn:microsoft.com/office/officeart/2005/8/layout/vList5"/>
    <dgm:cxn modelId="{58585BD1-BA22-48F2-B38F-89F23C2D0F47}" type="presOf" srcId="{1EDEC700-04BA-4FFD-997B-1CA445A1CDC2}" destId="{9BE907B0-04CF-4EEB-AE17-4713C0878194}" srcOrd="0" destOrd="0" presId="urn:microsoft.com/office/officeart/2005/8/layout/vList5"/>
    <dgm:cxn modelId="{4E6DB10B-B69B-4670-9643-3669B7E84D12}" srcId="{1863A279-231F-43A2-B940-70856BBDA3E2}" destId="{52CE1CC7-FC00-4A52-B824-F25C76349E09}" srcOrd="0" destOrd="0" parTransId="{5E884069-229F-4AEF-96AD-2E7477706216}" sibTransId="{93A65758-5085-4376-86E7-2A15B355842D}"/>
    <dgm:cxn modelId="{24D4A9D3-C6C4-4955-AF70-CDB497728589}" type="presOf" srcId="{D1132966-2EB9-4B1F-9941-2BA36D386CFF}" destId="{595C6C4F-1343-4F2C-A4CE-45D373D871DE}" srcOrd="0" destOrd="0" presId="urn:microsoft.com/office/officeart/2005/8/layout/vList5"/>
    <dgm:cxn modelId="{BE36729F-5AEC-4B25-8671-C401DBABAC99}" type="presOf" srcId="{40B798B2-7AFB-480C-BDE1-B953BE047A8D}" destId="{83A1A8A6-BE3F-438F-A242-E994786C1D21}" srcOrd="0" destOrd="0" presId="urn:microsoft.com/office/officeart/2005/8/layout/vList5"/>
    <dgm:cxn modelId="{6653BB7B-6EEB-4E2A-A73E-253C61C5F369}" type="presOf" srcId="{718927AE-FCDB-4C98-8E89-2E68FCEAEEEB}" destId="{AF918763-7FB7-4D54-A774-ED95126942D4}" srcOrd="0" destOrd="0" presId="urn:microsoft.com/office/officeart/2005/8/layout/vList5"/>
    <dgm:cxn modelId="{8BB6B2CA-8E13-44A6-874B-6BAE8D742311}" type="presOf" srcId="{5DCDFC3A-C8F2-4DF0-AFE8-0FB72E7854CC}" destId="{14A3AE9C-0B17-42F3-91FE-F7A0BE4841E6}" srcOrd="0" destOrd="0" presId="urn:microsoft.com/office/officeart/2005/8/layout/vList5"/>
    <dgm:cxn modelId="{34DFABF4-57FC-4286-B2EE-31A57DCE0203}" type="presOf" srcId="{1D27A7EF-151B-4B13-AB1A-EBBFEC2069C8}" destId="{7DB81AC7-9121-4D60-BB8A-7E46E3C5FE5D}" srcOrd="0" destOrd="0" presId="urn:microsoft.com/office/officeart/2005/8/layout/vList5"/>
    <dgm:cxn modelId="{1D37A9FC-24C4-428B-B5E3-D5D8A284A6FB}" srcId="{40B798B2-7AFB-480C-BDE1-B953BE047A8D}" destId="{5EBAFBD9-723E-4589-8C31-0194B69FC99F}" srcOrd="5" destOrd="0" parTransId="{00A4587E-0072-408E-95C9-A05C215D15AB}" sibTransId="{7D0611F2-9DC7-4B5C-9601-7518954F4EA1}"/>
    <dgm:cxn modelId="{4C44832F-09E1-44DB-BAB7-5EB6960BD3A8}" srcId="{40B798B2-7AFB-480C-BDE1-B953BE047A8D}" destId="{350A0D3D-31E9-4784-BDB7-CB688914ECA1}" srcOrd="3" destOrd="0" parTransId="{DA3EBB0D-F780-4AD1-9484-D4B44CDADD5A}" sibTransId="{ED71FE14-D535-4917-8881-26F5F9B70A81}"/>
    <dgm:cxn modelId="{EBBFEF4A-4D18-44B0-968F-405EE6073F9B}" type="presParOf" srcId="{83A1A8A6-BE3F-438F-A242-E994786C1D21}" destId="{6946BDD4-31A3-4041-8E6C-87C5DF05E72D}" srcOrd="0" destOrd="0" presId="urn:microsoft.com/office/officeart/2005/8/layout/vList5"/>
    <dgm:cxn modelId="{7CC0F55A-2137-4AEF-A951-022E30DAA8D9}" type="presParOf" srcId="{6946BDD4-31A3-4041-8E6C-87C5DF05E72D}" destId="{595C6C4F-1343-4F2C-A4CE-45D373D871DE}" srcOrd="0" destOrd="0" presId="urn:microsoft.com/office/officeart/2005/8/layout/vList5"/>
    <dgm:cxn modelId="{21760788-F89A-48D6-B1A1-CC43950EC449}" type="presParOf" srcId="{6946BDD4-31A3-4041-8E6C-87C5DF05E72D}" destId="{9BE907B0-04CF-4EEB-AE17-4713C0878194}" srcOrd="1" destOrd="0" presId="urn:microsoft.com/office/officeart/2005/8/layout/vList5"/>
    <dgm:cxn modelId="{59FFF24C-6B1C-4596-AEC5-EE406D66FE1B}" type="presParOf" srcId="{83A1A8A6-BE3F-438F-A242-E994786C1D21}" destId="{6C447F12-5B91-4B42-83AD-6F22173253FA}" srcOrd="1" destOrd="0" presId="urn:microsoft.com/office/officeart/2005/8/layout/vList5"/>
    <dgm:cxn modelId="{BEEDAE82-82E9-413B-875E-2B19E25653F1}" type="presParOf" srcId="{83A1A8A6-BE3F-438F-A242-E994786C1D21}" destId="{E6DF823A-EC95-4A2E-8774-B840B65CDF49}" srcOrd="2" destOrd="0" presId="urn:microsoft.com/office/officeart/2005/8/layout/vList5"/>
    <dgm:cxn modelId="{473F65AA-7A6D-4D8A-B1F5-580A529B61D4}" type="presParOf" srcId="{E6DF823A-EC95-4A2E-8774-B840B65CDF49}" destId="{C77564E6-60C4-43DF-A3FA-8F0B2727508D}" srcOrd="0" destOrd="0" presId="urn:microsoft.com/office/officeart/2005/8/layout/vList5"/>
    <dgm:cxn modelId="{2F5E7E15-C2AB-4A09-9BEA-482FA22C8731}" type="presParOf" srcId="{E6DF823A-EC95-4A2E-8774-B840B65CDF49}" destId="{14A3AE9C-0B17-42F3-91FE-F7A0BE4841E6}" srcOrd="1" destOrd="0" presId="urn:microsoft.com/office/officeart/2005/8/layout/vList5"/>
    <dgm:cxn modelId="{78E39569-57C9-4347-801D-B6A78B81DE5B}" type="presParOf" srcId="{83A1A8A6-BE3F-438F-A242-E994786C1D21}" destId="{E657C402-183D-40BE-9C30-7ACA87CCFB30}" srcOrd="3" destOrd="0" presId="urn:microsoft.com/office/officeart/2005/8/layout/vList5"/>
    <dgm:cxn modelId="{CCBA28B7-E93C-4E94-8D7F-B43526A4E3DB}" type="presParOf" srcId="{83A1A8A6-BE3F-438F-A242-E994786C1D21}" destId="{38BC3A28-98A5-446A-BEA6-DB06FCAEDC13}" srcOrd="4" destOrd="0" presId="urn:microsoft.com/office/officeart/2005/8/layout/vList5"/>
    <dgm:cxn modelId="{85C163DF-2464-43A6-8428-127222586BB4}" type="presParOf" srcId="{38BC3A28-98A5-446A-BEA6-DB06FCAEDC13}" destId="{CA4025F2-ACD0-4748-83E7-928D40B920AA}" srcOrd="0" destOrd="0" presId="urn:microsoft.com/office/officeart/2005/8/layout/vList5"/>
    <dgm:cxn modelId="{E1E14D93-8337-4ED3-9292-EAF05A186211}" type="presParOf" srcId="{38BC3A28-98A5-446A-BEA6-DB06FCAEDC13}" destId="{D9F97CF7-1E73-4218-90D3-720AC0A4ABBF}" srcOrd="1" destOrd="0" presId="urn:microsoft.com/office/officeart/2005/8/layout/vList5"/>
    <dgm:cxn modelId="{51FD3F5B-5A6D-4D6D-934D-5067007923F7}" type="presParOf" srcId="{83A1A8A6-BE3F-438F-A242-E994786C1D21}" destId="{754F2DD7-5B47-4257-89C3-81634D790F57}" srcOrd="5" destOrd="0" presId="urn:microsoft.com/office/officeart/2005/8/layout/vList5"/>
    <dgm:cxn modelId="{6939C761-1E2B-4924-940F-076C5AE19B31}" type="presParOf" srcId="{83A1A8A6-BE3F-438F-A242-E994786C1D21}" destId="{CFF149C1-6C65-412D-B642-9DB84667EDA7}" srcOrd="6" destOrd="0" presId="urn:microsoft.com/office/officeart/2005/8/layout/vList5"/>
    <dgm:cxn modelId="{78604BC3-8B8F-49B8-9BC5-30F763BE5B77}" type="presParOf" srcId="{CFF149C1-6C65-412D-B642-9DB84667EDA7}" destId="{EC797C86-6BFD-4AC8-B984-6EEAEFDB7FC9}" srcOrd="0" destOrd="0" presId="urn:microsoft.com/office/officeart/2005/8/layout/vList5"/>
    <dgm:cxn modelId="{D1A343CE-39D7-4629-A55C-EC4515C2AD16}" type="presParOf" srcId="{CFF149C1-6C65-412D-B642-9DB84667EDA7}" destId="{425B1C47-A4E3-474D-902E-DF918BDDBFD6}" srcOrd="1" destOrd="0" presId="urn:microsoft.com/office/officeart/2005/8/layout/vList5"/>
    <dgm:cxn modelId="{C6370EFB-41DB-449D-88FF-BA9C390850EE}" type="presParOf" srcId="{83A1A8A6-BE3F-438F-A242-E994786C1D21}" destId="{433648AC-0AFF-4D3D-889C-908D3C7BF87B}" srcOrd="7" destOrd="0" presId="urn:microsoft.com/office/officeart/2005/8/layout/vList5"/>
    <dgm:cxn modelId="{9C3BAF0D-D2BF-4C6B-BD09-5443C616CB76}" type="presParOf" srcId="{83A1A8A6-BE3F-438F-A242-E994786C1D21}" destId="{11C37250-0693-441A-9AB4-879979A4E6E4}" srcOrd="8" destOrd="0" presId="urn:microsoft.com/office/officeart/2005/8/layout/vList5"/>
    <dgm:cxn modelId="{2E8682A7-8EDA-4473-9426-94FC8088EA4D}" type="presParOf" srcId="{11C37250-0693-441A-9AB4-879979A4E6E4}" destId="{D27B5875-91C8-463D-B931-804822132C3A}" srcOrd="0" destOrd="0" presId="urn:microsoft.com/office/officeart/2005/8/layout/vList5"/>
    <dgm:cxn modelId="{37B50A50-C793-410A-AFB0-938D195D871B}" type="presParOf" srcId="{11C37250-0693-441A-9AB4-879979A4E6E4}" destId="{94D65D0D-3DD2-47EB-93AC-1E56F054DB66}" srcOrd="1" destOrd="0" presId="urn:microsoft.com/office/officeart/2005/8/layout/vList5"/>
    <dgm:cxn modelId="{EFE34736-252D-44B5-90E5-A3E7032B6F74}" type="presParOf" srcId="{83A1A8A6-BE3F-438F-A242-E994786C1D21}" destId="{42300BB9-1503-4468-BF9A-2C12633299A2}" srcOrd="9" destOrd="0" presId="urn:microsoft.com/office/officeart/2005/8/layout/vList5"/>
    <dgm:cxn modelId="{DB46214D-C361-431C-9BF6-95125927026C}" type="presParOf" srcId="{83A1A8A6-BE3F-438F-A242-E994786C1D21}" destId="{5FAB61E2-BA1D-49CD-9ABF-4F85341E8120}" srcOrd="10" destOrd="0" presId="urn:microsoft.com/office/officeart/2005/8/layout/vList5"/>
    <dgm:cxn modelId="{8B767A62-467F-45D3-A4A1-70F926476780}" type="presParOf" srcId="{5FAB61E2-BA1D-49CD-9ABF-4F85341E8120}" destId="{9E4BE789-CDF2-4542-8813-F8E07F892A4A}" srcOrd="0" destOrd="0" presId="urn:microsoft.com/office/officeart/2005/8/layout/vList5"/>
    <dgm:cxn modelId="{E3217A8E-7CE1-4F57-8216-796A8A555E0B}" type="presParOf" srcId="{5FAB61E2-BA1D-49CD-9ABF-4F85341E8120}" destId="{7DB81AC7-9121-4D60-BB8A-7E46E3C5FE5D}" srcOrd="1" destOrd="0" presId="urn:microsoft.com/office/officeart/2005/8/layout/vList5"/>
    <dgm:cxn modelId="{694426D4-2721-4463-8DCB-8B0209B7E14E}" type="presParOf" srcId="{83A1A8A6-BE3F-438F-A242-E994786C1D21}" destId="{266037C6-3086-48E9-84D8-2F2DC3001468}" srcOrd="11" destOrd="0" presId="urn:microsoft.com/office/officeart/2005/8/layout/vList5"/>
    <dgm:cxn modelId="{20DFA4C3-5694-4A6B-88CA-A8A383F58819}" type="presParOf" srcId="{83A1A8A6-BE3F-438F-A242-E994786C1D21}" destId="{9972CA17-4043-4FC8-BF79-DCAE5A5617A8}" srcOrd="12" destOrd="0" presId="urn:microsoft.com/office/officeart/2005/8/layout/vList5"/>
    <dgm:cxn modelId="{511C2AE1-5DFB-4F8A-BACD-29A22AB1E91E}" type="presParOf" srcId="{9972CA17-4043-4FC8-BF79-DCAE5A5617A8}" destId="{AF918763-7FB7-4D54-A774-ED95126942D4}" srcOrd="0" destOrd="0" presId="urn:microsoft.com/office/officeart/2005/8/layout/vList5"/>
    <dgm:cxn modelId="{D664EA64-C357-48A5-961E-5C7CD475C122}" type="presParOf" srcId="{9972CA17-4043-4FC8-BF79-DCAE5A5617A8}" destId="{13478376-FD29-4EFC-9F8D-B2E147954A9E}" srcOrd="1" destOrd="0" presId="urn:microsoft.com/office/officeart/2005/8/layout/vList5"/>
    <dgm:cxn modelId="{0082230A-56E8-4E0C-AB74-7F4E78E35F77}" type="presParOf" srcId="{83A1A8A6-BE3F-438F-A242-E994786C1D21}" destId="{4B0E7D52-E71C-42DB-B20D-B42CED031715}" srcOrd="13" destOrd="0" presId="urn:microsoft.com/office/officeart/2005/8/layout/vList5"/>
    <dgm:cxn modelId="{B657AF70-F3FE-4C2B-8001-1FA7BAE7A812}" type="presParOf" srcId="{83A1A8A6-BE3F-438F-A242-E994786C1D21}" destId="{9AE1CA31-C616-4318-BC0F-6A586EA9FD0F}" srcOrd="14" destOrd="0" presId="urn:microsoft.com/office/officeart/2005/8/layout/vList5"/>
    <dgm:cxn modelId="{57F8EFFF-9E94-45CC-ABF7-8072284431AC}" type="presParOf" srcId="{9AE1CA31-C616-4318-BC0F-6A586EA9FD0F}" destId="{95282254-9210-4FEA-9E26-DBDE9AA1E1AD}" srcOrd="0" destOrd="0" presId="urn:microsoft.com/office/officeart/2005/8/layout/vList5"/>
    <dgm:cxn modelId="{43FEE044-77DB-4D08-B68D-E2F15BEE46AD}" type="presParOf" srcId="{9AE1CA31-C616-4318-BC0F-6A586EA9FD0F}" destId="{B8026294-C600-43C0-9CB7-A3467FF3B3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4B5E8-6926-4565-A6C3-C5B807446D66}">
      <dsp:nvSpPr>
        <dsp:cNvPr id="0" name=""/>
        <dsp:cNvSpPr/>
      </dsp:nvSpPr>
      <dsp:spPr>
        <a:xfrm>
          <a:off x="-4105805" y="-630138"/>
          <a:ext cx="4892476" cy="4892476"/>
        </a:xfrm>
        <a:prstGeom prst="blockArc">
          <a:avLst>
            <a:gd name="adj1" fmla="val 18900000"/>
            <a:gd name="adj2" fmla="val 2700000"/>
            <a:gd name="adj3" fmla="val 441"/>
          </a:avLst>
        </a:prstGeom>
        <a:noFill/>
        <a:ln w="9525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C4096-E9DF-4B5E-AE2B-67D249038A04}">
      <dsp:nvSpPr>
        <dsp:cNvPr id="0" name=""/>
        <dsp:cNvSpPr/>
      </dsp:nvSpPr>
      <dsp:spPr>
        <a:xfrm>
          <a:off x="412196" y="279243"/>
          <a:ext cx="5559237" cy="558777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353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Facilitate Complaint Resolution</a:t>
          </a:r>
          <a:endParaRPr lang="en-US" sz="1900" kern="1200" dirty="0"/>
        </a:p>
      </dsp:txBody>
      <dsp:txXfrm>
        <a:off x="412196" y="279243"/>
        <a:ext cx="5559237" cy="558777"/>
      </dsp:txXfrm>
    </dsp:sp>
    <dsp:sp modelId="{A8B782BF-0256-4ADA-9F37-536893E48A56}">
      <dsp:nvSpPr>
        <dsp:cNvPr id="0" name=""/>
        <dsp:cNvSpPr/>
      </dsp:nvSpPr>
      <dsp:spPr>
        <a:xfrm>
          <a:off x="62960" y="209396"/>
          <a:ext cx="698472" cy="698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F4ADBD-FD8E-4652-BF7B-06D9C5B75016}">
      <dsp:nvSpPr>
        <dsp:cNvPr id="0" name=""/>
        <dsp:cNvSpPr/>
      </dsp:nvSpPr>
      <dsp:spPr>
        <a:xfrm>
          <a:off x="732556" y="1117555"/>
          <a:ext cx="5238877" cy="558777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02082"/>
                <a:satOff val="-1464"/>
                <a:lumOff val="8538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02082"/>
                <a:satOff val="-1464"/>
                <a:lumOff val="8538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02082"/>
                <a:satOff val="-1464"/>
                <a:lumOff val="85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353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Support School Sites and Departments </a:t>
          </a:r>
          <a:endParaRPr lang="en-US" sz="1900" kern="1200" dirty="0"/>
        </a:p>
      </dsp:txBody>
      <dsp:txXfrm>
        <a:off x="732556" y="1117555"/>
        <a:ext cx="5238877" cy="558777"/>
      </dsp:txXfrm>
    </dsp:sp>
    <dsp:sp modelId="{B582E748-D13B-4CA6-9385-A488D294CFC8}">
      <dsp:nvSpPr>
        <dsp:cNvPr id="0" name=""/>
        <dsp:cNvSpPr/>
      </dsp:nvSpPr>
      <dsp:spPr>
        <a:xfrm>
          <a:off x="383320" y="1047708"/>
          <a:ext cx="698472" cy="698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EE377E-23F7-4592-B7C4-BA4833E5170B}">
      <dsp:nvSpPr>
        <dsp:cNvPr id="0" name=""/>
        <dsp:cNvSpPr/>
      </dsp:nvSpPr>
      <dsp:spPr>
        <a:xfrm>
          <a:off x="732556" y="1955867"/>
          <a:ext cx="5238877" cy="558777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204164"/>
                <a:satOff val="-2928"/>
                <a:lumOff val="1707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04164"/>
                <a:satOff val="-2928"/>
                <a:lumOff val="1707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04164"/>
                <a:satOff val="-2928"/>
                <a:lumOff val="170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353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Identify, Track and Report Trends </a:t>
          </a:r>
          <a:endParaRPr lang="en-US" sz="1900" kern="1200" dirty="0"/>
        </a:p>
      </dsp:txBody>
      <dsp:txXfrm>
        <a:off x="732556" y="1955867"/>
        <a:ext cx="5238877" cy="558777"/>
      </dsp:txXfrm>
    </dsp:sp>
    <dsp:sp modelId="{66D44BA9-CDB0-4BB2-985A-CF8DA6F42773}">
      <dsp:nvSpPr>
        <dsp:cNvPr id="0" name=""/>
        <dsp:cNvSpPr/>
      </dsp:nvSpPr>
      <dsp:spPr>
        <a:xfrm>
          <a:off x="383320" y="1886019"/>
          <a:ext cx="698472" cy="698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5C481A-F571-4A36-97B0-2DBE02B5E4E2}">
      <dsp:nvSpPr>
        <dsp:cNvPr id="0" name=""/>
        <dsp:cNvSpPr/>
      </dsp:nvSpPr>
      <dsp:spPr>
        <a:xfrm>
          <a:off x="412196" y="2794178"/>
          <a:ext cx="5559237" cy="558777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353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Develop and Propose Ideas for Goal Achievement</a:t>
          </a:r>
          <a:endParaRPr lang="en-US" sz="1900" kern="1200" dirty="0"/>
        </a:p>
      </dsp:txBody>
      <dsp:txXfrm>
        <a:off x="412196" y="2794178"/>
        <a:ext cx="5559237" cy="558777"/>
      </dsp:txXfrm>
    </dsp:sp>
    <dsp:sp modelId="{E9E84925-ED89-4438-B88E-2D1DE7C54523}">
      <dsp:nvSpPr>
        <dsp:cNvPr id="0" name=""/>
        <dsp:cNvSpPr/>
      </dsp:nvSpPr>
      <dsp:spPr>
        <a:xfrm>
          <a:off x="62960" y="2724331"/>
          <a:ext cx="698472" cy="698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907B0-04CF-4EEB-AE17-4713C0878194}">
      <dsp:nvSpPr>
        <dsp:cNvPr id="0" name=""/>
        <dsp:cNvSpPr/>
      </dsp:nvSpPr>
      <dsp:spPr>
        <a:xfrm rot="5400000">
          <a:off x="4003645" y="-1733130"/>
          <a:ext cx="386901" cy="39502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50" kern="1200" dirty="0" smtClean="0"/>
            <a:t>Lisa </a:t>
          </a:r>
          <a:r>
            <a:rPr lang="en-US" sz="1350" kern="1200" dirty="0" err="1" smtClean="0"/>
            <a:t>Murawski</a:t>
          </a:r>
          <a:r>
            <a:rPr lang="en-US" sz="1350" kern="1200" dirty="0" smtClean="0"/>
            <a:t>				    185                   </a:t>
          </a:r>
          <a:endParaRPr lang="en-US" sz="1350" kern="1200" dirty="0"/>
        </a:p>
      </dsp:txBody>
      <dsp:txXfrm rot="-5400000">
        <a:off x="2221992" y="67410"/>
        <a:ext cx="3931321" cy="349127"/>
      </dsp:txXfrm>
    </dsp:sp>
    <dsp:sp modelId="{595C6C4F-1343-4F2C-A4CE-45D373D871DE}">
      <dsp:nvSpPr>
        <dsp:cNvPr id="0" name=""/>
        <dsp:cNvSpPr/>
      </dsp:nvSpPr>
      <dsp:spPr>
        <a:xfrm>
          <a:off x="0" y="160"/>
          <a:ext cx="2221992" cy="483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Trustee Area 1</a:t>
          </a:r>
          <a:endParaRPr lang="en-US" sz="1200" b="1" kern="1200" dirty="0"/>
        </a:p>
      </dsp:txBody>
      <dsp:txXfrm>
        <a:off x="23609" y="23769"/>
        <a:ext cx="2174774" cy="436408"/>
      </dsp:txXfrm>
    </dsp:sp>
    <dsp:sp modelId="{14A3AE9C-0B17-42F3-91FE-F7A0BE4841E6}">
      <dsp:nvSpPr>
        <dsp:cNvPr id="0" name=""/>
        <dsp:cNvSpPr/>
      </dsp:nvSpPr>
      <dsp:spPr>
        <a:xfrm rot="5400000">
          <a:off x="4003645" y="-1225323"/>
          <a:ext cx="386901" cy="39502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50" kern="1200" dirty="0" smtClean="0"/>
            <a:t>Leticia Garcia 		                 	    195                </a:t>
          </a:r>
          <a:endParaRPr lang="en-US" sz="1350" kern="1200" dirty="0"/>
        </a:p>
      </dsp:txBody>
      <dsp:txXfrm rot="-5400000">
        <a:off x="2221992" y="575217"/>
        <a:ext cx="3931321" cy="349127"/>
      </dsp:txXfrm>
    </dsp:sp>
    <dsp:sp modelId="{C77564E6-60C4-43DF-A3FA-8F0B2727508D}">
      <dsp:nvSpPr>
        <dsp:cNvPr id="0" name=""/>
        <dsp:cNvSpPr/>
      </dsp:nvSpPr>
      <dsp:spPr>
        <a:xfrm>
          <a:off x="0" y="507967"/>
          <a:ext cx="2221992" cy="483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Trustee Area 2</a:t>
          </a:r>
          <a:endParaRPr lang="en-US" sz="1200" b="1" kern="1200" dirty="0"/>
        </a:p>
      </dsp:txBody>
      <dsp:txXfrm>
        <a:off x="23609" y="531576"/>
        <a:ext cx="2174774" cy="436408"/>
      </dsp:txXfrm>
    </dsp:sp>
    <dsp:sp modelId="{D9F97CF7-1E73-4218-90D3-720AC0A4ABBF}">
      <dsp:nvSpPr>
        <dsp:cNvPr id="0" name=""/>
        <dsp:cNvSpPr/>
      </dsp:nvSpPr>
      <dsp:spPr>
        <a:xfrm rot="5400000">
          <a:off x="4003645" y="-717515"/>
          <a:ext cx="386901" cy="39502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50" kern="1200" dirty="0" smtClean="0"/>
            <a:t>Christina Pritchett             		    213</a:t>
          </a:r>
          <a:endParaRPr lang="en-US" sz="1350" kern="1200" dirty="0"/>
        </a:p>
      </dsp:txBody>
      <dsp:txXfrm rot="-5400000">
        <a:off x="2221992" y="1083025"/>
        <a:ext cx="3931321" cy="349127"/>
      </dsp:txXfrm>
    </dsp:sp>
    <dsp:sp modelId="{CA4025F2-ACD0-4748-83E7-928D40B920AA}">
      <dsp:nvSpPr>
        <dsp:cNvPr id="0" name=""/>
        <dsp:cNvSpPr/>
      </dsp:nvSpPr>
      <dsp:spPr>
        <a:xfrm>
          <a:off x="0" y="1015775"/>
          <a:ext cx="2221992" cy="483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Trustee Area 3</a:t>
          </a:r>
          <a:endParaRPr lang="en-US" sz="1200" b="1" kern="1200" dirty="0"/>
        </a:p>
      </dsp:txBody>
      <dsp:txXfrm>
        <a:off x="23609" y="1039384"/>
        <a:ext cx="2174774" cy="436408"/>
      </dsp:txXfrm>
    </dsp:sp>
    <dsp:sp modelId="{425B1C47-A4E3-474D-902E-DF918BDDBFD6}">
      <dsp:nvSpPr>
        <dsp:cNvPr id="0" name=""/>
        <dsp:cNvSpPr/>
      </dsp:nvSpPr>
      <dsp:spPr>
        <a:xfrm rot="5400000">
          <a:off x="4003645" y="-209707"/>
          <a:ext cx="386901" cy="39502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50" kern="1200" dirty="0" smtClean="0"/>
            <a:t>Michael Minnick              	                    151</a:t>
          </a:r>
          <a:endParaRPr lang="en-US" sz="1350" kern="1200" dirty="0"/>
        </a:p>
      </dsp:txBody>
      <dsp:txXfrm rot="-5400000">
        <a:off x="2221992" y="1590833"/>
        <a:ext cx="3931321" cy="349127"/>
      </dsp:txXfrm>
    </dsp:sp>
    <dsp:sp modelId="{EC797C86-6BFD-4AC8-B984-6EEAEFDB7FC9}">
      <dsp:nvSpPr>
        <dsp:cNvPr id="0" name=""/>
        <dsp:cNvSpPr/>
      </dsp:nvSpPr>
      <dsp:spPr>
        <a:xfrm>
          <a:off x="0" y="1523583"/>
          <a:ext cx="2221992" cy="483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Trustee Area 4</a:t>
          </a:r>
          <a:endParaRPr lang="en-US" sz="1200" b="1" kern="1200" dirty="0"/>
        </a:p>
      </dsp:txBody>
      <dsp:txXfrm>
        <a:off x="23609" y="1547192"/>
        <a:ext cx="2174774" cy="436408"/>
      </dsp:txXfrm>
    </dsp:sp>
    <dsp:sp modelId="{94D65D0D-3DD2-47EB-93AC-1E56F054DB66}">
      <dsp:nvSpPr>
        <dsp:cNvPr id="0" name=""/>
        <dsp:cNvSpPr/>
      </dsp:nvSpPr>
      <dsp:spPr>
        <a:xfrm rot="5400000">
          <a:off x="4003645" y="298099"/>
          <a:ext cx="386901" cy="39502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50" kern="1200" dirty="0" smtClean="0"/>
            <a:t>Mai Vang                           	                    163</a:t>
          </a:r>
          <a:endParaRPr lang="en-US" sz="1350" kern="1200" dirty="0"/>
        </a:p>
      </dsp:txBody>
      <dsp:txXfrm rot="-5400000">
        <a:off x="2221992" y="2098640"/>
        <a:ext cx="3931321" cy="349127"/>
      </dsp:txXfrm>
    </dsp:sp>
    <dsp:sp modelId="{D27B5875-91C8-463D-B931-804822132C3A}">
      <dsp:nvSpPr>
        <dsp:cNvPr id="0" name=""/>
        <dsp:cNvSpPr/>
      </dsp:nvSpPr>
      <dsp:spPr>
        <a:xfrm>
          <a:off x="0" y="2031390"/>
          <a:ext cx="2221992" cy="483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Trustee Area 5</a:t>
          </a:r>
          <a:endParaRPr lang="en-US" sz="1200" b="1" kern="1200" dirty="0"/>
        </a:p>
      </dsp:txBody>
      <dsp:txXfrm>
        <a:off x="23609" y="2054999"/>
        <a:ext cx="2174774" cy="436408"/>
      </dsp:txXfrm>
    </dsp:sp>
    <dsp:sp modelId="{7DB81AC7-9121-4D60-BB8A-7E46E3C5FE5D}">
      <dsp:nvSpPr>
        <dsp:cNvPr id="0" name=""/>
        <dsp:cNvSpPr/>
      </dsp:nvSpPr>
      <dsp:spPr>
        <a:xfrm rot="5400000">
          <a:off x="4003645" y="805907"/>
          <a:ext cx="386901" cy="39502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50" kern="1200" dirty="0" smtClean="0"/>
            <a:t>Darrell Woo                    		                    142</a:t>
          </a:r>
          <a:endParaRPr lang="en-US" sz="1350" kern="1200" dirty="0"/>
        </a:p>
      </dsp:txBody>
      <dsp:txXfrm rot="-5400000">
        <a:off x="2221992" y="2606448"/>
        <a:ext cx="3931321" cy="349127"/>
      </dsp:txXfrm>
    </dsp:sp>
    <dsp:sp modelId="{9E4BE789-CDF2-4542-8813-F8E07F892A4A}">
      <dsp:nvSpPr>
        <dsp:cNvPr id="0" name=""/>
        <dsp:cNvSpPr/>
      </dsp:nvSpPr>
      <dsp:spPr>
        <a:xfrm>
          <a:off x="0" y="2539198"/>
          <a:ext cx="2221992" cy="483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Trustee Area 6</a:t>
          </a:r>
          <a:endParaRPr lang="en-US" sz="1200" b="1" kern="1200" dirty="0"/>
        </a:p>
      </dsp:txBody>
      <dsp:txXfrm>
        <a:off x="23609" y="2562807"/>
        <a:ext cx="2174774" cy="436408"/>
      </dsp:txXfrm>
    </dsp:sp>
    <dsp:sp modelId="{13478376-FD29-4EFC-9F8D-B2E147954A9E}">
      <dsp:nvSpPr>
        <dsp:cNvPr id="0" name=""/>
        <dsp:cNvSpPr/>
      </dsp:nvSpPr>
      <dsp:spPr>
        <a:xfrm rot="5400000">
          <a:off x="4003645" y="1313715"/>
          <a:ext cx="386901" cy="39502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50" kern="1200" dirty="0" smtClean="0"/>
            <a:t>Jessie Ryan                    			    145</a:t>
          </a:r>
          <a:endParaRPr lang="en-US" sz="1350" kern="1200" dirty="0"/>
        </a:p>
      </dsp:txBody>
      <dsp:txXfrm rot="-5400000">
        <a:off x="2221992" y="3114256"/>
        <a:ext cx="3931321" cy="349127"/>
      </dsp:txXfrm>
    </dsp:sp>
    <dsp:sp modelId="{AF918763-7FB7-4D54-A774-ED95126942D4}">
      <dsp:nvSpPr>
        <dsp:cNvPr id="0" name=""/>
        <dsp:cNvSpPr/>
      </dsp:nvSpPr>
      <dsp:spPr>
        <a:xfrm>
          <a:off x="0" y="3047005"/>
          <a:ext cx="2221992" cy="483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Trustee Area 7                       </a:t>
          </a:r>
          <a:endParaRPr lang="en-US" sz="1200" b="1" kern="1200" dirty="0"/>
        </a:p>
      </dsp:txBody>
      <dsp:txXfrm>
        <a:off x="23609" y="3070614"/>
        <a:ext cx="2174774" cy="436408"/>
      </dsp:txXfrm>
    </dsp:sp>
    <dsp:sp modelId="{B8026294-C600-43C0-9CB7-A3467FF3B3E0}">
      <dsp:nvSpPr>
        <dsp:cNvPr id="0" name=""/>
        <dsp:cNvSpPr/>
      </dsp:nvSpPr>
      <dsp:spPr>
        <a:xfrm rot="5400000">
          <a:off x="4003645" y="1821522"/>
          <a:ext cx="386901" cy="39502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50" kern="1200" dirty="0" smtClean="0"/>
            <a:t> District  General                                                 160                                                             </a:t>
          </a:r>
          <a:endParaRPr lang="en-US" sz="1350" kern="1200" dirty="0"/>
        </a:p>
      </dsp:txBody>
      <dsp:txXfrm rot="-5400000">
        <a:off x="2221992" y="3622063"/>
        <a:ext cx="3931321" cy="349127"/>
      </dsp:txXfrm>
    </dsp:sp>
    <dsp:sp modelId="{95282254-9210-4FEA-9E26-DBDE9AA1E1AD}">
      <dsp:nvSpPr>
        <dsp:cNvPr id="0" name=""/>
        <dsp:cNvSpPr/>
      </dsp:nvSpPr>
      <dsp:spPr>
        <a:xfrm>
          <a:off x="0" y="3554813"/>
          <a:ext cx="2221992" cy="483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50" kern="1200" dirty="0" smtClean="0"/>
            <a:t>District General</a:t>
          </a:r>
          <a:endParaRPr lang="en-US" sz="1350" kern="1200" dirty="0"/>
        </a:p>
      </dsp:txBody>
      <dsp:txXfrm>
        <a:off x="23609" y="3578422"/>
        <a:ext cx="2174774" cy="436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B2918398-AFA0-48C7-9C5E-C6DEC44EE7E0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F43812FA-CE3F-4AB3-9BD7-F6BD6A9B9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6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D7C85-9903-4B95-8727-28BF27A65629}" type="slidenum">
              <a:rPr lang="en-US" smtClean="0"/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07/01/2018 - 10/01/2018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34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D7C85-9903-4B95-8727-28BF27A65629}" type="slidenum">
              <a:rPr lang="en-US" smtClean="0"/>
              <a:t>5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07/01/2018 - 10/01/2018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57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812FA-CE3F-4AB3-9BD7-F6BD6A9B90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9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59D8-49B4-48F9-8DF7-1AA76E6F5DBE}" type="datetime1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1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563-ECE4-4C85-AB81-3B04F5512ABA}" type="datetime1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8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AD0B-9A11-40E6-BA05-68236354E71B}" type="datetime1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067-F169-45AA-80E7-26A0CAD5FA63}" type="datetime1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3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47AB-97AE-4B68-AFB3-29BEF867FAE3}" type="datetime1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083A-8DD4-4440-B65C-265F6C2BCFB6}" type="datetime1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4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D7F5-78B1-4438-8396-DC8D6109FBA7}" type="datetime1">
              <a:rPr lang="en-US" smtClean="0"/>
              <a:t>8/1/2019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5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868B-614C-4BC9-969E-E398FBD202A6}" type="datetime1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C:\Users\cathy-morrison\AppData\Local\Microsoft\Windows\Temporary Internet Files\Content.Outlook\N136Q9UH\logo_es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82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AB7-2DF1-4721-A1F5-54CDF2A6475F}" type="datetime1">
              <a:rPr lang="en-US" smtClean="0"/>
              <a:t>8/1/2019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0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0E06-CA0C-462C-A2DF-88C75E12C24A}" type="datetime1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1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D640-5EAA-4E04-A4DB-6DF6F9AC6540}" type="datetime1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8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0FEF6-FAB4-45C4-8868-6F7B5EE3C515}" type="datetime1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5EEA9-0A9F-4DA1-8AC8-52D74A39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9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685513"/>
            <a:ext cx="5486400" cy="603250"/>
          </a:xfrm>
        </p:spPr>
        <p:txBody>
          <a:bodyPr>
            <a:noAutofit/>
          </a:bodyPr>
          <a:lstStyle/>
          <a:p>
            <a:pPr algn="ctr"/>
            <a:r>
              <a:rPr lang="en-US" sz="1600" b="0" dirty="0" smtClean="0"/>
              <a:t>Board Meeting</a:t>
            </a:r>
            <a:br>
              <a:rPr lang="en-US" sz="1600" b="0" dirty="0" smtClean="0"/>
            </a:br>
            <a:r>
              <a:rPr lang="en-US" sz="1600" b="0" dirty="0" smtClean="0"/>
              <a:t>August 1, 2019</a:t>
            </a:r>
            <a:br>
              <a:rPr lang="en-US" sz="1600" b="0" dirty="0" smtClean="0"/>
            </a:br>
            <a:r>
              <a:rPr lang="en-US" sz="1600" b="0" dirty="0" smtClean="0"/>
              <a:t>Agenda Item No. 10.2</a:t>
            </a:r>
            <a:br>
              <a:rPr lang="en-US" sz="1600" b="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0" dirty="0" smtClean="0"/>
              <a:t>Presented by:</a:t>
            </a:r>
            <a:br>
              <a:rPr lang="en-US" sz="1600" b="0" dirty="0" smtClean="0"/>
            </a:br>
            <a:r>
              <a:rPr lang="en-US" sz="1600" b="0" dirty="0" smtClean="0"/>
              <a:t>Stephan Brown, Constituent Services Office (CSO)</a:t>
            </a:r>
            <a:endParaRPr lang="en-US" sz="16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828800" y="4114800"/>
            <a:ext cx="5486400" cy="6096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Constituent Services Report</a:t>
            </a:r>
          </a:p>
        </p:txBody>
      </p:sp>
      <p:pic>
        <p:nvPicPr>
          <p:cNvPr id="3" name="Picture 2" descr="New Green Logo 3 ton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736" y="944697"/>
            <a:ext cx="3432464" cy="2941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4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0460" y="15240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Constituent Services Mission</a:t>
            </a:r>
            <a:endParaRPr lang="en-US" b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5A7D-0C49-4CBD-BEF2-E29C8384DB14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114800" y="411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71530" y="2649318"/>
            <a:ext cx="66009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/>
              <a:t>The CSO’s mission is to guide Sac City parents and community members on the most effective route to address and resolve their concerns.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5205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5A7D-0C49-4CBD-BEF2-E29C8384DB14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" y="1066800"/>
            <a:ext cx="8229600" cy="5257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62200" y="5956186"/>
            <a:ext cx="2743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990601"/>
            <a:ext cx="1812999" cy="281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3743666"/>
            <a:ext cx="1940414" cy="2848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18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7344"/>
            <a:ext cx="8229600" cy="7928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CSO Services</a:t>
            </a:r>
            <a:endParaRPr lang="en-US" b="1" u="sng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90567488"/>
              </p:ext>
            </p:extLst>
          </p:nvPr>
        </p:nvGraphicFramePr>
        <p:xfrm>
          <a:off x="1752600" y="2057400"/>
          <a:ext cx="6019800" cy="36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5A7D-0C49-4CBD-BEF2-E29C8384DB14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40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Contacts by Trustee Area</a:t>
            </a:r>
            <a:endParaRPr lang="en-US" b="1" u="sng" dirty="0"/>
          </a:p>
        </p:txBody>
      </p:sp>
      <p:sp>
        <p:nvSpPr>
          <p:cNvPr id="4" name="AutoShape 2" descr="Image result for questions and comme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290127182"/>
              </p:ext>
            </p:extLst>
          </p:nvPr>
        </p:nvGraphicFramePr>
        <p:xfrm>
          <a:off x="1676400" y="1828800"/>
          <a:ext cx="61722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09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" y="914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u="sng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219200"/>
            <a:ext cx="8229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Method</a:t>
            </a:r>
            <a:r>
              <a:rPr lang="en-US" b="1" u="sng" dirty="0" smtClean="0"/>
              <a:t> </a:t>
            </a:r>
            <a:r>
              <a:rPr lang="en-US" b="1" u="sng" dirty="0" smtClean="0"/>
              <a:t>of Constituent </a:t>
            </a:r>
            <a:r>
              <a:rPr lang="en-US" b="1" u="sng" dirty="0" smtClean="0"/>
              <a:t>Contact</a:t>
            </a:r>
            <a:endParaRPr lang="en-US" b="1" u="sn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58" y="2514600"/>
            <a:ext cx="8583613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45" y="2438400"/>
            <a:ext cx="8716963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2286000"/>
            <a:ext cx="8897937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666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57200" y="1219200"/>
            <a:ext cx="8229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Source of </a:t>
            </a:r>
            <a:r>
              <a:rPr lang="en-US" b="1" u="sng" smtClean="0"/>
              <a:t>Constituent Contact</a:t>
            </a:r>
            <a:endParaRPr lang="en-US" b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34" y="2737691"/>
            <a:ext cx="8545513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7" y="2700968"/>
            <a:ext cx="846931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19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" y="863226"/>
            <a:ext cx="8229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Constituent Services by Issue</a:t>
            </a:r>
            <a:endParaRPr lang="en-US" b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8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" t="2595" r="6472"/>
          <a:stretch/>
        </p:blipFill>
        <p:spPr bwMode="auto">
          <a:xfrm>
            <a:off x="308472" y="1701426"/>
            <a:ext cx="4516916" cy="467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2" t="2107"/>
          <a:stretch/>
        </p:blipFill>
        <p:spPr bwMode="auto">
          <a:xfrm>
            <a:off x="5299113" y="1771226"/>
            <a:ext cx="2825712" cy="460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113" y="1757799"/>
            <a:ext cx="2924175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63" y="1595874"/>
            <a:ext cx="4657725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91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EEA9-0A9F-4DA1-8AC8-52D74A39B7E9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9"/>
            <a:ext cx="4391891" cy="8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3655" y="1066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/>
              <a:t>Constituent </a:t>
            </a:r>
            <a:r>
              <a:rPr lang="en-US" sz="3600" b="1" u="sng" dirty="0" smtClean="0"/>
              <a:t>Services </a:t>
            </a:r>
            <a:r>
              <a:rPr lang="en-US" sz="3600" b="1" u="sng" dirty="0"/>
              <a:t>by </a:t>
            </a:r>
            <a:r>
              <a:rPr lang="en-US" sz="3600" b="1" u="sng" dirty="0" smtClean="0"/>
              <a:t>School</a:t>
            </a:r>
            <a:endParaRPr lang="en-US" sz="3600" b="1" u="sng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83" y="1770965"/>
            <a:ext cx="3752728" cy="4452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172" y="1777713"/>
            <a:ext cx="2562040" cy="4551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849" y="1770965"/>
            <a:ext cx="2403497" cy="4619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010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132</Words>
  <Application>Microsoft Office PowerPoint</Application>
  <PresentationFormat>On-screen Show (4:3)</PresentationFormat>
  <Paragraphs>44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Board Meeting August 1, 2019 Agenda Item No. 10.2  Presented by: Stephan Brown, Constituent Services Office (CSO)</vt:lpstr>
      <vt:lpstr>Constituent Services Mission</vt:lpstr>
      <vt:lpstr>PowerPoint Presentation</vt:lpstr>
      <vt:lpstr> CSO Services</vt:lpstr>
      <vt:lpstr>Contacts by Trustee Area</vt:lpstr>
      <vt:lpstr>PowerPoint Presentation</vt:lpstr>
      <vt:lpstr>PowerPoint Presentation</vt:lpstr>
      <vt:lpstr>PowerPoint Presentation</vt:lpstr>
      <vt:lpstr>PowerPoint Presentation</vt:lpstr>
    </vt:vector>
  </TitlesOfParts>
  <Company>SCUSD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SCUSD</dc:creator>
  <cp:lastModifiedBy>Anne Maretti</cp:lastModifiedBy>
  <cp:revision>33</cp:revision>
  <cp:lastPrinted>2019-07-30T00:00:28Z</cp:lastPrinted>
  <dcterms:created xsi:type="dcterms:W3CDTF">2019-07-02T23:31:21Z</dcterms:created>
  <dcterms:modified xsi:type="dcterms:W3CDTF">2019-08-01T18:30:06Z</dcterms:modified>
</cp:coreProperties>
</file>