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40" r:id="rId3"/>
    <p:sldId id="269" r:id="rId4"/>
    <p:sldId id="270" r:id="rId5"/>
    <p:sldId id="272" r:id="rId6"/>
    <p:sldId id="283" r:id="rId7"/>
    <p:sldId id="280" r:id="rId8"/>
    <p:sldId id="278" r:id="rId9"/>
    <p:sldId id="279" r:id="rId10"/>
  </p:sldIdLst>
  <p:sldSz cx="12192000" cy="6858000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0" y="-5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475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371" y="0"/>
            <a:ext cx="4002299" cy="3475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CAEB7-51A6-4224-8BAE-1D6B53F2C1F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1875" y="520700"/>
            <a:ext cx="4632325" cy="2606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01286"/>
            <a:ext cx="7388860" cy="31275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0963"/>
            <a:ext cx="4002299" cy="3475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371" y="6600963"/>
            <a:ext cx="4002299" cy="3475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06E55-1657-474D-AE09-76B6EC29A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3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266176" y="2465832"/>
            <a:ext cx="3279647" cy="37810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55064" y="1985772"/>
            <a:ext cx="3585971" cy="46421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34A8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34A8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8527" y="2078146"/>
            <a:ext cx="4926965" cy="3550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34A8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34A8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435498"/>
            <a:ext cx="10358120" cy="1188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34A8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534" y="1763014"/>
            <a:ext cx="10362930" cy="352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056" y="184404"/>
            <a:ext cx="10056875" cy="1828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32332" y="56388"/>
            <a:ext cx="2809240" cy="749935"/>
          </a:xfrm>
          <a:custGeom>
            <a:avLst/>
            <a:gdLst/>
            <a:ahLst/>
            <a:cxnLst/>
            <a:rect l="l" t="t" r="r" b="b"/>
            <a:pathLst>
              <a:path w="2809240" h="749935">
                <a:moveTo>
                  <a:pt x="0" y="0"/>
                </a:moveTo>
                <a:lnTo>
                  <a:pt x="2808732" y="0"/>
                </a:lnTo>
                <a:lnTo>
                  <a:pt x="2808732" y="749808"/>
                </a:lnTo>
                <a:lnTo>
                  <a:pt x="0" y="74980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32332" y="56388"/>
            <a:ext cx="2809240" cy="749935"/>
          </a:xfrm>
          <a:custGeom>
            <a:avLst/>
            <a:gdLst/>
            <a:ahLst/>
            <a:cxnLst/>
            <a:rect l="l" t="t" r="r" b="b"/>
            <a:pathLst>
              <a:path w="2809240" h="749935">
                <a:moveTo>
                  <a:pt x="0" y="0"/>
                </a:moveTo>
                <a:lnTo>
                  <a:pt x="2808732" y="0"/>
                </a:lnTo>
                <a:lnTo>
                  <a:pt x="2808732" y="749808"/>
                </a:lnTo>
                <a:lnTo>
                  <a:pt x="0" y="749808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056" y="0"/>
            <a:ext cx="2452115" cy="30114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-9144"/>
            <a:ext cx="2022347" cy="20223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1000" y="1676400"/>
            <a:ext cx="11597005" cy="4349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tabLst>
                <a:tab pos="4026535" algn="l"/>
              </a:tabLst>
            </a:pPr>
            <a:r>
              <a:rPr lang="en-US" sz="5400" b="1" spc="-95" dirty="0" smtClean="0">
                <a:solidFill>
                  <a:srgbClr val="134A87"/>
                </a:solidFill>
                <a:latin typeface="Arial"/>
                <a:cs typeface="Arial"/>
              </a:rPr>
              <a:t>ELPAC</a:t>
            </a:r>
            <a:endParaRPr sz="5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640"/>
              </a:spcBef>
            </a:pPr>
            <a:r>
              <a:rPr sz="3600" i="1" spc="-5" dirty="0">
                <a:solidFill>
                  <a:srgbClr val="134A87"/>
                </a:solidFill>
                <a:latin typeface="Arial"/>
                <a:cs typeface="Arial"/>
              </a:rPr>
              <a:t>E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nglish</a:t>
            </a:r>
            <a:r>
              <a:rPr sz="3600" i="1" spc="-15" dirty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Language</a:t>
            </a:r>
            <a:r>
              <a:rPr sz="3600" i="1" spc="-40" dirty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600" i="1" spc="-5" dirty="0">
                <a:solidFill>
                  <a:srgbClr val="134A87"/>
                </a:solidFill>
                <a:latin typeface="Arial"/>
                <a:cs typeface="Arial"/>
              </a:rPr>
              <a:t>P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ro</a:t>
            </a:r>
            <a:r>
              <a:rPr sz="3600" i="1" spc="-5" dirty="0">
                <a:solidFill>
                  <a:srgbClr val="134A87"/>
                </a:solidFill>
                <a:latin typeface="Arial"/>
                <a:cs typeface="Arial"/>
              </a:rPr>
              <a:t>f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iciency</a:t>
            </a:r>
            <a:r>
              <a:rPr sz="3600" i="1" spc="-150" dirty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600" i="1" spc="-5" dirty="0">
                <a:solidFill>
                  <a:srgbClr val="134A87"/>
                </a:solidFill>
                <a:latin typeface="Arial"/>
                <a:cs typeface="Arial"/>
              </a:rPr>
              <a:t>A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ssessmen</a:t>
            </a:r>
            <a:r>
              <a:rPr sz="3600" i="1" spc="-5" dirty="0">
                <a:solidFill>
                  <a:srgbClr val="134A87"/>
                </a:solidFill>
                <a:latin typeface="Arial"/>
                <a:cs typeface="Arial"/>
              </a:rPr>
              <a:t>t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s</a:t>
            </a:r>
            <a:r>
              <a:rPr sz="3600" i="1" spc="-5" dirty="0">
                <a:solidFill>
                  <a:srgbClr val="134A87"/>
                </a:solidFill>
                <a:latin typeface="Arial"/>
                <a:cs typeface="Arial"/>
              </a:rPr>
              <a:t> f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or</a:t>
            </a:r>
            <a:r>
              <a:rPr sz="3600" i="1" spc="-5" dirty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Cali</a:t>
            </a:r>
            <a:r>
              <a:rPr sz="3600" i="1" spc="-5" dirty="0">
                <a:solidFill>
                  <a:srgbClr val="134A87"/>
                </a:solidFill>
                <a:latin typeface="Arial"/>
                <a:cs typeface="Arial"/>
              </a:rPr>
              <a:t>f</a:t>
            </a:r>
            <a:r>
              <a:rPr sz="3600" i="1" dirty="0">
                <a:solidFill>
                  <a:srgbClr val="134A87"/>
                </a:solidFill>
                <a:latin typeface="Arial"/>
                <a:cs typeface="Arial"/>
              </a:rPr>
              <a:t>ornia</a:t>
            </a:r>
            <a:endParaRPr sz="3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325"/>
              </a:spcBef>
            </a:pPr>
            <a:r>
              <a:rPr lang="en-US" sz="5400" b="1" dirty="0" smtClean="0">
                <a:solidFill>
                  <a:srgbClr val="134A87"/>
                </a:solidFill>
                <a:latin typeface="Arial"/>
                <a:cs typeface="Arial"/>
              </a:rPr>
              <a:t>For DELAC</a:t>
            </a:r>
            <a:endParaRPr sz="5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270"/>
              </a:spcBef>
            </a:pPr>
            <a:r>
              <a:rPr lang="en-US" sz="2800" b="1" spc="-25" dirty="0" smtClean="0">
                <a:solidFill>
                  <a:srgbClr val="134A87"/>
                </a:solidFill>
                <a:latin typeface="Arial"/>
                <a:cs typeface="Arial"/>
              </a:rPr>
              <a:t>January 25, 2018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3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1378" y="21336"/>
            <a:ext cx="10358120" cy="920251"/>
          </a:xfrm>
          <a:prstGeom prst="rect">
            <a:avLst/>
          </a:prstGeom>
        </p:spPr>
        <p:txBody>
          <a:bodyPr vert="horz" wrap="square" lIns="0" tIns="30175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000" dirty="0" smtClean="0"/>
              <a:t>English Learner Law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838200" y="1206957"/>
            <a:ext cx="10820400" cy="5170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4000" dirty="0" smtClean="0"/>
              <a:t>Under Title VI of the Civil Rights Act of 1964 and the Equal Education Opportunity Act, California must: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identify and assess ELs upon enrollment</a:t>
            </a:r>
          </a:p>
          <a:p>
            <a:endParaRPr lang="en-US" sz="40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monitor </a:t>
            </a:r>
            <a:r>
              <a:rPr lang="en-US" sz="4000" dirty="0"/>
              <a:t>and evaluate EL students </a:t>
            </a:r>
            <a:r>
              <a:rPr lang="en-US" sz="4000" dirty="0" smtClean="0"/>
              <a:t>to </a:t>
            </a:r>
            <a:r>
              <a:rPr lang="en-US" sz="4000" dirty="0"/>
              <a:t>ensure </a:t>
            </a:r>
            <a:r>
              <a:rPr lang="en-US" sz="4000" dirty="0" smtClean="0"/>
              <a:t>their progress </a:t>
            </a:r>
            <a:r>
              <a:rPr lang="en-US" sz="4000" dirty="0"/>
              <a:t>with respect to acquiring </a:t>
            </a:r>
            <a:r>
              <a:rPr lang="en-US" sz="4000" dirty="0" smtClean="0"/>
              <a:t>English </a:t>
            </a:r>
            <a:r>
              <a:rPr lang="en-US" sz="4000" dirty="0"/>
              <a:t>proficiency and grade level </a:t>
            </a:r>
            <a:r>
              <a:rPr lang="en-US" sz="4000" dirty="0" smtClean="0"/>
              <a:t>content knowledge.</a:t>
            </a:r>
            <a:endParaRPr lang="en-US" sz="4800" dirty="0"/>
          </a:p>
          <a:p>
            <a:endParaRPr lang="en-US" sz="2800" dirty="0" smtClean="0"/>
          </a:p>
          <a:p>
            <a:pPr marL="12700">
              <a:lnSpc>
                <a:spcPct val="100000"/>
              </a:lnSpc>
              <a:tabLst>
                <a:tab pos="241300" algn="l"/>
              </a:tabLst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9906000" y="2362200"/>
            <a:ext cx="2133600" cy="990600"/>
          </a:xfrm>
          <a:prstGeom prst="ellipse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Initial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677400" y="5442203"/>
            <a:ext cx="2209800" cy="1034797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Summative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4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90522" y="0"/>
            <a:ext cx="10358120" cy="858696"/>
          </a:xfrm>
          <a:prstGeom prst="rect">
            <a:avLst/>
          </a:prstGeom>
        </p:spPr>
        <p:txBody>
          <a:bodyPr vert="horz" wrap="square" lIns="0" tIns="30175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600" dirty="0" smtClean="0"/>
              <a:t>Annual </a:t>
            </a:r>
            <a:r>
              <a:rPr sz="3600" dirty="0" smtClean="0"/>
              <a:t>CE</a:t>
            </a:r>
            <a:r>
              <a:rPr sz="3600" spc="-5" dirty="0" smtClean="0"/>
              <a:t>L</a:t>
            </a:r>
            <a:r>
              <a:rPr sz="3600" dirty="0" smtClean="0"/>
              <a:t>DT</a:t>
            </a:r>
            <a:r>
              <a:rPr sz="3600" spc="-90" dirty="0" smtClean="0"/>
              <a:t> </a:t>
            </a:r>
            <a:r>
              <a:rPr sz="3600" dirty="0" smtClean="0"/>
              <a:t>v</a:t>
            </a:r>
            <a:r>
              <a:rPr lang="en-US" sz="3600" dirty="0" smtClean="0"/>
              <a:t>ersu</a:t>
            </a:r>
            <a:r>
              <a:rPr sz="3600" dirty="0" smtClean="0"/>
              <a:t>s</a:t>
            </a:r>
            <a:r>
              <a:rPr sz="3600" spc="-20" dirty="0" smtClean="0"/>
              <a:t> </a:t>
            </a:r>
            <a:r>
              <a:rPr lang="en-US" sz="3600" spc="-20" dirty="0" smtClean="0"/>
              <a:t>Summative </a:t>
            </a:r>
            <a:r>
              <a:rPr sz="3600" dirty="0" smtClean="0"/>
              <a:t>E</a:t>
            </a:r>
            <a:r>
              <a:rPr sz="3600" spc="-5" dirty="0" smtClean="0"/>
              <a:t>L</a:t>
            </a:r>
            <a:r>
              <a:rPr sz="3600" spc="-325" dirty="0" smtClean="0"/>
              <a:t>P</a:t>
            </a:r>
            <a:r>
              <a:rPr sz="3600" dirty="0" smtClean="0"/>
              <a:t>AC</a:t>
            </a:r>
            <a:endParaRPr sz="3600"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64040"/>
              </p:ext>
            </p:extLst>
          </p:nvPr>
        </p:nvGraphicFramePr>
        <p:xfrm>
          <a:off x="962404" y="921635"/>
          <a:ext cx="10515599" cy="4848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35550"/>
                <a:gridCol w="5480049"/>
              </a:tblGrid>
              <a:tr h="6984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CEL</a:t>
                      </a:r>
                      <a:r>
                        <a:rPr sz="29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2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sz="29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2900" b="1" spc="-1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29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sz="2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046906">
                <a:tc>
                  <a:txBody>
                    <a:bodyPr/>
                    <a:lstStyle/>
                    <a:p>
                      <a:pPr marL="84455" marR="1522095" indent="0" defTabSz="91440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Aligne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2400" b="1" spc="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wi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th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201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2400" b="1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EL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2400" b="1" spc="10" dirty="0" smtClean="0">
                          <a:latin typeface="Arial"/>
                          <a:cs typeface="Arial"/>
                        </a:rPr>
                        <a:t> S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anda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ds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marL="84455" marR="1522095" defTabSz="1719263">
                        <a:lnSpc>
                          <a:spcPct val="114999"/>
                        </a:lnSpc>
                      </a:pP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Aligne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4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wi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th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201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anda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ds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30903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2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– 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pu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s;</a:t>
                      </a:r>
                    </a:p>
                    <a:p>
                      <a:pPr marL="427355" indent="-342900">
                        <a:lnSpc>
                          <a:spcPct val="100000"/>
                        </a:lnSpc>
                        <a:spcBef>
                          <a:spcPts val="430"/>
                        </a:spcBef>
                        <a:buFont typeface="Arial"/>
                        <a:buChar char="•"/>
                        <a:tabLst>
                          <a:tab pos="427990" algn="l"/>
                        </a:tabLst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ini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ssm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ent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  <a:p>
                      <a:pPr marL="427355" indent="-342900">
                        <a:lnSpc>
                          <a:spcPct val="100000"/>
                        </a:lnSpc>
                        <a:spcBef>
                          <a:spcPts val="430"/>
                        </a:spcBef>
                        <a:buFont typeface="Arial"/>
                        <a:buChar char="•"/>
                        <a:tabLst>
                          <a:tab pos="427990" algn="l"/>
                        </a:tabLst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annua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ssm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ent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400" b="1" spc="-13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o s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epa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2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sts;</a:t>
                      </a:r>
                    </a:p>
                    <a:p>
                      <a:pPr marL="427355" indent="-342900">
                        <a:lnSpc>
                          <a:spcPct val="100000"/>
                        </a:lnSpc>
                        <a:spcBef>
                          <a:spcPts val="430"/>
                        </a:spcBef>
                        <a:buFont typeface="Arial"/>
                        <a:buChar char="•"/>
                        <a:tabLst>
                          <a:tab pos="427990" algn="l"/>
                        </a:tabLst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ini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ia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ssm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(I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)</a:t>
                      </a:r>
                    </a:p>
                    <a:p>
                      <a:pPr marL="427355" indent="-342900">
                        <a:lnSpc>
                          <a:spcPct val="100000"/>
                        </a:lnSpc>
                        <a:spcBef>
                          <a:spcPts val="430"/>
                        </a:spcBef>
                        <a:buFont typeface="Arial"/>
                        <a:buChar char="•"/>
                        <a:tabLst>
                          <a:tab pos="427990" algn="l"/>
                        </a:tabLst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ssm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SA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).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150567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Do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ain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2400" b="1" spc="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ed: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Li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st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ening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2400" b="1" spc="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Spea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ing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2400" b="1" spc="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Readin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lang="en-US" sz="2400" b="1" spc="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2400" b="1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0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ing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marL="427355" indent="-342900">
                        <a:lnSpc>
                          <a:spcPct val="100000"/>
                        </a:lnSpc>
                        <a:spcBef>
                          <a:spcPts val="430"/>
                        </a:spcBef>
                        <a:buFont typeface="Arial"/>
                        <a:buChar char="•"/>
                        <a:tabLst>
                          <a:tab pos="427990" algn="l"/>
                        </a:tabLst>
                      </a:pP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  Do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ain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2400" b="1" spc="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ed: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  Li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st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ening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2400" b="1" spc="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Spea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ing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2400" b="1" spc="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Readin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lang="en-US" sz="2400" b="1" spc="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an</a:t>
                      </a:r>
                      <a:r>
                        <a:rPr lang="en-US" sz="2400" b="1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2400" b="1" spc="0" baseline="0" dirty="0" smtClean="0"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lang="en-US" sz="2400" b="1" spc="0" baseline="0" dirty="0" smtClean="0">
                          <a:latin typeface="Arial"/>
                          <a:cs typeface="Arial"/>
                        </a:rPr>
                        <a:t>   Writing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marL="427355" indent="-342900">
                        <a:lnSpc>
                          <a:spcPct val="100000"/>
                        </a:lnSpc>
                        <a:spcBef>
                          <a:spcPts val="430"/>
                        </a:spcBef>
                        <a:buFont typeface="Arial"/>
                        <a:buChar char="•"/>
                        <a:tabLst>
                          <a:tab pos="427990" algn="l"/>
                        </a:tabLst>
                      </a:pP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98209" y="6500281"/>
            <a:ext cx="334835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*</a:t>
            </a:r>
            <a:r>
              <a:rPr sz="1800" b="1" dirty="0">
                <a:latin typeface="Arial"/>
                <a:cs typeface="Arial"/>
              </a:rPr>
              <a:t>TK is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on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K </a:t>
            </a:r>
            <a:r>
              <a:rPr sz="1800" b="1" spc="-10" dirty="0">
                <a:latin typeface="Arial"/>
                <a:cs typeface="Arial"/>
              </a:rPr>
              <a:t>assess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96490"/>
              </p:ext>
            </p:extLst>
          </p:nvPr>
        </p:nvGraphicFramePr>
        <p:xfrm>
          <a:off x="789429" y="990600"/>
          <a:ext cx="10515600" cy="5202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2171"/>
                <a:gridCol w="6123429"/>
              </a:tblGrid>
              <a:tr h="6984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CEL</a:t>
                      </a:r>
                      <a:r>
                        <a:rPr sz="29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2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sz="29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2900" b="1" spc="-1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29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sz="2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651724">
                <a:tc>
                  <a:txBody>
                    <a:bodyPr/>
                    <a:lstStyle/>
                    <a:p>
                      <a:pPr marL="84455" marR="460375" indent="0" defTabSz="91440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ssm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2400" b="1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indow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marL="84455" marR="460375">
                        <a:lnSpc>
                          <a:spcPct val="114999"/>
                        </a:lnSpc>
                      </a:pP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J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ul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y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1–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Oct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 31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509395" indent="0" defTabSz="91440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ssm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2400" b="1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indow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marL="84455" marR="1509395">
                        <a:lnSpc>
                          <a:spcPct val="114999"/>
                        </a:lnSpc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Fe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b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1–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y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31</a:t>
                      </a:r>
                      <a:endParaRPr lang="en-US" sz="2400" b="1" dirty="0" smtClean="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085047">
                <a:tc>
                  <a:txBody>
                    <a:bodyPr/>
                    <a:lstStyle/>
                    <a:p>
                      <a:pPr marL="84455" marR="460375" indent="0" defTabSz="91440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Fi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ve 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ade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s/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ad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sv-SE" sz="2400" b="1" spc="25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pan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s: 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lang="sv-SE" sz="2400" b="1" dirty="0" smtClean="0">
                          <a:latin typeface="+mn-lt"/>
                          <a:cs typeface="Calibri"/>
                        </a:rPr>
                        <a:t>–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*,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 2, 3</a:t>
                      </a:r>
                      <a:r>
                        <a:rPr lang="sv-SE" sz="2400" b="1" dirty="0" smtClean="0">
                          <a:latin typeface="+mn-lt"/>
                          <a:cs typeface="Calibri"/>
                        </a:rPr>
                        <a:t>–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 6</a:t>
                      </a:r>
                      <a:r>
                        <a:rPr lang="sv-SE" sz="2400" b="1" dirty="0" smtClean="0">
                          <a:latin typeface="+mn-lt"/>
                          <a:cs typeface="Calibri"/>
                        </a:rPr>
                        <a:t>–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8</a:t>
                      </a:r>
                      <a:r>
                        <a:rPr lang="sv-SE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sv-SE" sz="2400" b="1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9</a:t>
                      </a:r>
                      <a:r>
                        <a:rPr lang="sv-SE" sz="2400" b="1" dirty="0" smtClean="0">
                          <a:latin typeface="+mn-lt"/>
                          <a:cs typeface="Calibri"/>
                        </a:rPr>
                        <a:t>–</a:t>
                      </a:r>
                      <a:r>
                        <a:rPr lang="sv-SE" sz="2400" b="1" spc="-5" dirty="0" smtClean="0">
                          <a:latin typeface="Arial"/>
                          <a:cs typeface="Arial"/>
                        </a:rPr>
                        <a:t>12 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Se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2400" b="1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ade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s/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ad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pan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s:</a:t>
                      </a:r>
                      <a:r>
                        <a:rPr lang="en-US" sz="2400" b="1" spc="5" dirty="0" smtClean="0">
                          <a:latin typeface="Arial"/>
                          <a:cs typeface="Arial"/>
                        </a:rPr>
                        <a:t>                                    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*,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 1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 2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3</a:t>
                      </a:r>
                      <a:r>
                        <a:rPr lang="en-US" sz="2400" b="1" dirty="0" smtClean="0">
                          <a:latin typeface="+mn-lt"/>
                          <a:cs typeface="Calibri"/>
                        </a:rPr>
                        <a:t>–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 6</a:t>
                      </a:r>
                      <a:r>
                        <a:rPr lang="en-US" sz="2400" b="1" dirty="0" smtClean="0">
                          <a:latin typeface="+mn-lt"/>
                          <a:cs typeface="Calibri"/>
                        </a:rPr>
                        <a:t>–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8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2400" b="1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9</a:t>
                      </a:r>
                      <a:r>
                        <a:rPr lang="en-US" sz="2400" b="1" dirty="0" smtClean="0">
                          <a:latin typeface="+mn-lt"/>
                          <a:cs typeface="Calibri"/>
                        </a:rPr>
                        <a:t>–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10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 an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2400" b="1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18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2400" b="1" dirty="0" smtClean="0">
                          <a:latin typeface="+mn-lt"/>
                          <a:cs typeface="Calibri"/>
                        </a:rPr>
                        <a:t>–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12 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517312">
                <a:tc>
                  <a:txBody>
                    <a:bodyPr/>
                    <a:lstStyle/>
                    <a:p>
                      <a:pPr marL="84455" marR="475615">
                        <a:lnSpc>
                          <a:spcPct val="114999"/>
                        </a:lnSpc>
                        <a:tabLst>
                          <a:tab pos="3695065" algn="l"/>
                        </a:tabLst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Pape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r-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pen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lang="en-US" sz="2400" b="1" spc="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sts 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Pape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r-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pen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lang="en-US" sz="2400" b="1" spc="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sts 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Pe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2400" b="1" spc="5" dirty="0" smtClean="0">
                          <a:latin typeface="Arial"/>
                          <a:cs typeface="Arial"/>
                        </a:rPr>
                        <a:t>f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rm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ce</a:t>
                      </a:r>
                      <a:r>
                        <a:rPr lang="en-US" sz="2400" b="1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le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el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s: 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Fi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ve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Pe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2400" b="1" spc="5" dirty="0" smtClean="0">
                          <a:latin typeface="Arial"/>
                          <a:cs typeface="Arial"/>
                        </a:rPr>
                        <a:t>f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rm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an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ce</a:t>
                      </a:r>
                      <a:r>
                        <a:rPr lang="en-US" sz="2400" b="1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le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el</a:t>
                      </a:r>
                      <a:r>
                        <a:rPr lang="en-US" sz="2400" b="1" dirty="0" smtClean="0">
                          <a:latin typeface="Arial"/>
                          <a:cs typeface="Arial"/>
                        </a:rPr>
                        <a:t>s: 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Four</a:t>
                      </a:r>
                      <a:endParaRPr lang="en-US"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</a:tr>
              <a:tr h="1085048">
                <a:tc>
                  <a:txBody>
                    <a:bodyPr/>
                    <a:lstStyle/>
                    <a:p>
                      <a:pPr marL="84455" marR="112395">
                        <a:lnSpc>
                          <a:spcPct val="114999"/>
                        </a:lnSpc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enin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24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25" dirty="0" smtClean="0">
                          <a:latin typeface="Arial"/>
                          <a:cs typeface="Arial"/>
                        </a:rPr>
                        <a:t>test</a:t>
                      </a:r>
                      <a:r>
                        <a:rPr lang="en-US" sz="2400" b="1" spc="25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ms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we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re r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b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y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27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2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spc="-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iner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25120">
                        <a:lnSpc>
                          <a:spcPct val="114999"/>
                        </a:lnSpc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enin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24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b="1" spc="25" dirty="0" smtClean="0">
                          <a:latin typeface="Arial"/>
                          <a:cs typeface="Arial"/>
                        </a:rPr>
                        <a:t>test 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ms 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n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ade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12 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re 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400" b="1" spc="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2400" b="1" spc="-5" dirty="0" smtClean="0">
                          <a:latin typeface="Arial"/>
                          <a:cs typeface="Arial"/>
                        </a:rPr>
                        <a:t>ings that are 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pla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2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2400" b="1" spc="0" dirty="0" smtClean="0">
                          <a:latin typeface="Arial"/>
                          <a:cs typeface="Arial"/>
                        </a:rPr>
                        <a:t>d</a:t>
                      </a:r>
                      <a:endParaRPr sz="24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object 4"/>
          <p:cNvSpPr txBox="1">
            <a:spLocks/>
          </p:cNvSpPr>
          <p:nvPr/>
        </p:nvSpPr>
        <p:spPr>
          <a:xfrm>
            <a:off x="890522" y="0"/>
            <a:ext cx="10358120" cy="858696"/>
          </a:xfrm>
          <a:prstGeom prst="rect">
            <a:avLst/>
          </a:prstGeom>
        </p:spPr>
        <p:txBody>
          <a:bodyPr vert="horz" wrap="square" lIns="0" tIns="301751" rIns="0" bIns="0" rtlCol="0">
            <a:spAutoFit/>
          </a:bodyPr>
          <a:lstStyle>
            <a:lvl1pPr>
              <a:defRPr sz="4400" b="0" i="0">
                <a:solidFill>
                  <a:srgbClr val="134A8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/>
            <a:r>
              <a:rPr lang="en-US" sz="3600" dirty="0" smtClean="0"/>
              <a:t>Annual CE</a:t>
            </a:r>
            <a:r>
              <a:rPr lang="en-US" sz="3600" spc="-5" dirty="0" smtClean="0"/>
              <a:t>L</a:t>
            </a:r>
            <a:r>
              <a:rPr lang="en-US" sz="3600" dirty="0" smtClean="0"/>
              <a:t>DT</a:t>
            </a:r>
            <a:r>
              <a:rPr lang="en-US" sz="3600" spc="-90" dirty="0" smtClean="0"/>
              <a:t> </a:t>
            </a:r>
            <a:r>
              <a:rPr lang="en-US" sz="3600" dirty="0" smtClean="0"/>
              <a:t>versus</a:t>
            </a:r>
            <a:r>
              <a:rPr lang="en-US" sz="3600" spc="-20" dirty="0" smtClean="0"/>
              <a:t> Summative </a:t>
            </a:r>
            <a:r>
              <a:rPr lang="en-US" sz="3600" dirty="0" smtClean="0"/>
              <a:t>E</a:t>
            </a:r>
            <a:r>
              <a:rPr lang="en-US" sz="3600" spc="-5" dirty="0" smtClean="0"/>
              <a:t>L</a:t>
            </a:r>
            <a:r>
              <a:rPr lang="en-US" sz="3600" spc="-325" dirty="0" smtClean="0"/>
              <a:t>P</a:t>
            </a:r>
            <a:r>
              <a:rPr lang="en-US" sz="3600" dirty="0" smtClean="0"/>
              <a:t>AC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9" y="435498"/>
            <a:ext cx="10358120" cy="984371"/>
          </a:xfrm>
          <a:prstGeom prst="rect">
            <a:avLst/>
          </a:prstGeom>
        </p:spPr>
        <p:txBody>
          <a:bodyPr vert="horz" wrap="square" lIns="0" tIns="314451" rIns="0" bIns="0" rtlCol="0">
            <a:spAutoFit/>
          </a:bodyPr>
          <a:lstStyle/>
          <a:p>
            <a:pPr marL="12700">
              <a:lnSpc>
                <a:spcPts val="5235"/>
              </a:lnSpc>
            </a:pPr>
            <a:r>
              <a:rPr dirty="0"/>
              <a:t>Let</a:t>
            </a:r>
            <a:r>
              <a:rPr spc="-80" dirty="0"/>
              <a:t>’</a:t>
            </a:r>
            <a:r>
              <a:rPr dirty="0"/>
              <a:t>s</a:t>
            </a:r>
            <a:r>
              <a:rPr spc="-80" dirty="0"/>
              <a:t> </a:t>
            </a:r>
            <a:r>
              <a:rPr spc="-495" dirty="0"/>
              <a:t>T</a:t>
            </a:r>
            <a:r>
              <a:rPr dirty="0"/>
              <a:t>a</a:t>
            </a:r>
            <a:r>
              <a:rPr spc="5" dirty="0"/>
              <a:t>lk</a:t>
            </a:r>
            <a:r>
              <a:rPr dirty="0" smtClean="0"/>
              <a:t>: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916939" y="1841976"/>
            <a:ext cx="10354945" cy="29931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St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p</a:t>
            </a:r>
            <a:r>
              <a:rPr sz="3200" spc="-10" dirty="0">
                <a:latin typeface="Arial"/>
                <a:cs typeface="Arial"/>
              </a:rPr>
              <a:t> 1:</a:t>
            </a:r>
            <a:endParaRPr sz="3200" dirty="0">
              <a:latin typeface="Arial"/>
              <a:cs typeface="Arial"/>
            </a:endParaRPr>
          </a:p>
          <a:p>
            <a:pPr marL="12700" marR="730885">
              <a:lnSpc>
                <a:spcPts val="3070"/>
              </a:lnSpc>
              <a:spcBef>
                <a:spcPts val="980"/>
              </a:spcBef>
            </a:pPr>
            <a:r>
              <a:rPr sz="3200" spc="-5" dirty="0">
                <a:latin typeface="Arial"/>
                <a:cs typeface="Arial"/>
              </a:rPr>
              <a:t>Wit</a:t>
            </a:r>
            <a:r>
              <a:rPr sz="3200" dirty="0">
                <a:latin typeface="Arial"/>
                <a:cs typeface="Arial"/>
              </a:rPr>
              <a:t>h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pa</a:t>
            </a:r>
            <a:r>
              <a:rPr sz="3200" dirty="0" smtClean="0">
                <a:latin typeface="Arial"/>
                <a:cs typeface="Arial"/>
              </a:rPr>
              <a:t>r</a:t>
            </a:r>
            <a:r>
              <a:rPr sz="3200" spc="-5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ne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,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5" dirty="0">
                <a:latin typeface="Arial"/>
                <a:cs typeface="Arial"/>
              </a:rPr>
              <a:t>sc</a:t>
            </a:r>
            <a:r>
              <a:rPr sz="3200" spc="-10" dirty="0">
                <a:latin typeface="Arial"/>
                <a:cs typeface="Arial"/>
              </a:rPr>
              <a:t>u</a:t>
            </a:r>
            <a:r>
              <a:rPr sz="3200" spc="5" dirty="0">
                <a:latin typeface="Arial"/>
                <a:cs typeface="Arial"/>
              </a:rPr>
              <a:t>s</a:t>
            </a:r>
            <a:r>
              <a:rPr sz="3200" dirty="0">
                <a:latin typeface="Arial"/>
                <a:cs typeface="Arial"/>
              </a:rPr>
              <a:t>s</a:t>
            </a:r>
            <a:r>
              <a:rPr sz="3200" spc="-35" dirty="0">
                <a:latin typeface="Arial"/>
                <a:cs typeface="Arial"/>
              </a:rPr>
              <a:t> </a:t>
            </a:r>
            <a:endParaRPr lang="en-US" sz="3200" spc="-35" dirty="0" smtClean="0">
              <a:latin typeface="Arial"/>
              <a:cs typeface="Arial"/>
            </a:endParaRPr>
          </a:p>
          <a:p>
            <a:pPr marL="469900" marR="730885" indent="-457200">
              <a:lnSpc>
                <a:spcPts val="3070"/>
              </a:lnSpc>
              <a:spcBef>
                <a:spcPts val="980"/>
              </a:spcBef>
              <a:buFont typeface="Arial" pitchFamily="34" charset="0"/>
              <a:buChar char="•"/>
            </a:pPr>
            <a:r>
              <a:rPr lang="en-US" sz="3200" spc="-35" dirty="0" smtClean="0">
                <a:latin typeface="Arial"/>
                <a:cs typeface="Arial"/>
              </a:rPr>
              <a:t>the most important idea f</a:t>
            </a:r>
            <a:r>
              <a:rPr sz="320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c</a:t>
            </a:r>
            <a:r>
              <a:rPr sz="3200" spc="-10" dirty="0">
                <a:latin typeface="Arial"/>
                <a:cs typeface="Arial"/>
              </a:rPr>
              <a:t>ompa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5" dirty="0">
                <a:latin typeface="Arial"/>
                <a:cs typeface="Arial"/>
              </a:rPr>
              <a:t>s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n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be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10" dirty="0">
                <a:latin typeface="Arial"/>
                <a:cs typeface="Arial"/>
              </a:rPr>
              <a:t>ee</a:t>
            </a:r>
            <a:r>
              <a:rPr sz="3200" dirty="0">
                <a:latin typeface="Arial"/>
                <a:cs typeface="Arial"/>
              </a:rPr>
              <a:t>n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</a:t>
            </a:r>
            <a:r>
              <a:rPr sz="3200" spc="-5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DT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an</a:t>
            </a:r>
            <a:r>
              <a:rPr sz="3200" dirty="0">
                <a:latin typeface="Arial"/>
                <a:cs typeface="Arial"/>
              </a:rPr>
              <a:t>d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he </a:t>
            </a:r>
            <a:r>
              <a:rPr sz="320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-245" dirty="0" smtClean="0">
                <a:latin typeface="Arial"/>
                <a:cs typeface="Arial"/>
              </a:rPr>
              <a:t>P</a:t>
            </a:r>
            <a:r>
              <a:rPr sz="3200" dirty="0" smtClean="0">
                <a:latin typeface="Arial"/>
                <a:cs typeface="Arial"/>
              </a:rPr>
              <a:t>AC</a:t>
            </a:r>
            <a:endParaRPr lang="en-US" sz="3200" dirty="0" smtClean="0">
              <a:latin typeface="Arial"/>
              <a:cs typeface="Arial"/>
            </a:endParaRPr>
          </a:p>
          <a:p>
            <a:pPr marL="469900" marR="730885" indent="-457200">
              <a:lnSpc>
                <a:spcPts val="3070"/>
              </a:lnSpc>
              <a:spcBef>
                <a:spcPts val="980"/>
              </a:spcBef>
              <a:buFont typeface="Arial" pitchFamily="34" charset="0"/>
              <a:buChar char="•"/>
            </a:pPr>
            <a:endParaRPr lang="en-US" sz="3200" dirty="0">
              <a:latin typeface="Arial"/>
              <a:cs typeface="Arial"/>
            </a:endParaRPr>
          </a:p>
          <a:p>
            <a:pPr marL="469900" marR="730885" indent="-457200">
              <a:lnSpc>
                <a:spcPts val="3070"/>
              </a:lnSpc>
              <a:spcBef>
                <a:spcPts val="980"/>
              </a:spcBef>
              <a:buFont typeface="Arial" pitchFamily="34" charset="0"/>
              <a:buChar char="•"/>
            </a:pPr>
            <a:r>
              <a:rPr lang="en-US" sz="3200" spc="-5" dirty="0" smtClean="0">
                <a:latin typeface="Arial"/>
                <a:cs typeface="Arial"/>
              </a:rPr>
              <a:t>Questions or concerns you still have 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AutoShape 2" descr="Image result for Hablem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Hablem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ounded Rectangular Callout 8"/>
          <p:cNvSpPr/>
          <p:nvPr/>
        </p:nvSpPr>
        <p:spPr>
          <a:xfrm>
            <a:off x="6400800" y="312738"/>
            <a:ext cx="2057400" cy="1287462"/>
          </a:xfrm>
          <a:prstGeom prst="wedgeRoundRectCallout">
            <a:avLst>
              <a:gd name="adj1" fmla="val 36056"/>
              <a:gd name="adj2" fmla="val 719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Sib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Txuas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Lus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Tawm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Tswv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Yim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30" name="Picture 6" descr="Image result for Hablem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384" y="160338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6"/>
          <p:cNvSpPr/>
          <p:nvPr/>
        </p:nvSpPr>
        <p:spPr>
          <a:xfrm>
            <a:off x="9962388" y="0"/>
            <a:ext cx="2229611" cy="21153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9" y="152400"/>
            <a:ext cx="10358120" cy="1188720"/>
          </a:xfrm>
          <a:prstGeom prst="rect">
            <a:avLst/>
          </a:prstGeom>
        </p:spPr>
        <p:txBody>
          <a:bodyPr vert="horz" wrap="square" lIns="0" tIns="30175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EL</a:t>
            </a:r>
            <a:r>
              <a:rPr spc="-325" dirty="0"/>
              <a:t>P</a:t>
            </a:r>
            <a:r>
              <a:rPr dirty="0"/>
              <a:t>AC</a:t>
            </a:r>
            <a:r>
              <a:rPr spc="-15" dirty="0"/>
              <a:t> </a:t>
            </a:r>
            <a:r>
              <a:rPr dirty="0"/>
              <a:t>S</a:t>
            </a:r>
            <a:r>
              <a:rPr spc="5" dirty="0"/>
              <a:t>c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Info</a:t>
            </a:r>
            <a:r>
              <a:rPr spc="-5" dirty="0"/>
              <a:t>r</a:t>
            </a:r>
            <a:r>
              <a:rPr dirty="0"/>
              <a:t>mat</a:t>
            </a:r>
            <a:r>
              <a:rPr spc="5" dirty="0"/>
              <a:t>i</a:t>
            </a:r>
            <a:r>
              <a:rPr dirty="0"/>
              <a:t>on</a:t>
            </a:r>
            <a:r>
              <a:rPr spc="-5" dirty="0"/>
              <a:t>-</a:t>
            </a:r>
            <a:r>
              <a:rPr dirty="0"/>
              <a:t>S</a:t>
            </a:r>
            <a:r>
              <a:rPr spc="-5" dirty="0"/>
              <a:t>u</a:t>
            </a:r>
            <a:r>
              <a:rPr dirty="0"/>
              <a:t>mm</a:t>
            </a:r>
            <a:r>
              <a:rPr spc="-5" dirty="0"/>
              <a:t>a</a:t>
            </a:r>
            <a:r>
              <a:rPr dirty="0"/>
              <a:t>tive</a:t>
            </a:r>
          </a:p>
        </p:txBody>
      </p:sp>
      <p:sp>
        <p:nvSpPr>
          <p:cNvPr id="5" name="object 5"/>
          <p:cNvSpPr/>
          <p:nvPr/>
        </p:nvSpPr>
        <p:spPr>
          <a:xfrm>
            <a:off x="8929116" y="3979164"/>
            <a:ext cx="1055370" cy="502284"/>
          </a:xfrm>
          <a:custGeom>
            <a:avLst/>
            <a:gdLst/>
            <a:ahLst/>
            <a:cxnLst/>
            <a:rect l="l" t="t" r="r" b="b"/>
            <a:pathLst>
              <a:path w="1055370" h="502285">
                <a:moveTo>
                  <a:pt x="0" y="0"/>
                </a:moveTo>
                <a:lnTo>
                  <a:pt x="0" y="342074"/>
                </a:lnTo>
                <a:lnTo>
                  <a:pt x="1054773" y="342074"/>
                </a:lnTo>
                <a:lnTo>
                  <a:pt x="1054773" y="501980"/>
                </a:lnTo>
              </a:path>
            </a:pathLst>
          </a:custGeom>
          <a:ln w="12192">
            <a:solidFill>
              <a:srgbClr val="528C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74503" y="3979164"/>
            <a:ext cx="1055370" cy="502284"/>
          </a:xfrm>
          <a:custGeom>
            <a:avLst/>
            <a:gdLst/>
            <a:ahLst/>
            <a:cxnLst/>
            <a:rect l="l" t="t" r="r" b="b"/>
            <a:pathLst>
              <a:path w="1055370" h="502285">
                <a:moveTo>
                  <a:pt x="1054773" y="0"/>
                </a:moveTo>
                <a:lnTo>
                  <a:pt x="1054773" y="342074"/>
                </a:lnTo>
                <a:lnTo>
                  <a:pt x="0" y="342074"/>
                </a:lnTo>
                <a:lnTo>
                  <a:pt x="0" y="501980"/>
                </a:lnTo>
              </a:path>
            </a:pathLst>
          </a:custGeom>
          <a:ln w="12192">
            <a:solidFill>
              <a:srgbClr val="528C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99988" y="2380488"/>
            <a:ext cx="2928620" cy="502284"/>
          </a:xfrm>
          <a:custGeom>
            <a:avLst/>
            <a:gdLst/>
            <a:ahLst/>
            <a:cxnLst/>
            <a:rect l="l" t="t" r="r" b="b"/>
            <a:pathLst>
              <a:path w="2928620" h="502285">
                <a:moveTo>
                  <a:pt x="0" y="0"/>
                </a:moveTo>
                <a:lnTo>
                  <a:pt x="0" y="342074"/>
                </a:lnTo>
                <a:lnTo>
                  <a:pt x="2928518" y="342074"/>
                </a:lnTo>
                <a:lnTo>
                  <a:pt x="2928518" y="501980"/>
                </a:lnTo>
              </a:path>
            </a:pathLst>
          </a:custGeom>
          <a:ln w="12192">
            <a:solidFill>
              <a:srgbClr val="477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59607" y="3979164"/>
            <a:ext cx="1055370" cy="502284"/>
          </a:xfrm>
          <a:custGeom>
            <a:avLst/>
            <a:gdLst/>
            <a:ahLst/>
            <a:cxnLst/>
            <a:rect l="l" t="t" r="r" b="b"/>
            <a:pathLst>
              <a:path w="1055370" h="502285">
                <a:moveTo>
                  <a:pt x="0" y="0"/>
                </a:moveTo>
                <a:lnTo>
                  <a:pt x="0" y="342074"/>
                </a:lnTo>
                <a:lnTo>
                  <a:pt x="1054773" y="342074"/>
                </a:lnTo>
                <a:lnTo>
                  <a:pt x="1054773" y="501980"/>
                </a:lnTo>
              </a:path>
            </a:pathLst>
          </a:custGeom>
          <a:ln w="12192">
            <a:solidFill>
              <a:srgbClr val="528C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04996" y="3979164"/>
            <a:ext cx="1055370" cy="502284"/>
          </a:xfrm>
          <a:custGeom>
            <a:avLst/>
            <a:gdLst/>
            <a:ahLst/>
            <a:cxnLst/>
            <a:rect l="l" t="t" r="r" b="b"/>
            <a:pathLst>
              <a:path w="1055370" h="502285">
                <a:moveTo>
                  <a:pt x="1054773" y="0"/>
                </a:moveTo>
                <a:lnTo>
                  <a:pt x="1054773" y="342074"/>
                </a:lnTo>
                <a:lnTo>
                  <a:pt x="0" y="342074"/>
                </a:lnTo>
                <a:lnTo>
                  <a:pt x="0" y="501980"/>
                </a:lnTo>
              </a:path>
            </a:pathLst>
          </a:custGeom>
          <a:ln w="12192">
            <a:solidFill>
              <a:srgbClr val="528C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59605" y="2380488"/>
            <a:ext cx="3041015" cy="502284"/>
          </a:xfrm>
          <a:custGeom>
            <a:avLst/>
            <a:gdLst/>
            <a:ahLst/>
            <a:cxnLst/>
            <a:rect l="l" t="t" r="r" b="b"/>
            <a:pathLst>
              <a:path w="3041015" h="502285">
                <a:moveTo>
                  <a:pt x="3040710" y="0"/>
                </a:moveTo>
                <a:lnTo>
                  <a:pt x="3040710" y="342074"/>
                </a:lnTo>
                <a:lnTo>
                  <a:pt x="0" y="342074"/>
                </a:lnTo>
                <a:lnTo>
                  <a:pt x="0" y="501980"/>
                </a:lnTo>
              </a:path>
            </a:pathLst>
          </a:custGeom>
          <a:ln w="12192">
            <a:solidFill>
              <a:srgbClr val="477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45864" y="1284732"/>
            <a:ext cx="3508375" cy="1096010"/>
          </a:xfrm>
          <a:custGeom>
            <a:avLst/>
            <a:gdLst/>
            <a:ahLst/>
            <a:cxnLst/>
            <a:rect l="l" t="t" r="r" b="b"/>
            <a:pathLst>
              <a:path w="3508375" h="1096010">
                <a:moveTo>
                  <a:pt x="3398672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3401665" y="1095715"/>
                </a:lnTo>
                <a:lnTo>
                  <a:pt x="3443265" y="1086301"/>
                </a:lnTo>
                <a:lnTo>
                  <a:pt x="3477131" y="1062671"/>
                </a:lnTo>
                <a:lnTo>
                  <a:pt x="3499909" y="1028179"/>
                </a:lnTo>
                <a:lnTo>
                  <a:pt x="3508248" y="986180"/>
                </a:lnTo>
                <a:lnTo>
                  <a:pt x="3508207" y="106582"/>
                </a:lnTo>
                <a:lnTo>
                  <a:pt x="3498793" y="64982"/>
                </a:lnTo>
                <a:lnTo>
                  <a:pt x="3475163" y="31116"/>
                </a:lnTo>
                <a:lnTo>
                  <a:pt x="3440671" y="8338"/>
                </a:lnTo>
                <a:lnTo>
                  <a:pt x="3398672" y="0"/>
                </a:lnTo>
                <a:close/>
              </a:path>
            </a:pathLst>
          </a:custGeom>
          <a:solidFill>
            <a:srgbClr val="134A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45864" y="1284732"/>
            <a:ext cx="3508375" cy="1096010"/>
          </a:xfrm>
          <a:custGeom>
            <a:avLst/>
            <a:gdLst/>
            <a:ahLst/>
            <a:cxnLst/>
            <a:rect l="l" t="t" r="r" b="b"/>
            <a:pathLst>
              <a:path w="3508375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3398672" y="0"/>
                </a:lnTo>
                <a:lnTo>
                  <a:pt x="3413299" y="967"/>
                </a:lnTo>
                <a:lnTo>
                  <a:pt x="3453168" y="14492"/>
                </a:lnTo>
                <a:lnTo>
                  <a:pt x="3484412" y="41338"/>
                </a:lnTo>
                <a:lnTo>
                  <a:pt x="3503676" y="78155"/>
                </a:lnTo>
                <a:lnTo>
                  <a:pt x="3508248" y="986180"/>
                </a:lnTo>
                <a:lnTo>
                  <a:pt x="3507280" y="1000807"/>
                </a:lnTo>
                <a:lnTo>
                  <a:pt x="3493755" y="1040676"/>
                </a:lnTo>
                <a:lnTo>
                  <a:pt x="3466909" y="1071920"/>
                </a:lnTo>
                <a:lnTo>
                  <a:pt x="3430092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37888" y="1467611"/>
            <a:ext cx="3508375" cy="1096010"/>
          </a:xfrm>
          <a:custGeom>
            <a:avLst/>
            <a:gdLst/>
            <a:ahLst/>
            <a:cxnLst/>
            <a:rect l="l" t="t" r="r" b="b"/>
            <a:pathLst>
              <a:path w="3508375" h="1096010">
                <a:moveTo>
                  <a:pt x="3398672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3401665" y="1095715"/>
                </a:lnTo>
                <a:lnTo>
                  <a:pt x="3443265" y="1086301"/>
                </a:lnTo>
                <a:lnTo>
                  <a:pt x="3477131" y="1062671"/>
                </a:lnTo>
                <a:lnTo>
                  <a:pt x="3499909" y="1028179"/>
                </a:lnTo>
                <a:lnTo>
                  <a:pt x="3508248" y="986180"/>
                </a:lnTo>
                <a:lnTo>
                  <a:pt x="3508207" y="106582"/>
                </a:lnTo>
                <a:lnTo>
                  <a:pt x="3498793" y="64982"/>
                </a:lnTo>
                <a:lnTo>
                  <a:pt x="3475163" y="31116"/>
                </a:lnTo>
                <a:lnTo>
                  <a:pt x="3440671" y="8338"/>
                </a:lnTo>
                <a:lnTo>
                  <a:pt x="33986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37888" y="1467611"/>
            <a:ext cx="3508375" cy="1096010"/>
          </a:xfrm>
          <a:custGeom>
            <a:avLst/>
            <a:gdLst/>
            <a:ahLst/>
            <a:cxnLst/>
            <a:rect l="l" t="t" r="r" b="b"/>
            <a:pathLst>
              <a:path w="3508375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3398672" y="0"/>
                </a:lnTo>
                <a:lnTo>
                  <a:pt x="3413299" y="967"/>
                </a:lnTo>
                <a:lnTo>
                  <a:pt x="3453168" y="14492"/>
                </a:lnTo>
                <a:lnTo>
                  <a:pt x="3484412" y="41338"/>
                </a:lnTo>
                <a:lnTo>
                  <a:pt x="3503676" y="78155"/>
                </a:lnTo>
                <a:lnTo>
                  <a:pt x="3508248" y="986180"/>
                </a:lnTo>
                <a:lnTo>
                  <a:pt x="3507280" y="1000807"/>
                </a:lnTo>
                <a:lnTo>
                  <a:pt x="3493755" y="1040676"/>
                </a:lnTo>
                <a:lnTo>
                  <a:pt x="3466909" y="1071920"/>
                </a:lnTo>
                <a:lnTo>
                  <a:pt x="3430092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134886" y="1756512"/>
            <a:ext cx="2112010" cy="531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2185"/>
              </a:lnSpc>
            </a:pP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dirty="0">
                <a:latin typeface="Calibri"/>
                <a:cs typeface="Calibri"/>
              </a:rPr>
              <a:t>l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</a:t>
            </a:r>
            <a:endParaRPr sz="1900">
              <a:latin typeface="Calibri"/>
              <a:cs typeface="Calibri"/>
            </a:endParaRPr>
          </a:p>
          <a:p>
            <a:pPr algn="ctr">
              <a:lnSpc>
                <a:spcPts val="2185"/>
              </a:lnSpc>
            </a:pPr>
            <a:r>
              <a:rPr sz="1900" spc="-10" dirty="0">
                <a:latin typeface="Calibri"/>
                <a:cs typeface="Calibri"/>
              </a:rPr>
              <a:t>4 </a:t>
            </a:r>
            <a:r>
              <a:rPr sz="1900" spc="-4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50" dirty="0">
                <a:latin typeface="Calibri"/>
                <a:cs typeface="Calibri"/>
              </a:rPr>
              <a:t>f</a:t>
            </a:r>
            <a:r>
              <a:rPr sz="1900" spc="-15" dirty="0">
                <a:latin typeface="Calibri"/>
                <a:cs typeface="Calibri"/>
              </a:rPr>
              <a:t>or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ce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Le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05483" y="2883407"/>
            <a:ext cx="3508375" cy="1096010"/>
          </a:xfrm>
          <a:custGeom>
            <a:avLst/>
            <a:gdLst/>
            <a:ahLst/>
            <a:cxnLst/>
            <a:rect l="l" t="t" r="r" b="b"/>
            <a:pathLst>
              <a:path w="3508375" h="1096010">
                <a:moveTo>
                  <a:pt x="3398672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3401665" y="1095715"/>
                </a:lnTo>
                <a:lnTo>
                  <a:pt x="3443265" y="1086301"/>
                </a:lnTo>
                <a:lnTo>
                  <a:pt x="3477131" y="1062671"/>
                </a:lnTo>
                <a:lnTo>
                  <a:pt x="3499909" y="1028179"/>
                </a:lnTo>
                <a:lnTo>
                  <a:pt x="3508248" y="986180"/>
                </a:lnTo>
                <a:lnTo>
                  <a:pt x="3508207" y="106582"/>
                </a:lnTo>
                <a:lnTo>
                  <a:pt x="3498793" y="64982"/>
                </a:lnTo>
                <a:lnTo>
                  <a:pt x="3475163" y="31116"/>
                </a:lnTo>
                <a:lnTo>
                  <a:pt x="3440671" y="8338"/>
                </a:lnTo>
                <a:lnTo>
                  <a:pt x="3398672" y="0"/>
                </a:lnTo>
                <a:close/>
              </a:path>
            </a:pathLst>
          </a:custGeom>
          <a:solidFill>
            <a:srgbClr val="AFC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05483" y="2883407"/>
            <a:ext cx="3508375" cy="1096010"/>
          </a:xfrm>
          <a:custGeom>
            <a:avLst/>
            <a:gdLst/>
            <a:ahLst/>
            <a:cxnLst/>
            <a:rect l="l" t="t" r="r" b="b"/>
            <a:pathLst>
              <a:path w="3508375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3398672" y="0"/>
                </a:lnTo>
                <a:lnTo>
                  <a:pt x="3413299" y="967"/>
                </a:lnTo>
                <a:lnTo>
                  <a:pt x="3453168" y="14492"/>
                </a:lnTo>
                <a:lnTo>
                  <a:pt x="3484412" y="41338"/>
                </a:lnTo>
                <a:lnTo>
                  <a:pt x="3503676" y="78155"/>
                </a:lnTo>
                <a:lnTo>
                  <a:pt x="3508248" y="986180"/>
                </a:lnTo>
                <a:lnTo>
                  <a:pt x="3507280" y="1000807"/>
                </a:lnTo>
                <a:lnTo>
                  <a:pt x="3493755" y="1040676"/>
                </a:lnTo>
                <a:lnTo>
                  <a:pt x="3466909" y="1071920"/>
                </a:lnTo>
                <a:lnTo>
                  <a:pt x="3430092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97508" y="3064766"/>
            <a:ext cx="3507104" cy="1096010"/>
          </a:xfrm>
          <a:custGeom>
            <a:avLst/>
            <a:gdLst/>
            <a:ahLst/>
            <a:cxnLst/>
            <a:rect l="l" t="t" r="r" b="b"/>
            <a:pathLst>
              <a:path w="3507104" h="1096010">
                <a:moveTo>
                  <a:pt x="3397148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3400141" y="1095715"/>
                </a:lnTo>
                <a:lnTo>
                  <a:pt x="3441741" y="1086301"/>
                </a:lnTo>
                <a:lnTo>
                  <a:pt x="3475607" y="1062671"/>
                </a:lnTo>
                <a:lnTo>
                  <a:pt x="3498385" y="1028179"/>
                </a:lnTo>
                <a:lnTo>
                  <a:pt x="3506724" y="986180"/>
                </a:lnTo>
                <a:lnTo>
                  <a:pt x="3506683" y="106582"/>
                </a:lnTo>
                <a:lnTo>
                  <a:pt x="3497269" y="64982"/>
                </a:lnTo>
                <a:lnTo>
                  <a:pt x="3473639" y="31116"/>
                </a:lnTo>
                <a:lnTo>
                  <a:pt x="3439147" y="8338"/>
                </a:lnTo>
                <a:lnTo>
                  <a:pt x="33971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97508" y="3064766"/>
            <a:ext cx="3507104" cy="1096010"/>
          </a:xfrm>
          <a:custGeom>
            <a:avLst/>
            <a:gdLst/>
            <a:ahLst/>
            <a:cxnLst/>
            <a:rect l="l" t="t" r="r" b="b"/>
            <a:pathLst>
              <a:path w="3507104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3397148" y="0"/>
                </a:lnTo>
                <a:lnTo>
                  <a:pt x="3411775" y="967"/>
                </a:lnTo>
                <a:lnTo>
                  <a:pt x="3451644" y="14492"/>
                </a:lnTo>
                <a:lnTo>
                  <a:pt x="3482888" y="41338"/>
                </a:lnTo>
                <a:lnTo>
                  <a:pt x="3502152" y="78155"/>
                </a:lnTo>
                <a:lnTo>
                  <a:pt x="3506724" y="986180"/>
                </a:lnTo>
                <a:lnTo>
                  <a:pt x="3505756" y="1000807"/>
                </a:lnTo>
                <a:lnTo>
                  <a:pt x="3492231" y="1040676"/>
                </a:lnTo>
                <a:lnTo>
                  <a:pt x="3465385" y="1071920"/>
                </a:lnTo>
                <a:lnTo>
                  <a:pt x="3428568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864161" y="3354487"/>
            <a:ext cx="2571750" cy="531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2570" marR="5080" indent="-230504">
              <a:lnSpc>
                <a:spcPts val="2090"/>
              </a:lnSpc>
            </a:pP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al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ngu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0" dirty="0">
                <a:latin typeface="Calibri"/>
                <a:cs typeface="Calibri"/>
              </a:rPr>
              <a:t>ale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 4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4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50" dirty="0">
                <a:latin typeface="Calibri"/>
                <a:cs typeface="Calibri"/>
              </a:rPr>
              <a:t>f</a:t>
            </a:r>
            <a:r>
              <a:rPr sz="1900" spc="-20" dirty="0">
                <a:latin typeface="Calibri"/>
                <a:cs typeface="Calibri"/>
              </a:rPr>
              <a:t>orm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ce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Le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40891" y="4480561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1617116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6"/>
                </a:lnTo>
                <a:lnTo>
                  <a:pt x="1620109" y="1095715"/>
                </a:lnTo>
                <a:lnTo>
                  <a:pt x="1661709" y="1086301"/>
                </a:lnTo>
                <a:lnTo>
                  <a:pt x="1695575" y="1062671"/>
                </a:lnTo>
                <a:lnTo>
                  <a:pt x="1718353" y="1028179"/>
                </a:lnTo>
                <a:lnTo>
                  <a:pt x="1726692" y="986180"/>
                </a:lnTo>
                <a:lnTo>
                  <a:pt x="1726651" y="106582"/>
                </a:lnTo>
                <a:lnTo>
                  <a:pt x="1717237" y="64982"/>
                </a:lnTo>
                <a:lnTo>
                  <a:pt x="1693607" y="31116"/>
                </a:lnTo>
                <a:lnTo>
                  <a:pt x="1659115" y="8338"/>
                </a:lnTo>
                <a:lnTo>
                  <a:pt x="161711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40891" y="4480559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1617116" y="0"/>
                </a:lnTo>
                <a:lnTo>
                  <a:pt x="1631743" y="967"/>
                </a:lnTo>
                <a:lnTo>
                  <a:pt x="1671612" y="14492"/>
                </a:lnTo>
                <a:lnTo>
                  <a:pt x="1702856" y="41338"/>
                </a:lnTo>
                <a:lnTo>
                  <a:pt x="1722120" y="78155"/>
                </a:lnTo>
                <a:lnTo>
                  <a:pt x="1726692" y="986180"/>
                </a:lnTo>
                <a:lnTo>
                  <a:pt x="1725724" y="1000807"/>
                </a:lnTo>
                <a:lnTo>
                  <a:pt x="1712199" y="1040676"/>
                </a:lnTo>
                <a:lnTo>
                  <a:pt x="1685353" y="1071920"/>
                </a:lnTo>
                <a:lnTo>
                  <a:pt x="1648536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2916" y="4663441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1617116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1620109" y="1095715"/>
                </a:lnTo>
                <a:lnTo>
                  <a:pt x="1661709" y="1086301"/>
                </a:lnTo>
                <a:lnTo>
                  <a:pt x="1695575" y="1062671"/>
                </a:lnTo>
                <a:lnTo>
                  <a:pt x="1718353" y="1028179"/>
                </a:lnTo>
                <a:lnTo>
                  <a:pt x="1726692" y="986180"/>
                </a:lnTo>
                <a:lnTo>
                  <a:pt x="1726651" y="106582"/>
                </a:lnTo>
                <a:lnTo>
                  <a:pt x="1717237" y="64982"/>
                </a:lnTo>
                <a:lnTo>
                  <a:pt x="1693607" y="31116"/>
                </a:lnTo>
                <a:lnTo>
                  <a:pt x="1659115" y="8338"/>
                </a:lnTo>
                <a:lnTo>
                  <a:pt x="16171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2916" y="4663441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1617116" y="0"/>
                </a:lnTo>
                <a:lnTo>
                  <a:pt x="1631743" y="967"/>
                </a:lnTo>
                <a:lnTo>
                  <a:pt x="1671612" y="14492"/>
                </a:lnTo>
                <a:lnTo>
                  <a:pt x="1702856" y="41338"/>
                </a:lnTo>
                <a:lnTo>
                  <a:pt x="1722120" y="78155"/>
                </a:lnTo>
                <a:lnTo>
                  <a:pt x="1726692" y="986180"/>
                </a:lnTo>
                <a:lnTo>
                  <a:pt x="1725724" y="1000807"/>
                </a:lnTo>
                <a:lnTo>
                  <a:pt x="1712199" y="1040676"/>
                </a:lnTo>
                <a:lnTo>
                  <a:pt x="1685353" y="1071920"/>
                </a:lnTo>
                <a:lnTo>
                  <a:pt x="1648536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671944" y="4840766"/>
            <a:ext cx="8483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02196" y="5090626"/>
            <a:ext cx="13874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3 </a:t>
            </a:r>
            <a:r>
              <a:rPr sz="1800" spc="-55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man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99960" y="5342085"/>
            <a:ext cx="5918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ev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51632" y="4480559"/>
            <a:ext cx="1725295" cy="1096010"/>
          </a:xfrm>
          <a:custGeom>
            <a:avLst/>
            <a:gdLst/>
            <a:ahLst/>
            <a:cxnLst/>
            <a:rect l="l" t="t" r="r" b="b"/>
            <a:pathLst>
              <a:path w="1725295" h="1096010">
                <a:moveTo>
                  <a:pt x="1615592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1618585" y="1095715"/>
                </a:lnTo>
                <a:lnTo>
                  <a:pt x="1660185" y="1086301"/>
                </a:lnTo>
                <a:lnTo>
                  <a:pt x="1694051" y="1062671"/>
                </a:lnTo>
                <a:lnTo>
                  <a:pt x="1716829" y="1028179"/>
                </a:lnTo>
                <a:lnTo>
                  <a:pt x="1725168" y="986180"/>
                </a:lnTo>
                <a:lnTo>
                  <a:pt x="1725127" y="106582"/>
                </a:lnTo>
                <a:lnTo>
                  <a:pt x="1715713" y="64982"/>
                </a:lnTo>
                <a:lnTo>
                  <a:pt x="1692083" y="31116"/>
                </a:lnTo>
                <a:lnTo>
                  <a:pt x="1657591" y="8338"/>
                </a:lnTo>
                <a:lnTo>
                  <a:pt x="16155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51632" y="4480559"/>
            <a:ext cx="1725295" cy="1096010"/>
          </a:xfrm>
          <a:custGeom>
            <a:avLst/>
            <a:gdLst/>
            <a:ahLst/>
            <a:cxnLst/>
            <a:rect l="l" t="t" r="r" b="b"/>
            <a:pathLst>
              <a:path w="1725295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1615592" y="0"/>
                </a:lnTo>
                <a:lnTo>
                  <a:pt x="1630219" y="967"/>
                </a:lnTo>
                <a:lnTo>
                  <a:pt x="1670088" y="14492"/>
                </a:lnTo>
                <a:lnTo>
                  <a:pt x="1701332" y="41338"/>
                </a:lnTo>
                <a:lnTo>
                  <a:pt x="1720596" y="78155"/>
                </a:lnTo>
                <a:lnTo>
                  <a:pt x="1725168" y="986180"/>
                </a:lnTo>
                <a:lnTo>
                  <a:pt x="1724200" y="1000807"/>
                </a:lnTo>
                <a:lnTo>
                  <a:pt x="1710675" y="1040676"/>
                </a:lnTo>
                <a:lnTo>
                  <a:pt x="1683829" y="1071920"/>
                </a:lnTo>
                <a:lnTo>
                  <a:pt x="1647012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343655" y="4663440"/>
            <a:ext cx="1725295" cy="1096010"/>
          </a:xfrm>
          <a:custGeom>
            <a:avLst/>
            <a:gdLst/>
            <a:ahLst/>
            <a:cxnLst/>
            <a:rect l="l" t="t" r="r" b="b"/>
            <a:pathLst>
              <a:path w="1725295" h="1096010">
                <a:moveTo>
                  <a:pt x="1615592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6"/>
                </a:lnTo>
                <a:lnTo>
                  <a:pt x="1618585" y="1095715"/>
                </a:lnTo>
                <a:lnTo>
                  <a:pt x="1660185" y="1086301"/>
                </a:lnTo>
                <a:lnTo>
                  <a:pt x="1694051" y="1062671"/>
                </a:lnTo>
                <a:lnTo>
                  <a:pt x="1716829" y="1028179"/>
                </a:lnTo>
                <a:lnTo>
                  <a:pt x="1725168" y="986180"/>
                </a:lnTo>
                <a:lnTo>
                  <a:pt x="1725127" y="106582"/>
                </a:lnTo>
                <a:lnTo>
                  <a:pt x="1715713" y="64982"/>
                </a:lnTo>
                <a:lnTo>
                  <a:pt x="1692083" y="31116"/>
                </a:lnTo>
                <a:lnTo>
                  <a:pt x="1657591" y="8338"/>
                </a:lnTo>
                <a:lnTo>
                  <a:pt x="16155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43655" y="4663440"/>
            <a:ext cx="1725295" cy="1096010"/>
          </a:xfrm>
          <a:custGeom>
            <a:avLst/>
            <a:gdLst/>
            <a:ahLst/>
            <a:cxnLst/>
            <a:rect l="l" t="t" r="r" b="b"/>
            <a:pathLst>
              <a:path w="1725295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1615592" y="0"/>
                </a:lnTo>
                <a:lnTo>
                  <a:pt x="1630219" y="967"/>
                </a:lnTo>
                <a:lnTo>
                  <a:pt x="1670088" y="14492"/>
                </a:lnTo>
                <a:lnTo>
                  <a:pt x="1701332" y="41338"/>
                </a:lnTo>
                <a:lnTo>
                  <a:pt x="1720596" y="78155"/>
                </a:lnTo>
                <a:lnTo>
                  <a:pt x="1725168" y="986180"/>
                </a:lnTo>
                <a:lnTo>
                  <a:pt x="1724200" y="1000807"/>
                </a:lnTo>
                <a:lnTo>
                  <a:pt x="1710675" y="1040676"/>
                </a:lnTo>
                <a:lnTo>
                  <a:pt x="1683829" y="1071920"/>
                </a:lnTo>
                <a:lnTo>
                  <a:pt x="1647012" y="1091184"/>
                </a:lnTo>
                <a:lnTo>
                  <a:pt x="109575" y="1095756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753287" y="4819905"/>
            <a:ext cx="90360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eak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ng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74451" y="5085017"/>
            <a:ext cx="146240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10" dirty="0">
                <a:latin typeface="Calibri"/>
                <a:cs typeface="Calibri"/>
              </a:rPr>
              <a:t>3 </a:t>
            </a:r>
            <a:r>
              <a:rPr sz="1900" spc="-4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50" dirty="0">
                <a:latin typeface="Calibri"/>
                <a:cs typeface="Calibri"/>
              </a:rPr>
              <a:t>f</a:t>
            </a:r>
            <a:r>
              <a:rPr sz="1900" spc="-15" dirty="0">
                <a:latin typeface="Calibri"/>
                <a:cs typeface="Calibri"/>
              </a:rPr>
              <a:t>or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ce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95114" y="5350129"/>
            <a:ext cx="61976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20" dirty="0">
                <a:latin typeface="Calibri"/>
                <a:cs typeface="Calibri"/>
              </a:rPr>
              <a:t>Le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174992" y="2883410"/>
            <a:ext cx="3507104" cy="1096010"/>
          </a:xfrm>
          <a:custGeom>
            <a:avLst/>
            <a:gdLst/>
            <a:ahLst/>
            <a:cxnLst/>
            <a:rect l="l" t="t" r="r" b="b"/>
            <a:pathLst>
              <a:path w="3507104" h="1096010">
                <a:moveTo>
                  <a:pt x="3397148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3400141" y="1095715"/>
                </a:lnTo>
                <a:lnTo>
                  <a:pt x="3441741" y="1086301"/>
                </a:lnTo>
                <a:lnTo>
                  <a:pt x="3475607" y="1062671"/>
                </a:lnTo>
                <a:lnTo>
                  <a:pt x="3498385" y="1028179"/>
                </a:lnTo>
                <a:lnTo>
                  <a:pt x="3506724" y="986180"/>
                </a:lnTo>
                <a:lnTo>
                  <a:pt x="3506683" y="106582"/>
                </a:lnTo>
                <a:lnTo>
                  <a:pt x="3497269" y="64982"/>
                </a:lnTo>
                <a:lnTo>
                  <a:pt x="3473639" y="31116"/>
                </a:lnTo>
                <a:lnTo>
                  <a:pt x="3439147" y="8338"/>
                </a:lnTo>
                <a:lnTo>
                  <a:pt x="3397148" y="0"/>
                </a:lnTo>
                <a:close/>
              </a:path>
            </a:pathLst>
          </a:custGeom>
          <a:solidFill>
            <a:srgbClr val="2E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74992" y="2883410"/>
            <a:ext cx="3507104" cy="1096010"/>
          </a:xfrm>
          <a:custGeom>
            <a:avLst/>
            <a:gdLst/>
            <a:ahLst/>
            <a:cxnLst/>
            <a:rect l="l" t="t" r="r" b="b"/>
            <a:pathLst>
              <a:path w="3507104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3397148" y="0"/>
                </a:lnTo>
                <a:lnTo>
                  <a:pt x="3411775" y="967"/>
                </a:lnTo>
                <a:lnTo>
                  <a:pt x="3451644" y="14492"/>
                </a:lnTo>
                <a:lnTo>
                  <a:pt x="3482888" y="41338"/>
                </a:lnTo>
                <a:lnTo>
                  <a:pt x="3502152" y="78155"/>
                </a:lnTo>
                <a:lnTo>
                  <a:pt x="3506724" y="986180"/>
                </a:lnTo>
                <a:lnTo>
                  <a:pt x="3505756" y="1000807"/>
                </a:lnTo>
                <a:lnTo>
                  <a:pt x="3492231" y="1040676"/>
                </a:lnTo>
                <a:lnTo>
                  <a:pt x="3465385" y="1071920"/>
                </a:lnTo>
                <a:lnTo>
                  <a:pt x="3428568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367016" y="3064766"/>
            <a:ext cx="3507104" cy="1096010"/>
          </a:xfrm>
          <a:custGeom>
            <a:avLst/>
            <a:gdLst/>
            <a:ahLst/>
            <a:cxnLst/>
            <a:rect l="l" t="t" r="r" b="b"/>
            <a:pathLst>
              <a:path w="3507104" h="1096010">
                <a:moveTo>
                  <a:pt x="3397148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3400141" y="1095715"/>
                </a:lnTo>
                <a:lnTo>
                  <a:pt x="3441741" y="1086301"/>
                </a:lnTo>
                <a:lnTo>
                  <a:pt x="3475607" y="1062671"/>
                </a:lnTo>
                <a:lnTo>
                  <a:pt x="3498385" y="1028179"/>
                </a:lnTo>
                <a:lnTo>
                  <a:pt x="3506724" y="986180"/>
                </a:lnTo>
                <a:lnTo>
                  <a:pt x="3506683" y="106582"/>
                </a:lnTo>
                <a:lnTo>
                  <a:pt x="3497269" y="64982"/>
                </a:lnTo>
                <a:lnTo>
                  <a:pt x="3473639" y="31116"/>
                </a:lnTo>
                <a:lnTo>
                  <a:pt x="3439147" y="8338"/>
                </a:lnTo>
                <a:lnTo>
                  <a:pt x="33971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367016" y="3064766"/>
            <a:ext cx="3507104" cy="1096010"/>
          </a:xfrm>
          <a:custGeom>
            <a:avLst/>
            <a:gdLst/>
            <a:ahLst/>
            <a:cxnLst/>
            <a:rect l="l" t="t" r="r" b="b"/>
            <a:pathLst>
              <a:path w="3507104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3397148" y="0"/>
                </a:lnTo>
                <a:lnTo>
                  <a:pt x="3411775" y="967"/>
                </a:lnTo>
                <a:lnTo>
                  <a:pt x="3451644" y="14492"/>
                </a:lnTo>
                <a:lnTo>
                  <a:pt x="3482888" y="41338"/>
                </a:lnTo>
                <a:lnTo>
                  <a:pt x="3502152" y="78155"/>
                </a:lnTo>
                <a:lnTo>
                  <a:pt x="3506724" y="986180"/>
                </a:lnTo>
                <a:lnTo>
                  <a:pt x="3505756" y="1000807"/>
                </a:lnTo>
                <a:lnTo>
                  <a:pt x="3492231" y="1040676"/>
                </a:lnTo>
                <a:lnTo>
                  <a:pt x="3465385" y="1071920"/>
                </a:lnTo>
                <a:lnTo>
                  <a:pt x="3428568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664223" y="3354487"/>
            <a:ext cx="2911475" cy="531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0" marR="5080" indent="-399415">
              <a:lnSpc>
                <a:spcPts val="2090"/>
              </a:lnSpc>
            </a:pPr>
            <a:r>
              <a:rPr sz="1900" spc="-75" dirty="0">
                <a:latin typeface="Calibri"/>
                <a:cs typeface="Calibri"/>
              </a:rPr>
              <a:t>W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35" dirty="0">
                <a:latin typeface="Calibri"/>
                <a:cs typeface="Calibri"/>
              </a:rPr>
              <a:t>tt</a:t>
            </a:r>
            <a:r>
              <a:rPr sz="1900" spc="-10" dirty="0">
                <a:latin typeface="Calibri"/>
                <a:cs typeface="Calibri"/>
              </a:rPr>
              <a:t>en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an</a:t>
            </a:r>
            <a:r>
              <a:rPr sz="1900" spc="-15" dirty="0">
                <a:latin typeface="Calibri"/>
                <a:cs typeface="Calibri"/>
              </a:rPr>
              <a:t>gu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0" dirty="0">
                <a:latin typeface="Calibri"/>
                <a:cs typeface="Calibri"/>
              </a:rPr>
              <a:t>ale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 4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4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50" dirty="0">
                <a:latin typeface="Calibri"/>
                <a:cs typeface="Calibri"/>
              </a:rPr>
              <a:t>f</a:t>
            </a:r>
            <a:r>
              <a:rPr sz="1900" spc="-20" dirty="0">
                <a:latin typeface="Calibri"/>
                <a:cs typeface="Calibri"/>
              </a:rPr>
              <a:t>orm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ce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Le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010400" y="4480561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1617116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6"/>
                </a:lnTo>
                <a:lnTo>
                  <a:pt x="1620109" y="1095715"/>
                </a:lnTo>
                <a:lnTo>
                  <a:pt x="1661709" y="1086301"/>
                </a:lnTo>
                <a:lnTo>
                  <a:pt x="1695575" y="1062671"/>
                </a:lnTo>
                <a:lnTo>
                  <a:pt x="1718353" y="1028179"/>
                </a:lnTo>
                <a:lnTo>
                  <a:pt x="1726692" y="986180"/>
                </a:lnTo>
                <a:lnTo>
                  <a:pt x="1726651" y="106582"/>
                </a:lnTo>
                <a:lnTo>
                  <a:pt x="1717237" y="64982"/>
                </a:lnTo>
                <a:lnTo>
                  <a:pt x="1693607" y="31116"/>
                </a:lnTo>
                <a:lnTo>
                  <a:pt x="1659115" y="8338"/>
                </a:lnTo>
                <a:lnTo>
                  <a:pt x="1617116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010400" y="4480559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1617116" y="0"/>
                </a:lnTo>
                <a:lnTo>
                  <a:pt x="1631743" y="967"/>
                </a:lnTo>
                <a:lnTo>
                  <a:pt x="1671612" y="14492"/>
                </a:lnTo>
                <a:lnTo>
                  <a:pt x="1702856" y="41338"/>
                </a:lnTo>
                <a:lnTo>
                  <a:pt x="1722120" y="78155"/>
                </a:lnTo>
                <a:lnTo>
                  <a:pt x="1726692" y="986180"/>
                </a:lnTo>
                <a:lnTo>
                  <a:pt x="1725724" y="1000807"/>
                </a:lnTo>
                <a:lnTo>
                  <a:pt x="1712199" y="1040676"/>
                </a:lnTo>
                <a:lnTo>
                  <a:pt x="1685353" y="1071920"/>
                </a:lnTo>
                <a:lnTo>
                  <a:pt x="1648536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202423" y="4663441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1617116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1620109" y="1095715"/>
                </a:lnTo>
                <a:lnTo>
                  <a:pt x="1661709" y="1086301"/>
                </a:lnTo>
                <a:lnTo>
                  <a:pt x="1695575" y="1062671"/>
                </a:lnTo>
                <a:lnTo>
                  <a:pt x="1718353" y="1028179"/>
                </a:lnTo>
                <a:lnTo>
                  <a:pt x="1726692" y="986180"/>
                </a:lnTo>
                <a:lnTo>
                  <a:pt x="1726651" y="106582"/>
                </a:lnTo>
                <a:lnTo>
                  <a:pt x="1717237" y="64982"/>
                </a:lnTo>
                <a:lnTo>
                  <a:pt x="1693607" y="31116"/>
                </a:lnTo>
                <a:lnTo>
                  <a:pt x="1659115" y="8338"/>
                </a:lnTo>
                <a:lnTo>
                  <a:pt x="16171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202423" y="4663441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1617116" y="0"/>
                </a:lnTo>
                <a:lnTo>
                  <a:pt x="1631743" y="967"/>
                </a:lnTo>
                <a:lnTo>
                  <a:pt x="1671612" y="14492"/>
                </a:lnTo>
                <a:lnTo>
                  <a:pt x="1702856" y="41338"/>
                </a:lnTo>
                <a:lnTo>
                  <a:pt x="1722120" y="78155"/>
                </a:lnTo>
                <a:lnTo>
                  <a:pt x="1726692" y="986180"/>
                </a:lnTo>
                <a:lnTo>
                  <a:pt x="1725724" y="1000807"/>
                </a:lnTo>
                <a:lnTo>
                  <a:pt x="1712199" y="1040676"/>
                </a:lnTo>
                <a:lnTo>
                  <a:pt x="1685353" y="1071920"/>
                </a:lnTo>
                <a:lnTo>
                  <a:pt x="1648536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7660219" y="4819905"/>
            <a:ext cx="80962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ea</a:t>
            </a:r>
            <a:r>
              <a:rPr sz="1900" spc="-15" dirty="0">
                <a:latin typeface="Calibri"/>
                <a:cs typeface="Calibri"/>
              </a:rPr>
              <a:t>ding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334187" y="5085017"/>
            <a:ext cx="146240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10" dirty="0">
                <a:latin typeface="Calibri"/>
                <a:cs typeface="Calibri"/>
              </a:rPr>
              <a:t>3 </a:t>
            </a:r>
            <a:r>
              <a:rPr sz="1900" spc="-4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50" dirty="0">
                <a:latin typeface="Calibri"/>
                <a:cs typeface="Calibri"/>
              </a:rPr>
              <a:t>f</a:t>
            </a:r>
            <a:r>
              <a:rPr sz="1900" spc="-15" dirty="0">
                <a:latin typeface="Calibri"/>
                <a:cs typeface="Calibri"/>
              </a:rPr>
              <a:t>or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ce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754850" y="5350129"/>
            <a:ext cx="61976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20" dirty="0">
                <a:latin typeface="Calibri"/>
                <a:cs typeface="Calibri"/>
              </a:rPr>
              <a:t>Le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9121140" y="4480559"/>
            <a:ext cx="1725295" cy="1096010"/>
          </a:xfrm>
          <a:custGeom>
            <a:avLst/>
            <a:gdLst/>
            <a:ahLst/>
            <a:cxnLst/>
            <a:rect l="l" t="t" r="r" b="b"/>
            <a:pathLst>
              <a:path w="1725295" h="1096010">
                <a:moveTo>
                  <a:pt x="1615592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1618585" y="1095715"/>
                </a:lnTo>
                <a:lnTo>
                  <a:pt x="1660185" y="1086301"/>
                </a:lnTo>
                <a:lnTo>
                  <a:pt x="1694051" y="1062671"/>
                </a:lnTo>
                <a:lnTo>
                  <a:pt x="1716829" y="1028179"/>
                </a:lnTo>
                <a:lnTo>
                  <a:pt x="1725168" y="986180"/>
                </a:lnTo>
                <a:lnTo>
                  <a:pt x="1725127" y="106582"/>
                </a:lnTo>
                <a:lnTo>
                  <a:pt x="1715713" y="64982"/>
                </a:lnTo>
                <a:lnTo>
                  <a:pt x="1692083" y="31116"/>
                </a:lnTo>
                <a:lnTo>
                  <a:pt x="1657591" y="8338"/>
                </a:lnTo>
                <a:lnTo>
                  <a:pt x="1615592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121140" y="4480559"/>
            <a:ext cx="1725295" cy="1096010"/>
          </a:xfrm>
          <a:custGeom>
            <a:avLst/>
            <a:gdLst/>
            <a:ahLst/>
            <a:cxnLst/>
            <a:rect l="l" t="t" r="r" b="b"/>
            <a:pathLst>
              <a:path w="1725295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1615592" y="0"/>
                </a:lnTo>
                <a:lnTo>
                  <a:pt x="1630219" y="967"/>
                </a:lnTo>
                <a:lnTo>
                  <a:pt x="1670088" y="14492"/>
                </a:lnTo>
                <a:lnTo>
                  <a:pt x="1701332" y="41338"/>
                </a:lnTo>
                <a:lnTo>
                  <a:pt x="1720596" y="78155"/>
                </a:lnTo>
                <a:lnTo>
                  <a:pt x="1725168" y="986180"/>
                </a:lnTo>
                <a:lnTo>
                  <a:pt x="1724200" y="1000807"/>
                </a:lnTo>
                <a:lnTo>
                  <a:pt x="1710675" y="1040676"/>
                </a:lnTo>
                <a:lnTo>
                  <a:pt x="1683829" y="1071920"/>
                </a:lnTo>
                <a:lnTo>
                  <a:pt x="1647012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311640" y="4663441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1617116" y="0"/>
                </a:moveTo>
                <a:lnTo>
                  <a:pt x="106582" y="40"/>
                </a:lnTo>
                <a:lnTo>
                  <a:pt x="64982" y="9454"/>
                </a:lnTo>
                <a:lnTo>
                  <a:pt x="31116" y="33084"/>
                </a:lnTo>
                <a:lnTo>
                  <a:pt x="8338" y="67576"/>
                </a:lnTo>
                <a:lnTo>
                  <a:pt x="0" y="109575"/>
                </a:lnTo>
                <a:lnTo>
                  <a:pt x="40" y="989173"/>
                </a:lnTo>
                <a:lnTo>
                  <a:pt x="9454" y="1030773"/>
                </a:lnTo>
                <a:lnTo>
                  <a:pt x="33084" y="1064639"/>
                </a:lnTo>
                <a:lnTo>
                  <a:pt x="67576" y="1087417"/>
                </a:lnTo>
                <a:lnTo>
                  <a:pt x="109575" y="1095755"/>
                </a:lnTo>
                <a:lnTo>
                  <a:pt x="1620109" y="1095715"/>
                </a:lnTo>
                <a:lnTo>
                  <a:pt x="1661709" y="1086301"/>
                </a:lnTo>
                <a:lnTo>
                  <a:pt x="1695575" y="1062671"/>
                </a:lnTo>
                <a:lnTo>
                  <a:pt x="1718353" y="1028179"/>
                </a:lnTo>
                <a:lnTo>
                  <a:pt x="1726692" y="986180"/>
                </a:lnTo>
                <a:lnTo>
                  <a:pt x="1726651" y="106582"/>
                </a:lnTo>
                <a:lnTo>
                  <a:pt x="1717237" y="64982"/>
                </a:lnTo>
                <a:lnTo>
                  <a:pt x="1693607" y="31116"/>
                </a:lnTo>
                <a:lnTo>
                  <a:pt x="1659115" y="8338"/>
                </a:lnTo>
                <a:lnTo>
                  <a:pt x="16171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311640" y="4663441"/>
            <a:ext cx="1727200" cy="1096010"/>
          </a:xfrm>
          <a:custGeom>
            <a:avLst/>
            <a:gdLst/>
            <a:ahLst/>
            <a:cxnLst/>
            <a:rect l="l" t="t" r="r" b="b"/>
            <a:pathLst>
              <a:path w="1727200" h="1096010">
                <a:moveTo>
                  <a:pt x="0" y="109575"/>
                </a:moveTo>
                <a:lnTo>
                  <a:pt x="8338" y="67576"/>
                </a:lnTo>
                <a:lnTo>
                  <a:pt x="31116" y="33084"/>
                </a:lnTo>
                <a:lnTo>
                  <a:pt x="64982" y="9454"/>
                </a:lnTo>
                <a:lnTo>
                  <a:pt x="106582" y="40"/>
                </a:lnTo>
                <a:lnTo>
                  <a:pt x="1617116" y="0"/>
                </a:lnTo>
                <a:lnTo>
                  <a:pt x="1631743" y="967"/>
                </a:lnTo>
                <a:lnTo>
                  <a:pt x="1671612" y="14492"/>
                </a:lnTo>
                <a:lnTo>
                  <a:pt x="1702856" y="41338"/>
                </a:lnTo>
                <a:lnTo>
                  <a:pt x="1722120" y="78155"/>
                </a:lnTo>
                <a:lnTo>
                  <a:pt x="1726692" y="986180"/>
                </a:lnTo>
                <a:lnTo>
                  <a:pt x="1725724" y="1000807"/>
                </a:lnTo>
                <a:lnTo>
                  <a:pt x="1712199" y="1040676"/>
                </a:lnTo>
                <a:lnTo>
                  <a:pt x="1685353" y="1071920"/>
                </a:lnTo>
                <a:lnTo>
                  <a:pt x="1648536" y="1091184"/>
                </a:lnTo>
                <a:lnTo>
                  <a:pt x="109575" y="1095755"/>
                </a:lnTo>
                <a:lnTo>
                  <a:pt x="94948" y="1094788"/>
                </a:lnTo>
                <a:lnTo>
                  <a:pt x="55079" y="1081263"/>
                </a:lnTo>
                <a:lnTo>
                  <a:pt x="23835" y="1054417"/>
                </a:lnTo>
                <a:lnTo>
                  <a:pt x="4571" y="1017600"/>
                </a:lnTo>
                <a:lnTo>
                  <a:pt x="0" y="109575"/>
                </a:lnTo>
                <a:close/>
              </a:path>
            </a:pathLst>
          </a:custGeom>
          <a:ln w="12192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9801762" y="4819905"/>
            <a:ext cx="74739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75" dirty="0">
                <a:latin typeface="Calibri"/>
                <a:cs typeface="Calibri"/>
              </a:rPr>
              <a:t>W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g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443704" y="5085017"/>
            <a:ext cx="146240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10" dirty="0">
                <a:latin typeface="Calibri"/>
                <a:cs typeface="Calibri"/>
              </a:rPr>
              <a:t>3 </a:t>
            </a:r>
            <a:r>
              <a:rPr sz="1900" spc="-4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</a:t>
            </a:r>
            <a:r>
              <a:rPr sz="1900" spc="-50" dirty="0">
                <a:latin typeface="Calibri"/>
                <a:cs typeface="Calibri"/>
              </a:rPr>
              <a:t>f</a:t>
            </a:r>
            <a:r>
              <a:rPr sz="1900" spc="-15" dirty="0">
                <a:latin typeface="Calibri"/>
                <a:cs typeface="Calibri"/>
              </a:rPr>
              <a:t>or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ce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864368" y="5350129"/>
            <a:ext cx="61976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20" dirty="0">
                <a:latin typeface="Calibri"/>
                <a:cs typeface="Calibri"/>
              </a:rPr>
              <a:t>Le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750"/>
              </a:lnSpc>
            </a:pPr>
            <a:r>
              <a:rPr dirty="0"/>
              <a:t>EL</a:t>
            </a:r>
            <a:r>
              <a:rPr spc="-325" dirty="0"/>
              <a:t>P</a:t>
            </a:r>
            <a:r>
              <a:rPr dirty="0"/>
              <a:t>AC</a:t>
            </a:r>
            <a:r>
              <a:rPr spc="-15" dirty="0"/>
              <a:t> </a:t>
            </a:r>
            <a:r>
              <a:rPr spc="-10" dirty="0"/>
              <a:t>G</a:t>
            </a:r>
            <a:r>
              <a:rPr dirty="0"/>
              <a:t>ene</a:t>
            </a:r>
            <a:r>
              <a:rPr spc="-5" dirty="0"/>
              <a:t>r</a:t>
            </a:r>
            <a:r>
              <a:rPr dirty="0"/>
              <a:t>al</a:t>
            </a:r>
            <a:r>
              <a:rPr spc="5" dirty="0"/>
              <a:t> </a:t>
            </a:r>
            <a:r>
              <a:rPr dirty="0"/>
              <a:t>Pe</a:t>
            </a:r>
            <a:r>
              <a:rPr spc="-5" dirty="0"/>
              <a:t>r</a:t>
            </a:r>
            <a:r>
              <a:rPr dirty="0"/>
              <a:t>fo</a:t>
            </a:r>
            <a:r>
              <a:rPr spc="-5" dirty="0"/>
              <a:t>r</a:t>
            </a:r>
            <a:r>
              <a:rPr dirty="0"/>
              <a:t>man</a:t>
            </a:r>
            <a:r>
              <a:rPr spc="5" dirty="0"/>
              <a:t>c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Le</a:t>
            </a:r>
            <a:r>
              <a:rPr spc="5" dirty="0"/>
              <a:t>v</a:t>
            </a:r>
            <a:r>
              <a:rPr dirty="0"/>
              <a:t>el De</a:t>
            </a:r>
            <a:r>
              <a:rPr spc="5" dirty="0"/>
              <a:t>sc</a:t>
            </a:r>
            <a:r>
              <a:rPr spc="-5" dirty="0"/>
              <a:t>r</a:t>
            </a:r>
            <a:r>
              <a:rPr spc="5" dirty="0"/>
              <a:t>i</a:t>
            </a:r>
            <a:r>
              <a:rPr dirty="0"/>
              <a:t>pto</a:t>
            </a:r>
            <a:r>
              <a:rPr spc="-5" dirty="0"/>
              <a:t>r</a:t>
            </a:r>
            <a:r>
              <a:rPr dirty="0"/>
              <a:t>s</a:t>
            </a:r>
          </a:p>
        </p:txBody>
      </p:sp>
      <p:sp>
        <p:nvSpPr>
          <p:cNvPr id="5" name="object 5"/>
          <p:cNvSpPr/>
          <p:nvPr/>
        </p:nvSpPr>
        <p:spPr>
          <a:xfrm>
            <a:off x="838200" y="1648828"/>
            <a:ext cx="1492885" cy="1188720"/>
          </a:xfrm>
          <a:custGeom>
            <a:avLst/>
            <a:gdLst/>
            <a:ahLst/>
            <a:cxnLst/>
            <a:rect l="l" t="t" r="r" b="b"/>
            <a:pathLst>
              <a:path w="1492885" h="1188720">
                <a:moveTo>
                  <a:pt x="0" y="0"/>
                </a:moveTo>
                <a:lnTo>
                  <a:pt x="1492745" y="0"/>
                </a:lnTo>
                <a:lnTo>
                  <a:pt x="1492745" y="1188719"/>
                </a:lnTo>
                <a:lnTo>
                  <a:pt x="0" y="1188719"/>
                </a:lnTo>
                <a:lnTo>
                  <a:pt x="0" y="0"/>
                </a:lnTo>
                <a:close/>
              </a:path>
            </a:pathLst>
          </a:custGeom>
          <a:solidFill>
            <a:srgbClr val="D0B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30945" y="1648828"/>
            <a:ext cx="8827135" cy="1188720"/>
          </a:xfrm>
          <a:custGeom>
            <a:avLst/>
            <a:gdLst/>
            <a:ahLst/>
            <a:cxnLst/>
            <a:rect l="l" t="t" r="r" b="b"/>
            <a:pathLst>
              <a:path w="8827135" h="1188720">
                <a:moveTo>
                  <a:pt x="0" y="0"/>
                </a:moveTo>
                <a:lnTo>
                  <a:pt x="8826969" y="0"/>
                </a:lnTo>
                <a:lnTo>
                  <a:pt x="8826969" y="1188719"/>
                </a:lnTo>
                <a:lnTo>
                  <a:pt x="0" y="1188719"/>
                </a:lnTo>
                <a:lnTo>
                  <a:pt x="0" y="0"/>
                </a:lnTo>
                <a:close/>
              </a:path>
            </a:pathLst>
          </a:custGeom>
          <a:solidFill>
            <a:srgbClr val="D0B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8200" y="2837548"/>
            <a:ext cx="1492885" cy="1005840"/>
          </a:xfrm>
          <a:custGeom>
            <a:avLst/>
            <a:gdLst/>
            <a:ahLst/>
            <a:cxnLst/>
            <a:rect l="l" t="t" r="r" b="b"/>
            <a:pathLst>
              <a:path w="1492885" h="1005839">
                <a:moveTo>
                  <a:pt x="0" y="0"/>
                </a:moveTo>
                <a:lnTo>
                  <a:pt x="1492745" y="0"/>
                </a:lnTo>
                <a:lnTo>
                  <a:pt x="1492745" y="1005839"/>
                </a:lnTo>
                <a:lnTo>
                  <a:pt x="0" y="1005839"/>
                </a:lnTo>
                <a:lnTo>
                  <a:pt x="0" y="0"/>
                </a:lnTo>
                <a:close/>
              </a:path>
            </a:pathLst>
          </a:custGeom>
          <a:solidFill>
            <a:srgbClr val="FFB3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30945" y="2837548"/>
            <a:ext cx="8827135" cy="1005840"/>
          </a:xfrm>
          <a:custGeom>
            <a:avLst/>
            <a:gdLst/>
            <a:ahLst/>
            <a:cxnLst/>
            <a:rect l="l" t="t" r="r" b="b"/>
            <a:pathLst>
              <a:path w="8827135" h="1005839">
                <a:moveTo>
                  <a:pt x="0" y="0"/>
                </a:moveTo>
                <a:lnTo>
                  <a:pt x="8826969" y="0"/>
                </a:lnTo>
                <a:lnTo>
                  <a:pt x="8826969" y="1005839"/>
                </a:lnTo>
                <a:lnTo>
                  <a:pt x="0" y="1005839"/>
                </a:lnTo>
                <a:lnTo>
                  <a:pt x="0" y="0"/>
                </a:lnTo>
                <a:close/>
              </a:path>
            </a:pathLst>
          </a:custGeom>
          <a:solidFill>
            <a:srgbClr val="FFB3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8200" y="3843388"/>
            <a:ext cx="1492885" cy="1005840"/>
          </a:xfrm>
          <a:custGeom>
            <a:avLst/>
            <a:gdLst/>
            <a:ahLst/>
            <a:cxnLst/>
            <a:rect l="l" t="t" r="r" b="b"/>
            <a:pathLst>
              <a:path w="1492885" h="1005839">
                <a:moveTo>
                  <a:pt x="0" y="0"/>
                </a:moveTo>
                <a:lnTo>
                  <a:pt x="1492745" y="0"/>
                </a:lnTo>
                <a:lnTo>
                  <a:pt x="1492745" y="1005839"/>
                </a:lnTo>
                <a:lnTo>
                  <a:pt x="0" y="1005839"/>
                </a:lnTo>
                <a:lnTo>
                  <a:pt x="0" y="0"/>
                </a:lnTo>
                <a:close/>
              </a:path>
            </a:pathLst>
          </a:custGeom>
          <a:solidFill>
            <a:srgbClr val="AFC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30945" y="3843388"/>
            <a:ext cx="8827135" cy="1005840"/>
          </a:xfrm>
          <a:custGeom>
            <a:avLst/>
            <a:gdLst/>
            <a:ahLst/>
            <a:cxnLst/>
            <a:rect l="l" t="t" r="r" b="b"/>
            <a:pathLst>
              <a:path w="8827135" h="1005839">
                <a:moveTo>
                  <a:pt x="0" y="0"/>
                </a:moveTo>
                <a:lnTo>
                  <a:pt x="8826969" y="0"/>
                </a:lnTo>
                <a:lnTo>
                  <a:pt x="8826969" y="1005839"/>
                </a:lnTo>
                <a:lnTo>
                  <a:pt x="0" y="1005839"/>
                </a:lnTo>
                <a:lnTo>
                  <a:pt x="0" y="0"/>
                </a:lnTo>
                <a:close/>
              </a:path>
            </a:pathLst>
          </a:custGeom>
          <a:solidFill>
            <a:srgbClr val="AFC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8200" y="4849228"/>
            <a:ext cx="1492885" cy="822960"/>
          </a:xfrm>
          <a:custGeom>
            <a:avLst/>
            <a:gdLst/>
            <a:ahLst/>
            <a:cxnLst/>
            <a:rect l="l" t="t" r="r" b="b"/>
            <a:pathLst>
              <a:path w="1492885" h="822960">
                <a:moveTo>
                  <a:pt x="0" y="0"/>
                </a:moveTo>
                <a:lnTo>
                  <a:pt x="1492745" y="0"/>
                </a:lnTo>
                <a:lnTo>
                  <a:pt x="1492745" y="822960"/>
                </a:lnTo>
                <a:lnTo>
                  <a:pt x="0" y="822960"/>
                </a:lnTo>
                <a:lnTo>
                  <a:pt x="0" y="0"/>
                </a:lnTo>
                <a:close/>
              </a:path>
            </a:pathLst>
          </a:custGeom>
          <a:solidFill>
            <a:srgbClr val="D2E7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30945" y="4849228"/>
            <a:ext cx="8827135" cy="822960"/>
          </a:xfrm>
          <a:custGeom>
            <a:avLst/>
            <a:gdLst/>
            <a:ahLst/>
            <a:cxnLst/>
            <a:rect l="l" t="t" r="r" b="b"/>
            <a:pathLst>
              <a:path w="8827135" h="822960">
                <a:moveTo>
                  <a:pt x="0" y="0"/>
                </a:moveTo>
                <a:lnTo>
                  <a:pt x="8826969" y="0"/>
                </a:lnTo>
                <a:lnTo>
                  <a:pt x="8826969" y="822960"/>
                </a:lnTo>
                <a:lnTo>
                  <a:pt x="0" y="822960"/>
                </a:lnTo>
                <a:lnTo>
                  <a:pt x="0" y="0"/>
                </a:lnTo>
                <a:close/>
              </a:path>
            </a:pathLst>
          </a:custGeom>
          <a:solidFill>
            <a:srgbClr val="D2E7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55939" y="2168004"/>
            <a:ext cx="45529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09633" y="1710804"/>
            <a:ext cx="8586470" cy="1092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lear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5" dirty="0">
                <a:latin typeface="Calibri"/>
                <a:cs typeface="Calibri"/>
              </a:rPr>
              <a:t>av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w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5" dirty="0">
                <a:latin typeface="Calibri"/>
                <a:cs typeface="Calibri"/>
              </a:rPr>
              <a:t>l</a:t>
            </a:r>
            <a:r>
              <a:rPr sz="1200" b="1" spc="-5" dirty="0">
                <a:latin typeface="Calibri"/>
                <a:cs typeface="Calibri"/>
              </a:rPr>
              <a:t>l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20" dirty="0">
                <a:latin typeface="Calibri"/>
                <a:cs typeface="Calibri"/>
              </a:rPr>
              <a:t>v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5" dirty="0">
                <a:latin typeface="Calibri"/>
                <a:cs typeface="Calibri"/>
              </a:rPr>
              <a:t>l</a:t>
            </a:r>
            <a:r>
              <a:rPr sz="1200" b="1" spc="-10" dirty="0">
                <a:latin typeface="Calibri"/>
                <a:cs typeface="Calibri"/>
              </a:rPr>
              <a:t>op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d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15" dirty="0">
                <a:latin typeface="Calibri"/>
                <a:cs typeface="Calibri"/>
              </a:rPr>
              <a:t>st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ea</a:t>
            </a:r>
            <a:r>
              <a:rPr sz="1200" spc="-2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)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)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ill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learn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w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y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pp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f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spc="-5" dirty="0">
                <a:latin typeface="Calibri"/>
                <a:cs typeface="Calibri"/>
              </a:rPr>
              <a:t>s,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pu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ud</a:t>
            </a:r>
            <a:r>
              <a:rPr sz="1200" dirty="0">
                <a:latin typeface="Calibri"/>
                <a:cs typeface="Calibri"/>
              </a:rPr>
              <a:t>ie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ce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5" dirty="0">
                <a:latin typeface="Calibri"/>
                <a:cs typeface="Calibri"/>
              </a:rPr>
              <a:t>ari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 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mic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te</a:t>
            </a:r>
            <a:r>
              <a:rPr sz="1200" spc="-5" dirty="0">
                <a:latin typeface="Calibri"/>
                <a:cs typeface="Calibri"/>
              </a:rPr>
              <a:t>x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spc="-3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io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tic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3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amiliar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mic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te</a:t>
            </a:r>
            <a:r>
              <a:rPr sz="1200" spc="-5" dirty="0">
                <a:latin typeface="Calibri"/>
                <a:cs typeface="Calibri"/>
              </a:rPr>
              <a:t>x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s;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spc="-35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eed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h</a:t>
            </a:r>
            <a:r>
              <a:rPr sz="1200" spc="-5" dirty="0">
                <a:latin typeface="Calibri"/>
                <a:cs typeface="Calibri"/>
              </a:rPr>
              <a:t>t s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ilia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 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 per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rm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nce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th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th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“</a:t>
            </a:r>
            <a:r>
              <a:rPr sz="1200" spc="-15" dirty="0">
                <a:latin typeface="Calibri"/>
                <a:cs typeface="Calibri"/>
              </a:rPr>
              <a:t>B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4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”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cy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rib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2012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ali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men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s: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35" dirty="0">
                <a:latin typeface="Calibri"/>
                <a:cs typeface="Calibri"/>
              </a:rPr>
              <a:t>g</a:t>
            </a:r>
            <a:r>
              <a:rPr sz="1200" spc="-5" dirty="0">
                <a:latin typeface="Calibri"/>
                <a:cs typeface="Calibri"/>
              </a:rPr>
              <a:t>ar</a:t>
            </a:r>
            <a:r>
              <a:rPr sz="1200" spc="-2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12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spc="-1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LD 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s)</a:t>
            </a:r>
            <a:r>
              <a:rPr sz="120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5939" y="3265284"/>
            <a:ext cx="45529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09633" y="2899524"/>
            <a:ext cx="8423275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lear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5" dirty="0">
                <a:latin typeface="Calibri"/>
                <a:cs typeface="Calibri"/>
              </a:rPr>
              <a:t>av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m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20" dirty="0">
                <a:latin typeface="Calibri"/>
                <a:cs typeface="Calibri"/>
              </a:rPr>
              <a:t>r</a:t>
            </a:r>
            <a:r>
              <a:rPr sz="1200" b="1" spc="-30" dirty="0">
                <a:latin typeface="Calibri"/>
                <a:cs typeface="Calibri"/>
              </a:rPr>
              <a:t>a</a:t>
            </a:r>
            <a:r>
              <a:rPr sz="1200" b="1" spc="-15" dirty="0">
                <a:latin typeface="Calibri"/>
                <a:cs typeface="Calibri"/>
              </a:rPr>
              <a:t>t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5" dirty="0">
                <a:latin typeface="Calibri"/>
                <a:cs typeface="Calibri"/>
              </a:rPr>
              <a:t>l</a:t>
            </a:r>
            <a:r>
              <a:rPr sz="1200" b="1" spc="-10" dirty="0">
                <a:latin typeface="Calibri"/>
                <a:cs typeface="Calibri"/>
              </a:rPr>
              <a:t>y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20" dirty="0">
                <a:latin typeface="Calibri"/>
                <a:cs typeface="Calibri"/>
              </a:rPr>
              <a:t>v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5" dirty="0">
                <a:latin typeface="Calibri"/>
                <a:cs typeface="Calibri"/>
              </a:rPr>
              <a:t>l</a:t>
            </a:r>
            <a:r>
              <a:rPr sz="1200" b="1" spc="-10" dirty="0">
                <a:latin typeface="Calibri"/>
                <a:cs typeface="Calibri"/>
              </a:rPr>
              <a:t>op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d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15" dirty="0">
                <a:latin typeface="Calibri"/>
                <a:cs typeface="Calibri"/>
              </a:rPr>
              <a:t>st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ea</a:t>
            </a:r>
            <a:r>
              <a:rPr sz="1200" spc="-2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)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)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ill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an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ime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learn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5" dirty="0">
                <a:latin typeface="Calibri"/>
                <a:cs typeface="Calibri"/>
              </a:rPr>
              <a:t>fu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w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y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2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s 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en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h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 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minimal li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tic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3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amiliar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mic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te</a:t>
            </a:r>
            <a:r>
              <a:rPr sz="1200" spc="-5" dirty="0">
                <a:latin typeface="Calibri"/>
                <a:cs typeface="Calibri"/>
              </a:rPr>
              <a:t>x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s;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amilia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09633" y="3448164"/>
            <a:ext cx="3103880" cy="817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 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 per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rm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nce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n </a:t>
            </a:r>
            <a:r>
              <a:rPr sz="1200" dirty="0">
                <a:latin typeface="Calibri"/>
                <a:cs typeface="Calibri"/>
              </a:rPr>
              <a:t>“</a:t>
            </a:r>
            <a:r>
              <a:rPr sz="1200" spc="-1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rid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30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”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cy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rib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lear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5" dirty="0">
                <a:latin typeface="Calibri"/>
                <a:cs typeface="Calibri"/>
              </a:rPr>
              <a:t>av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so</a:t>
            </a:r>
            <a:r>
              <a:rPr sz="1200" b="1" spc="-5" dirty="0">
                <a:latin typeface="Calibri"/>
                <a:cs typeface="Calibri"/>
              </a:rPr>
              <a:t>me</a:t>
            </a:r>
            <a:r>
              <a:rPr sz="1200" b="1" spc="5" dirty="0">
                <a:latin typeface="Calibri"/>
                <a:cs typeface="Calibri"/>
              </a:rPr>
              <a:t>w</a:t>
            </a:r>
            <a:r>
              <a:rPr sz="1200" b="1" spc="-10" dirty="0">
                <a:latin typeface="Calibri"/>
                <a:cs typeface="Calibri"/>
              </a:rPr>
              <a:t>h</a:t>
            </a:r>
            <a:r>
              <a:rPr sz="1200" b="1" spc="-30" dirty="0">
                <a:latin typeface="Calibri"/>
                <a:cs typeface="Calibri"/>
              </a:rPr>
              <a:t>a</a:t>
            </a:r>
            <a:r>
              <a:rPr sz="1200" b="1" spc="-5" dirty="0">
                <a:latin typeface="Calibri"/>
                <a:cs typeface="Calibri"/>
              </a:rPr>
              <a:t>t 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ev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me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mme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ion</a:t>
            </a:r>
            <a:r>
              <a:rPr sz="1200" spc="-5" dirty="0">
                <a:latin typeface="Calibri"/>
                <a:cs typeface="Calibri"/>
              </a:rPr>
              <a:t> n</a:t>
            </a:r>
            <a:r>
              <a:rPr sz="1200" spc="-10" dirty="0">
                <a:latin typeface="Calibri"/>
                <a:cs typeface="Calibri"/>
              </a:rPr>
              <a:t>ee</a:t>
            </a:r>
            <a:r>
              <a:rPr sz="1200" spc="5" dirty="0">
                <a:latin typeface="Calibri"/>
                <a:cs typeface="Calibri"/>
              </a:rPr>
              <a:t>ds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26122" y="3460864"/>
            <a:ext cx="6249670" cy="3201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125" marR="676910" indent="-67310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th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th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“E</a:t>
            </a:r>
            <a:r>
              <a:rPr sz="1200" spc="-5" dirty="0">
                <a:latin typeface="Calibri"/>
                <a:cs typeface="Calibri"/>
              </a:rPr>
              <a:t>x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4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”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-30" dirty="0">
                <a:latin typeface="Calibri"/>
                <a:cs typeface="Calibri"/>
              </a:rPr>
              <a:t>w</a:t>
            </a:r>
            <a:r>
              <a:rPr sz="1200" spc="-5" dirty="0">
                <a:latin typeface="Calibri"/>
                <a:cs typeface="Calibri"/>
              </a:rPr>
              <a:t>er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dirty="0">
                <a:latin typeface="Calibri"/>
                <a:cs typeface="Calibri"/>
              </a:rPr>
              <a:t> E</a:t>
            </a: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98425" marR="756920" indent="-99060">
              <a:lnSpc>
                <a:spcPct val="100000"/>
              </a:lnSpc>
              <a:spcBef>
                <a:spcPts val="720"/>
              </a:spcBef>
            </a:pP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5" dirty="0">
                <a:latin typeface="Calibri"/>
                <a:cs typeface="Calibri"/>
              </a:rPr>
              <a:t>l</a:t>
            </a:r>
            <a:r>
              <a:rPr sz="1200" b="1" spc="-10" dirty="0">
                <a:latin typeface="Calibri"/>
                <a:cs typeface="Calibri"/>
              </a:rPr>
              <a:t>op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d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15" dirty="0">
                <a:latin typeface="Calibri"/>
                <a:cs typeface="Calibri"/>
              </a:rPr>
              <a:t>st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ea</a:t>
            </a:r>
            <a:r>
              <a:rPr sz="1200" spc="-2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)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)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ill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bu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spc="-10" dirty="0">
                <a:latin typeface="Calibri"/>
                <a:cs typeface="Calibri"/>
              </a:rPr>
              <a:t>te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t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s 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0" dirty="0">
                <a:latin typeface="Calibri"/>
                <a:cs typeface="Calibri"/>
              </a:rPr>
              <a:t>nt</a:t>
            </a:r>
            <a:r>
              <a:rPr sz="1200" spc="-10" dirty="0">
                <a:latin typeface="Calibri"/>
                <a:cs typeface="Calibri"/>
              </a:rPr>
              <a:t>ent</a:t>
            </a:r>
            <a:endParaRPr sz="1200">
              <a:latin typeface="Calibri"/>
              <a:cs typeface="Calibri"/>
            </a:endParaRPr>
          </a:p>
          <a:p>
            <a:pPr marL="135255" marR="604520" indent="-4127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3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amiliar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mic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te</a:t>
            </a:r>
            <a:r>
              <a:rPr sz="1200" spc="-5" dirty="0">
                <a:latin typeface="Calibri"/>
                <a:cs typeface="Calibri"/>
              </a:rPr>
              <a:t>x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s;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ub</a:t>
            </a:r>
            <a:r>
              <a:rPr sz="1200" spc="-15" dirty="0">
                <a:latin typeface="Calibri"/>
                <a:cs typeface="Calibri"/>
              </a:rPr>
              <a:t>st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ial</a:t>
            </a:r>
            <a:r>
              <a:rPr sz="1200" spc="-10" dirty="0">
                <a:latin typeface="Calibri"/>
                <a:cs typeface="Calibri"/>
              </a:rPr>
              <a:t>-t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-m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de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cs</a:t>
            </a:r>
            <a:r>
              <a:rPr sz="1200" dirty="0">
                <a:latin typeface="Calibri"/>
                <a:cs typeface="Calibri"/>
              </a:rPr>
              <a:t>. 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er</a:t>
            </a:r>
            <a:r>
              <a:rPr sz="1200" spc="-2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rma</a:t>
            </a:r>
            <a:r>
              <a:rPr sz="1200" spc="-2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ce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mid-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th</a:t>
            </a:r>
            <a:r>
              <a:rPr sz="1200" spc="-10" dirty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37465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28575" marR="629285" indent="48260">
              <a:lnSpc>
                <a:spcPct val="100000"/>
              </a:lnSpc>
              <a:spcBef>
                <a:spcPts val="720"/>
              </a:spcBef>
            </a:pPr>
            <a:r>
              <a:rPr sz="1200" b="1" spc="-10" dirty="0">
                <a:latin typeface="Calibri"/>
                <a:cs typeface="Calibri"/>
              </a:rPr>
              <a:t>op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d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15" dirty="0">
                <a:latin typeface="Calibri"/>
                <a:cs typeface="Calibri"/>
              </a:rPr>
              <a:t>st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ea</a:t>
            </a:r>
            <a:r>
              <a:rPr sz="1200" spc="-2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) 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ri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)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ill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 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b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 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ub</a:t>
            </a:r>
            <a:r>
              <a:rPr sz="1200" spc="-15" dirty="0">
                <a:latin typeface="Calibri"/>
                <a:cs typeface="Calibri"/>
              </a:rPr>
              <a:t>st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ia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2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-</a:t>
            </a:r>
            <a:r>
              <a:rPr sz="1200" dirty="0">
                <a:latin typeface="Calibri"/>
                <a:cs typeface="Calibri"/>
              </a:rPr>
              <a:t>mo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4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tic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rt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te</a:t>
            </a:r>
            <a:r>
              <a:rPr sz="1200" spc="-5" dirty="0">
                <a:latin typeface="Calibri"/>
                <a:cs typeface="Calibri"/>
              </a:rPr>
              <a:t>x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5" dirty="0">
                <a:latin typeface="Calibri"/>
                <a:cs typeface="Calibri"/>
              </a:rPr>
              <a:t>s;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ub</a:t>
            </a:r>
            <a:r>
              <a:rPr sz="1200" spc="-15" dirty="0">
                <a:latin typeface="Calibri"/>
                <a:cs typeface="Calibri"/>
              </a:rPr>
              <a:t>st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1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tic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amilia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 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“E</a:t>
            </a:r>
            <a:r>
              <a:rPr sz="1200" spc="-10" dirty="0">
                <a:latin typeface="Calibri"/>
                <a:cs typeface="Calibri"/>
              </a:rPr>
              <a:t>me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30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”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cy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rib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C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5939" y="4271124"/>
            <a:ext cx="45529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09633" y="4271124"/>
            <a:ext cx="313245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eed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-</a:t>
            </a:r>
            <a:r>
              <a:rPr sz="1200" spc="-2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o-</a:t>
            </a:r>
            <a:r>
              <a:rPr sz="1200" spc="-15" dirty="0">
                <a:latin typeface="Calibri"/>
                <a:cs typeface="Calibri"/>
              </a:rPr>
              <a:t>l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g</a:t>
            </a:r>
            <a:r>
              <a:rPr sz="1200" spc="-20" dirty="0">
                <a:latin typeface="Calibri"/>
                <a:cs typeface="Calibri"/>
              </a:rPr>
              <a:t>h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tic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up</a:t>
            </a:r>
            <a:r>
              <a:rPr sz="1200" dirty="0">
                <a:latin typeface="Calibri"/>
                <a:cs typeface="Calibri"/>
              </a:rPr>
              <a:t>p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upp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amiliar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09633" y="4636884"/>
            <a:ext cx="303466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“E</a:t>
            </a:r>
            <a:r>
              <a:rPr sz="1200" spc="-5" dirty="0">
                <a:latin typeface="Calibri"/>
                <a:cs typeface="Calibri"/>
              </a:rPr>
              <a:t>x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3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”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b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55939" y="5185524"/>
            <a:ext cx="45529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el</a:t>
            </a:r>
            <a:r>
              <a:rPr sz="1200" spc="-10" dirty="0">
                <a:latin typeface="Calibri"/>
                <a:cs typeface="Calibri"/>
              </a:rPr>
              <a:t> 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09633" y="4911204"/>
            <a:ext cx="3105785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5" dirty="0">
                <a:latin typeface="Calibri"/>
                <a:cs typeface="Calibri"/>
              </a:rPr>
              <a:t>g</a:t>
            </a:r>
            <a:r>
              <a:rPr sz="1200" dirty="0">
                <a:latin typeface="Calibri"/>
                <a:cs typeface="Calibri"/>
              </a:rPr>
              <a:t>li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lear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t 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spc="-25" dirty="0">
                <a:latin typeface="Calibri"/>
                <a:cs typeface="Calibri"/>
              </a:rPr>
              <a:t>av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m</a:t>
            </a:r>
            <a:r>
              <a:rPr sz="1200" b="1" spc="5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n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5" dirty="0">
                <a:latin typeface="Calibri"/>
                <a:cs typeface="Calibri"/>
              </a:rPr>
              <a:t>ma</a:t>
            </a:r>
            <a:r>
              <a:rPr sz="1200" b="1" dirty="0">
                <a:latin typeface="Calibri"/>
                <a:cs typeface="Calibri"/>
              </a:rPr>
              <a:t>ll</a:t>
            </a:r>
            <a:r>
              <a:rPr sz="1200" b="1" spc="-10" dirty="0">
                <a:latin typeface="Calibri"/>
                <a:cs typeface="Calibri"/>
              </a:rPr>
              <a:t>y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20" dirty="0">
                <a:latin typeface="Calibri"/>
                <a:cs typeface="Calibri"/>
              </a:rPr>
              <a:t>v</a:t>
            </a:r>
            <a:r>
              <a:rPr sz="1200" b="1" spc="-5" dirty="0">
                <a:latin typeface="Calibri"/>
                <a:cs typeface="Calibri"/>
              </a:rPr>
              <a:t>el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rn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30" dirty="0">
                <a:latin typeface="Calibri"/>
                <a:cs typeface="Calibri"/>
              </a:rPr>
              <a:t> w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s 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ph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omm</a:t>
            </a:r>
            <a:r>
              <a:rPr sz="1200" spc="5" dirty="0">
                <a:latin typeface="Calibri"/>
                <a:cs typeface="Calibri"/>
              </a:rPr>
              <a:t>un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c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amiliar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mic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09633" y="5459844"/>
            <a:ext cx="310959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cs</a:t>
            </a:r>
            <a:r>
              <a:rPr sz="1200" dirty="0">
                <a:latin typeface="Calibri"/>
                <a:cs typeface="Calibri"/>
              </a:rPr>
              <a:t>. T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5" dirty="0">
                <a:latin typeface="Calibri"/>
                <a:cs typeface="Calibri"/>
              </a:rPr>
              <a:t>er</a:t>
            </a:r>
            <a:r>
              <a:rPr sz="1200" spc="-25" dirty="0">
                <a:latin typeface="Calibri"/>
                <a:cs typeface="Calibri"/>
              </a:rPr>
              <a:t>f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rma</a:t>
            </a:r>
            <a:r>
              <a:rPr sz="1200" spc="-2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ce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r</a:t>
            </a:r>
            <a:r>
              <a:rPr sz="1200" spc="-20" dirty="0">
                <a:latin typeface="Calibri"/>
                <a:cs typeface="Calibri"/>
              </a:rPr>
              <a:t>r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nd</a:t>
            </a:r>
            <a:r>
              <a:rPr sz="1200" dirty="0">
                <a:latin typeface="Calibri"/>
                <a:cs typeface="Calibri"/>
              </a:rPr>
              <a:t>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906000" y="0"/>
            <a:ext cx="2285999" cy="22859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12308" y="3493008"/>
            <a:ext cx="6163055" cy="31683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07735" y="3488435"/>
            <a:ext cx="6172200" cy="3177540"/>
          </a:xfrm>
          <a:custGeom>
            <a:avLst/>
            <a:gdLst/>
            <a:ahLst/>
            <a:cxnLst/>
            <a:rect l="l" t="t" r="r" b="b"/>
            <a:pathLst>
              <a:path w="6172200" h="3177540">
                <a:moveTo>
                  <a:pt x="0" y="0"/>
                </a:moveTo>
                <a:lnTo>
                  <a:pt x="6172200" y="0"/>
                </a:lnTo>
                <a:lnTo>
                  <a:pt x="6172200" y="3177540"/>
                </a:lnTo>
                <a:lnTo>
                  <a:pt x="0" y="317754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eft Brace 7"/>
          <p:cNvSpPr/>
          <p:nvPr/>
        </p:nvSpPr>
        <p:spPr>
          <a:xfrm rot="16200000">
            <a:off x="5500117" y="672083"/>
            <a:ext cx="1219200" cy="9781033"/>
          </a:xfrm>
          <a:prstGeom prst="leftBrace">
            <a:avLst>
              <a:gd name="adj1" fmla="val 8333"/>
              <a:gd name="adj2" fmla="val 5012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5400000">
            <a:off x="5472683" y="-2756917"/>
            <a:ext cx="1219200" cy="9781033"/>
          </a:xfrm>
          <a:prstGeom prst="leftBrace">
            <a:avLst>
              <a:gd name="adj1" fmla="val 8333"/>
              <a:gd name="adj2" fmla="val 5012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6939" y="213834"/>
            <a:ext cx="10770870" cy="551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320"/>
              </a:lnSpc>
              <a:tabLst>
                <a:tab pos="3570604" algn="l"/>
              </a:tabLst>
            </a:pPr>
            <a:r>
              <a:rPr sz="3200" spc="-30" dirty="0">
                <a:solidFill>
                  <a:srgbClr val="134A87"/>
                </a:solidFill>
                <a:latin typeface="Arial"/>
                <a:cs typeface="Arial"/>
              </a:rPr>
              <a:t>Conne</a:t>
            </a:r>
            <a:r>
              <a:rPr sz="3200" spc="-15" dirty="0">
                <a:solidFill>
                  <a:srgbClr val="134A87"/>
                </a:solidFill>
                <a:latin typeface="Arial"/>
                <a:cs typeface="Arial"/>
              </a:rPr>
              <a:t>ct</a:t>
            </a:r>
            <a:r>
              <a:rPr sz="3200" spc="-10" dirty="0">
                <a:solidFill>
                  <a:srgbClr val="134A87"/>
                </a:solidFill>
                <a:latin typeface="Arial"/>
                <a:cs typeface="Arial"/>
              </a:rPr>
              <a:t>i</a:t>
            </a:r>
            <a:r>
              <a:rPr sz="3200" spc="-30" dirty="0">
                <a:solidFill>
                  <a:srgbClr val="134A87"/>
                </a:solidFill>
                <a:latin typeface="Arial"/>
                <a:cs typeface="Arial"/>
              </a:rPr>
              <a:t>n</a:t>
            </a:r>
            <a:r>
              <a:rPr sz="3200" spc="-25" dirty="0">
                <a:solidFill>
                  <a:srgbClr val="134A87"/>
                </a:solidFill>
                <a:latin typeface="Arial"/>
                <a:cs typeface="Arial"/>
              </a:rPr>
              <a:t>g</a:t>
            </a:r>
            <a:r>
              <a:rPr sz="3200" spc="20" dirty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200" spc="-10" dirty="0" smtClean="0">
                <a:solidFill>
                  <a:srgbClr val="134A87"/>
                </a:solidFill>
                <a:latin typeface="Arial"/>
                <a:cs typeface="Arial"/>
              </a:rPr>
              <a:t>t</a:t>
            </a:r>
            <a:r>
              <a:rPr sz="3200" spc="-30" dirty="0" smtClean="0">
                <a:solidFill>
                  <a:srgbClr val="134A87"/>
                </a:solidFill>
                <a:latin typeface="Arial"/>
                <a:cs typeface="Arial"/>
              </a:rPr>
              <a:t>h</a:t>
            </a:r>
            <a:r>
              <a:rPr lang="en-US" sz="3200" spc="-25" dirty="0" smtClean="0">
                <a:solidFill>
                  <a:srgbClr val="134A87"/>
                </a:solidFill>
                <a:latin typeface="Arial"/>
                <a:cs typeface="Arial"/>
              </a:rPr>
              <a:t>e </a:t>
            </a:r>
            <a:r>
              <a:rPr sz="3200" spc="-30" dirty="0" smtClean="0">
                <a:solidFill>
                  <a:srgbClr val="134A87"/>
                </a:solidFill>
                <a:latin typeface="Arial"/>
                <a:cs typeface="Arial"/>
              </a:rPr>
              <a:t>EL</a:t>
            </a:r>
            <a:r>
              <a:rPr sz="3200" spc="-335" dirty="0" smtClean="0">
                <a:solidFill>
                  <a:srgbClr val="134A87"/>
                </a:solidFill>
                <a:latin typeface="Arial"/>
                <a:cs typeface="Arial"/>
              </a:rPr>
              <a:t>P</a:t>
            </a:r>
            <a:r>
              <a:rPr sz="3200" spc="-35" dirty="0" smtClean="0">
                <a:solidFill>
                  <a:srgbClr val="134A87"/>
                </a:solidFill>
                <a:latin typeface="Arial"/>
                <a:cs typeface="Arial"/>
              </a:rPr>
              <a:t>A</a:t>
            </a:r>
            <a:r>
              <a:rPr sz="3200" spc="-30" dirty="0" smtClean="0">
                <a:solidFill>
                  <a:srgbClr val="134A87"/>
                </a:solidFill>
                <a:latin typeface="Arial"/>
                <a:cs typeface="Arial"/>
              </a:rPr>
              <a:t>C</a:t>
            </a:r>
            <a:r>
              <a:rPr sz="3200" spc="10" dirty="0" smtClean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200" spc="-30" dirty="0" smtClean="0">
                <a:solidFill>
                  <a:srgbClr val="134A87"/>
                </a:solidFill>
                <a:latin typeface="Arial"/>
                <a:cs typeface="Arial"/>
              </a:rPr>
              <a:t>Le</a:t>
            </a:r>
            <a:r>
              <a:rPr sz="3200" spc="-15" dirty="0" smtClean="0">
                <a:solidFill>
                  <a:srgbClr val="134A87"/>
                </a:solidFill>
                <a:latin typeface="Arial"/>
                <a:cs typeface="Arial"/>
              </a:rPr>
              <a:t>v</a:t>
            </a:r>
            <a:r>
              <a:rPr sz="3200" spc="-30" dirty="0" smtClean="0">
                <a:solidFill>
                  <a:srgbClr val="134A87"/>
                </a:solidFill>
                <a:latin typeface="Arial"/>
                <a:cs typeface="Arial"/>
              </a:rPr>
              <a:t>e</a:t>
            </a:r>
            <a:r>
              <a:rPr sz="3200" spc="-15" dirty="0" smtClean="0">
                <a:solidFill>
                  <a:srgbClr val="134A87"/>
                </a:solidFill>
                <a:latin typeface="Arial"/>
                <a:cs typeface="Arial"/>
              </a:rPr>
              <a:t>ls</a:t>
            </a:r>
            <a:r>
              <a:rPr sz="3200" spc="20" dirty="0" smtClean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34A87"/>
                </a:solidFill>
                <a:latin typeface="Arial"/>
                <a:cs typeface="Arial"/>
              </a:rPr>
              <a:t>t</a:t>
            </a:r>
            <a:r>
              <a:rPr sz="3200" spc="-25" dirty="0">
                <a:solidFill>
                  <a:srgbClr val="134A87"/>
                </a:solidFill>
                <a:latin typeface="Arial"/>
                <a:cs typeface="Arial"/>
              </a:rPr>
              <a:t>o</a:t>
            </a:r>
            <a:r>
              <a:rPr sz="3200" spc="-10" dirty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200" spc="-10" dirty="0" smtClean="0">
                <a:solidFill>
                  <a:srgbClr val="134A87"/>
                </a:solidFill>
                <a:latin typeface="Arial"/>
                <a:cs typeface="Arial"/>
              </a:rPr>
              <a:t>t</a:t>
            </a:r>
            <a:r>
              <a:rPr sz="3200" spc="-30" dirty="0" smtClean="0">
                <a:solidFill>
                  <a:srgbClr val="134A87"/>
                </a:solidFill>
                <a:latin typeface="Arial"/>
                <a:cs typeface="Arial"/>
              </a:rPr>
              <a:t>h</a:t>
            </a:r>
            <a:r>
              <a:rPr sz="3200" spc="-25" dirty="0" smtClean="0">
                <a:solidFill>
                  <a:srgbClr val="134A87"/>
                </a:solidFill>
                <a:latin typeface="Arial"/>
                <a:cs typeface="Arial"/>
              </a:rPr>
              <a:t>e</a:t>
            </a:r>
            <a:r>
              <a:rPr lang="en-US" sz="3200" spc="10" dirty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200" spc="-30" dirty="0" smtClean="0">
                <a:solidFill>
                  <a:srgbClr val="134A87"/>
                </a:solidFill>
                <a:latin typeface="Arial"/>
                <a:cs typeface="Arial"/>
              </a:rPr>
              <a:t>201</a:t>
            </a:r>
            <a:r>
              <a:rPr sz="3200" spc="-25" dirty="0" smtClean="0">
                <a:solidFill>
                  <a:srgbClr val="134A87"/>
                </a:solidFill>
                <a:latin typeface="Arial"/>
                <a:cs typeface="Arial"/>
              </a:rPr>
              <a:t>2</a:t>
            </a:r>
            <a:r>
              <a:rPr sz="3200" spc="10" dirty="0" smtClean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200" spc="-30" dirty="0">
                <a:solidFill>
                  <a:srgbClr val="134A87"/>
                </a:solidFill>
                <a:latin typeface="Arial"/>
                <a:cs typeface="Arial"/>
              </a:rPr>
              <a:t>ELD</a:t>
            </a:r>
            <a:r>
              <a:rPr sz="3200" spc="-15" dirty="0">
                <a:solidFill>
                  <a:srgbClr val="134A87"/>
                </a:solidFill>
                <a:latin typeface="Arial"/>
                <a:cs typeface="Arial"/>
              </a:rPr>
              <a:t> </a:t>
            </a:r>
            <a:r>
              <a:rPr sz="3200" spc="-35" dirty="0">
                <a:solidFill>
                  <a:srgbClr val="134A87"/>
                </a:solidFill>
                <a:latin typeface="Arial"/>
                <a:cs typeface="Arial"/>
              </a:rPr>
              <a:t>S</a:t>
            </a:r>
            <a:r>
              <a:rPr sz="3200" spc="-10" dirty="0">
                <a:solidFill>
                  <a:srgbClr val="134A87"/>
                </a:solidFill>
                <a:latin typeface="Arial"/>
                <a:cs typeface="Arial"/>
              </a:rPr>
              <a:t>t</a:t>
            </a:r>
            <a:r>
              <a:rPr sz="3200" spc="-30" dirty="0">
                <a:solidFill>
                  <a:srgbClr val="134A87"/>
                </a:solidFill>
                <a:latin typeface="Arial"/>
                <a:cs typeface="Arial"/>
              </a:rPr>
              <a:t>anda</a:t>
            </a:r>
            <a:r>
              <a:rPr sz="3200" spc="-15" dirty="0">
                <a:solidFill>
                  <a:srgbClr val="134A87"/>
                </a:solidFill>
                <a:latin typeface="Arial"/>
                <a:cs typeface="Arial"/>
              </a:rPr>
              <a:t>r</a:t>
            </a:r>
            <a:r>
              <a:rPr sz="3200" spc="-30" dirty="0">
                <a:solidFill>
                  <a:srgbClr val="134A87"/>
                </a:solidFill>
                <a:latin typeface="Arial"/>
                <a:cs typeface="Arial"/>
              </a:rPr>
              <a:t>d</a:t>
            </a:r>
            <a:r>
              <a:rPr sz="3200" spc="-20" dirty="0">
                <a:solidFill>
                  <a:srgbClr val="134A87"/>
                </a:solidFill>
                <a:latin typeface="Arial"/>
                <a:cs typeface="Arial"/>
              </a:rPr>
              <a:t>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6800" y="2269235"/>
            <a:ext cx="10058399" cy="33162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3747515" y="990600"/>
            <a:ext cx="4724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ELD Standards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1066800"/>
            <a:ext cx="4724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ELD Standard Level</a:t>
            </a:r>
            <a:endParaRPr lang="en-U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9038" y="5893308"/>
            <a:ext cx="4724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ELPAC Level</a:t>
            </a:r>
            <a:endParaRPr lang="en-US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767" y="5442203"/>
            <a:ext cx="10056875" cy="1415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656" y="5893308"/>
            <a:ext cx="2589275" cy="926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4451" rIns="0" bIns="0" rtlCol="0">
            <a:spAutoFit/>
          </a:bodyPr>
          <a:lstStyle/>
          <a:p>
            <a:pPr marL="12700">
              <a:lnSpc>
                <a:spcPts val="5235"/>
              </a:lnSpc>
            </a:pPr>
            <a:r>
              <a:rPr dirty="0"/>
              <a:t>Add</a:t>
            </a:r>
            <a:r>
              <a:rPr spc="5" dirty="0"/>
              <a:t>i</a:t>
            </a:r>
            <a:r>
              <a:rPr dirty="0"/>
              <a:t>t</a:t>
            </a:r>
            <a:r>
              <a:rPr spc="5" dirty="0"/>
              <a:t>i</a:t>
            </a:r>
            <a:r>
              <a:rPr dirty="0"/>
              <a:t>onal</a:t>
            </a:r>
            <a:r>
              <a:rPr spc="-10" dirty="0"/>
              <a:t> </a:t>
            </a:r>
            <a:r>
              <a:rPr dirty="0"/>
              <a:t>Key</a:t>
            </a:r>
            <a:r>
              <a:rPr spc="-10" dirty="0"/>
              <a:t> </a:t>
            </a:r>
            <a:r>
              <a:rPr dirty="0"/>
              <a:t>Po</a:t>
            </a:r>
            <a:r>
              <a:rPr spc="5" dirty="0"/>
              <a:t>i</a:t>
            </a:r>
            <a:r>
              <a:rPr dirty="0"/>
              <a:t>nts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6939" y="1752633"/>
            <a:ext cx="9443720" cy="2757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he</a:t>
            </a:r>
            <a:r>
              <a:rPr sz="3200" dirty="0">
                <a:latin typeface="Arial"/>
                <a:cs typeface="Arial"/>
              </a:rPr>
              <a:t>re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5" dirty="0">
                <a:latin typeface="Arial"/>
                <a:cs typeface="Arial"/>
              </a:rPr>
              <a:t>il</a:t>
            </a:r>
            <a:r>
              <a:rPr sz="3200" dirty="0">
                <a:latin typeface="Arial"/>
                <a:cs typeface="Arial"/>
              </a:rPr>
              <a:t>l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NOT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c</a:t>
            </a:r>
            <a:r>
              <a:rPr sz="3200" spc="-10" dirty="0">
                <a:latin typeface="Arial"/>
                <a:cs typeface="Arial"/>
              </a:rPr>
              <a:t>ompa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5" dirty="0">
                <a:latin typeface="Arial"/>
                <a:cs typeface="Arial"/>
              </a:rPr>
              <a:t>s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n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be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w</a:t>
            </a:r>
            <a:r>
              <a:rPr sz="3200" spc="-10" dirty="0">
                <a:latin typeface="Arial"/>
                <a:cs typeface="Arial"/>
              </a:rPr>
              <a:t>ee</a:t>
            </a:r>
            <a:r>
              <a:rPr sz="3200" dirty="0">
                <a:latin typeface="Arial"/>
                <a:cs typeface="Arial"/>
              </a:rPr>
              <a:t>n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-10" dirty="0">
                <a:latin typeface="Arial"/>
                <a:cs typeface="Arial"/>
              </a:rPr>
              <a:t>n</a:t>
            </a:r>
            <a:r>
              <a:rPr sz="3200" spc="-5" dirty="0">
                <a:latin typeface="Arial"/>
                <a:cs typeface="Arial"/>
              </a:rPr>
              <a:t>iti</a:t>
            </a:r>
            <a:r>
              <a:rPr sz="3200" spc="-10" dirty="0">
                <a:latin typeface="Arial"/>
                <a:cs typeface="Arial"/>
              </a:rPr>
              <a:t>al </a:t>
            </a:r>
            <a:r>
              <a:rPr sz="3200" spc="-5" dirty="0">
                <a:latin typeface="Arial"/>
                <a:cs typeface="Arial"/>
              </a:rPr>
              <a:t>A</a:t>
            </a:r>
            <a:r>
              <a:rPr sz="3200" spc="5" dirty="0">
                <a:latin typeface="Arial"/>
                <a:cs typeface="Arial"/>
              </a:rPr>
              <a:t>ss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ss</a:t>
            </a:r>
            <a:r>
              <a:rPr sz="3200" spc="-10" dirty="0">
                <a:latin typeface="Arial"/>
                <a:cs typeface="Arial"/>
              </a:rPr>
              <a:t>men</a:t>
            </a:r>
            <a:r>
              <a:rPr sz="3200" dirty="0">
                <a:latin typeface="Arial"/>
                <a:cs typeface="Arial"/>
              </a:rPr>
              <a:t>t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an</a:t>
            </a:r>
            <a:r>
              <a:rPr sz="3200" dirty="0">
                <a:latin typeface="Arial"/>
                <a:cs typeface="Arial"/>
              </a:rPr>
              <a:t>d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</a:t>
            </a:r>
            <a:r>
              <a:rPr sz="3200" spc="-10" dirty="0">
                <a:latin typeface="Arial"/>
                <a:cs typeface="Arial"/>
              </a:rPr>
              <a:t>umma</a:t>
            </a:r>
            <a:r>
              <a:rPr sz="3200" spc="-5" dirty="0">
                <a:latin typeface="Arial"/>
                <a:cs typeface="Arial"/>
              </a:rPr>
              <a:t>ti</a:t>
            </a:r>
            <a:r>
              <a:rPr sz="3200" spc="5" dirty="0">
                <a:latin typeface="Arial"/>
                <a:cs typeface="Arial"/>
              </a:rPr>
              <a:t>v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</a:t>
            </a:r>
            <a:r>
              <a:rPr sz="3200" spc="5" dirty="0">
                <a:latin typeface="Arial"/>
                <a:cs typeface="Arial"/>
              </a:rPr>
              <a:t>ss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ss</a:t>
            </a:r>
            <a:r>
              <a:rPr sz="3200" spc="-10" dirty="0">
                <a:latin typeface="Arial"/>
                <a:cs typeface="Arial"/>
              </a:rPr>
              <a:t>men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.</a:t>
            </a:r>
          </a:p>
          <a:p>
            <a:pPr marL="698500" marR="357505" lvl="1" indent="-228600">
              <a:lnSpc>
                <a:spcPts val="3030"/>
              </a:lnSpc>
              <a:spcBef>
                <a:spcPts val="505"/>
              </a:spcBef>
              <a:buFont typeface="Arial"/>
              <a:buChar char="•"/>
              <a:tabLst>
                <a:tab pos="698500" algn="l"/>
              </a:tabLst>
            </a:pPr>
            <a:r>
              <a:rPr sz="2800" spc="-25" dirty="0">
                <a:latin typeface="Arial"/>
                <a:cs typeface="Arial"/>
              </a:rPr>
              <a:t>T</a:t>
            </a:r>
            <a:r>
              <a:rPr sz="2800" spc="-15" dirty="0">
                <a:latin typeface="Arial"/>
                <a:cs typeface="Arial"/>
              </a:rPr>
              <a:t>hey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ar</a:t>
            </a:r>
            <a:r>
              <a:rPr sz="2800" spc="-20" dirty="0">
                <a:latin typeface="Arial"/>
                <a:cs typeface="Arial"/>
              </a:rPr>
              <a:t>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t</a:t>
            </a:r>
            <a:r>
              <a:rPr sz="2800" spc="-30" dirty="0">
                <a:latin typeface="Arial"/>
                <a:cs typeface="Arial"/>
              </a:rPr>
              <a:t>w</a:t>
            </a:r>
            <a:r>
              <a:rPr sz="2800" spc="-20" dirty="0">
                <a:latin typeface="Arial"/>
                <a:cs typeface="Arial"/>
              </a:rPr>
              <a:t>o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d</a:t>
            </a:r>
            <a:r>
              <a:rPr sz="2800" spc="-10" dirty="0">
                <a:latin typeface="Arial"/>
                <a:cs typeface="Arial"/>
              </a:rPr>
              <a:t>i</a:t>
            </a:r>
            <a:r>
              <a:rPr sz="2800" spc="-60" dirty="0">
                <a:latin typeface="Arial"/>
                <a:cs typeface="Arial"/>
              </a:rPr>
              <a:t>f</a:t>
            </a:r>
            <a:r>
              <a:rPr sz="2800" spc="-10" dirty="0">
                <a:latin typeface="Arial"/>
                <a:cs typeface="Arial"/>
              </a:rPr>
              <a:t>ferent assess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15" dirty="0">
                <a:latin typeface="Arial"/>
                <a:cs typeface="Arial"/>
              </a:rPr>
              <a:t>ents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w</a:t>
            </a:r>
            <a:r>
              <a:rPr sz="2800" spc="-10" dirty="0">
                <a:latin typeface="Arial"/>
                <a:cs typeface="Arial"/>
              </a:rPr>
              <a:t>ith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t</a:t>
            </a:r>
            <a:r>
              <a:rPr sz="2800" spc="-30" dirty="0">
                <a:latin typeface="Arial"/>
                <a:cs typeface="Arial"/>
              </a:rPr>
              <a:t>w</a:t>
            </a:r>
            <a:r>
              <a:rPr sz="2800" spc="-20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d</a:t>
            </a:r>
            <a:r>
              <a:rPr sz="2800" spc="-10" dirty="0">
                <a:latin typeface="Arial"/>
                <a:cs typeface="Arial"/>
              </a:rPr>
              <a:t>i</a:t>
            </a:r>
            <a:r>
              <a:rPr sz="2800" spc="-60" dirty="0">
                <a:latin typeface="Arial"/>
                <a:cs typeface="Arial"/>
              </a:rPr>
              <a:t>f</a:t>
            </a:r>
            <a:r>
              <a:rPr sz="2800" spc="-10" dirty="0">
                <a:latin typeface="Arial"/>
                <a:cs typeface="Arial"/>
              </a:rPr>
              <a:t>ferent purposes.</a:t>
            </a:r>
            <a:endParaRPr sz="2800" dirty="0">
              <a:latin typeface="Arial"/>
              <a:cs typeface="Arial"/>
            </a:endParaRPr>
          </a:p>
          <a:p>
            <a:pPr marL="241300" marR="200025" indent="-228600">
              <a:lnSpc>
                <a:spcPts val="3460"/>
              </a:lnSpc>
              <a:spcBef>
                <a:spcPts val="980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s</a:t>
            </a:r>
            <a:r>
              <a:rPr sz="3200" spc="-10" dirty="0">
                <a:latin typeface="Arial"/>
                <a:cs typeface="Arial"/>
              </a:rPr>
              <a:t>ho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d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sc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s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be</a:t>
            </a:r>
            <a:r>
              <a:rPr sz="3200" spc="-5" dirty="0">
                <a:latin typeface="Arial"/>
                <a:cs typeface="Arial"/>
              </a:rPr>
              <a:t>f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re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</a:t>
            </a:r>
            <a:r>
              <a:rPr sz="3200" spc="-1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</a:t>
            </a:r>
            <a:r>
              <a:rPr sz="3200" spc="-10" dirty="0">
                <a:latin typeface="Arial"/>
                <a:cs typeface="Arial"/>
              </a:rPr>
              <a:t>oa</a:t>
            </a:r>
            <a:r>
              <a:rPr sz="3200" dirty="0">
                <a:latin typeface="Arial"/>
                <a:cs typeface="Arial"/>
              </a:rPr>
              <a:t>rd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du</a:t>
            </a:r>
            <a:r>
              <a:rPr sz="3200" spc="5" dirty="0">
                <a:latin typeface="Arial"/>
                <a:cs typeface="Arial"/>
              </a:rPr>
              <a:t>c</a:t>
            </a:r>
            <a:r>
              <a:rPr sz="3200" spc="-1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ti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n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app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spc="5" dirty="0">
                <a:latin typeface="Arial"/>
                <a:cs typeface="Arial"/>
              </a:rPr>
              <a:t>v</a:t>
            </a:r>
            <a:r>
              <a:rPr sz="3200" spc="-1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dirty="0" smtClean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789</Words>
  <Application>Microsoft Office PowerPoint</Application>
  <PresentationFormat>Custom</PresentationFormat>
  <Paragraphs>94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English Learner Law</vt:lpstr>
      <vt:lpstr>Annual CELDT versus Summative ELPAC</vt:lpstr>
      <vt:lpstr>PowerPoint Presentation</vt:lpstr>
      <vt:lpstr>Let’s Talk:</vt:lpstr>
      <vt:lpstr>ELPAC Score Information-Summative</vt:lpstr>
      <vt:lpstr>ELPAC General Performance Level Descriptors</vt:lpstr>
      <vt:lpstr>PowerPoint Presentation</vt:lpstr>
      <vt:lpstr>Additional Key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Antonovich</dc:creator>
  <cp:lastModifiedBy>Admin</cp:lastModifiedBy>
  <cp:revision>10</cp:revision>
  <cp:lastPrinted>2018-01-18T19:52:36Z</cp:lastPrinted>
  <dcterms:created xsi:type="dcterms:W3CDTF">2018-01-18T09:40:21Z</dcterms:created>
  <dcterms:modified xsi:type="dcterms:W3CDTF">2018-01-18T19:56:31Z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2017-11-04T00:00:00Z</vt:filetime>
  </property>
  <property fmtid="{D5CDD505-2E9C-101B-9397-08002B2CF9AE}" pid="3" name="LastSaved">
    <vt:filetime>2018-01-18T00:00:00Z</vt:filetime>
  </property>
</Properties>
</file>