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708" r:id="rId2"/>
  </p:sldMasterIdLst>
  <p:notesMasterIdLst>
    <p:notesMasterId r:id="rId11"/>
  </p:notesMasterIdLst>
  <p:handoutMasterIdLst>
    <p:handoutMasterId r:id="rId12"/>
  </p:handoutMasterIdLst>
  <p:sldIdLst>
    <p:sldId id="463" r:id="rId3"/>
    <p:sldId id="522" r:id="rId4"/>
    <p:sldId id="516" r:id="rId5"/>
    <p:sldId id="486" r:id="rId6"/>
    <p:sldId id="513" r:id="rId7"/>
    <p:sldId id="520" r:id="rId8"/>
    <p:sldId id="525" r:id="rId9"/>
    <p:sldId id="532" r:id="rId10"/>
  </p:sldIdLst>
  <p:sldSz cx="9829800" cy="7315200"/>
  <p:notesSz cx="6950075" cy="9236075"/>
  <p:defaultTextStyle>
    <a:defPPr>
      <a:defRPr lang="en-US"/>
    </a:defPPr>
    <a:lvl1pPr marL="0" algn="l" defTabSz="979600" rtl="0" eaLnBrk="1" latinLnBrk="0" hangingPunct="1">
      <a:defRPr sz="1929" kern="1200">
        <a:solidFill>
          <a:schemeClr val="tx1"/>
        </a:solidFill>
        <a:latin typeface="+mn-lt"/>
        <a:ea typeface="+mn-ea"/>
        <a:cs typeface="+mn-cs"/>
      </a:defRPr>
    </a:lvl1pPr>
    <a:lvl2pPr marL="489800" algn="l" defTabSz="979600" rtl="0" eaLnBrk="1" latinLnBrk="0" hangingPunct="1">
      <a:defRPr sz="1929" kern="1200">
        <a:solidFill>
          <a:schemeClr val="tx1"/>
        </a:solidFill>
        <a:latin typeface="+mn-lt"/>
        <a:ea typeface="+mn-ea"/>
        <a:cs typeface="+mn-cs"/>
      </a:defRPr>
    </a:lvl2pPr>
    <a:lvl3pPr marL="979600" algn="l" defTabSz="979600" rtl="0" eaLnBrk="1" latinLnBrk="0" hangingPunct="1">
      <a:defRPr sz="1929" kern="1200">
        <a:solidFill>
          <a:schemeClr val="tx1"/>
        </a:solidFill>
        <a:latin typeface="+mn-lt"/>
        <a:ea typeface="+mn-ea"/>
        <a:cs typeface="+mn-cs"/>
      </a:defRPr>
    </a:lvl3pPr>
    <a:lvl4pPr marL="1469400" algn="l" defTabSz="979600" rtl="0" eaLnBrk="1" latinLnBrk="0" hangingPunct="1">
      <a:defRPr sz="1929" kern="1200">
        <a:solidFill>
          <a:schemeClr val="tx1"/>
        </a:solidFill>
        <a:latin typeface="+mn-lt"/>
        <a:ea typeface="+mn-ea"/>
        <a:cs typeface="+mn-cs"/>
      </a:defRPr>
    </a:lvl4pPr>
    <a:lvl5pPr marL="1959202" algn="l" defTabSz="979600" rtl="0" eaLnBrk="1" latinLnBrk="0" hangingPunct="1">
      <a:defRPr sz="1929" kern="1200">
        <a:solidFill>
          <a:schemeClr val="tx1"/>
        </a:solidFill>
        <a:latin typeface="+mn-lt"/>
        <a:ea typeface="+mn-ea"/>
        <a:cs typeface="+mn-cs"/>
      </a:defRPr>
    </a:lvl5pPr>
    <a:lvl6pPr marL="2449003" algn="l" defTabSz="979600" rtl="0" eaLnBrk="1" latinLnBrk="0" hangingPunct="1">
      <a:defRPr sz="1929" kern="1200">
        <a:solidFill>
          <a:schemeClr val="tx1"/>
        </a:solidFill>
        <a:latin typeface="+mn-lt"/>
        <a:ea typeface="+mn-ea"/>
        <a:cs typeface="+mn-cs"/>
      </a:defRPr>
    </a:lvl6pPr>
    <a:lvl7pPr marL="2938803" algn="l" defTabSz="979600" rtl="0" eaLnBrk="1" latinLnBrk="0" hangingPunct="1">
      <a:defRPr sz="1929" kern="1200">
        <a:solidFill>
          <a:schemeClr val="tx1"/>
        </a:solidFill>
        <a:latin typeface="+mn-lt"/>
        <a:ea typeface="+mn-ea"/>
        <a:cs typeface="+mn-cs"/>
      </a:defRPr>
    </a:lvl7pPr>
    <a:lvl8pPr marL="3428603" algn="l" defTabSz="979600" rtl="0" eaLnBrk="1" latinLnBrk="0" hangingPunct="1">
      <a:defRPr sz="1929" kern="1200">
        <a:solidFill>
          <a:schemeClr val="tx1"/>
        </a:solidFill>
        <a:latin typeface="+mn-lt"/>
        <a:ea typeface="+mn-ea"/>
        <a:cs typeface="+mn-cs"/>
      </a:defRPr>
    </a:lvl8pPr>
    <a:lvl9pPr marL="3918403" algn="l" defTabSz="979600" rtl="0" eaLnBrk="1" latinLnBrk="0" hangingPunct="1">
      <a:defRPr sz="192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304">
          <p15:clr>
            <a:srgbClr val="A4A3A4"/>
          </p15:clr>
        </p15:guide>
        <p15:guide id="2" pos="3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9" autoAdjust="0"/>
    <p:restoredTop sz="93146" autoAdjust="0"/>
  </p:normalViewPr>
  <p:slideViewPr>
    <p:cSldViewPr snapToGrid="0">
      <p:cViewPr varScale="1">
        <p:scale>
          <a:sx n="89" d="100"/>
          <a:sy n="89" d="100"/>
        </p:scale>
        <p:origin x="-108" y="-276"/>
      </p:cViewPr>
      <p:guideLst>
        <p:guide orient="horz" pos="2304"/>
        <p:guide pos="30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9" d="100"/>
          <a:sy n="69" d="100"/>
        </p:scale>
        <p:origin x="-2790" y="-120"/>
      </p:cViewPr>
      <p:guideLst>
        <p:guide orient="horz" pos="2909"/>
        <p:guide pos="218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2120"/>
          </a:xfrm>
          <a:prstGeom prst="rect">
            <a:avLst/>
          </a:prstGeom>
        </p:spPr>
        <p:txBody>
          <a:bodyPr vert="horz" lIns="91435" tIns="45717" rIns="91435" bIns="4571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9" y="0"/>
            <a:ext cx="3011699" cy="462120"/>
          </a:xfrm>
          <a:prstGeom prst="rect">
            <a:avLst/>
          </a:prstGeom>
        </p:spPr>
        <p:txBody>
          <a:bodyPr vert="horz" lIns="91435" tIns="45717" rIns="91435" bIns="45717" rtlCol="0"/>
          <a:lstStyle>
            <a:lvl1pPr algn="r">
              <a:defRPr sz="1200"/>
            </a:lvl1pPr>
          </a:lstStyle>
          <a:p>
            <a:fld id="{BDC7E070-0954-4E6B-A953-1F74F70B0E8C}" type="datetimeFigureOut">
              <a:rPr lang="en-US" smtClean="0"/>
              <a:t>12/5/2016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378"/>
            <a:ext cx="3011699" cy="462120"/>
          </a:xfrm>
          <a:prstGeom prst="rect">
            <a:avLst/>
          </a:prstGeom>
        </p:spPr>
        <p:txBody>
          <a:bodyPr vert="horz" lIns="91435" tIns="45717" rIns="91435" bIns="4571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9" y="8772378"/>
            <a:ext cx="3011699" cy="462120"/>
          </a:xfrm>
          <a:prstGeom prst="rect">
            <a:avLst/>
          </a:prstGeom>
        </p:spPr>
        <p:txBody>
          <a:bodyPr vert="horz" lIns="91435" tIns="45717" rIns="91435" bIns="45717" rtlCol="0" anchor="b"/>
          <a:lstStyle>
            <a:lvl1pPr algn="r">
              <a:defRPr sz="1200"/>
            </a:lvl1pPr>
          </a:lstStyle>
          <a:p>
            <a:fld id="{3A0CFFCC-51EF-4D03-9720-4C976BF68B5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70509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4"/>
            <a:ext cx="3011699" cy="463407"/>
          </a:xfrm>
          <a:prstGeom prst="rect">
            <a:avLst/>
          </a:prstGeom>
        </p:spPr>
        <p:txBody>
          <a:bodyPr vert="horz" lIns="92467" tIns="46232" rIns="92467" bIns="4623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9" y="4"/>
            <a:ext cx="3011699" cy="463407"/>
          </a:xfrm>
          <a:prstGeom prst="rect">
            <a:avLst/>
          </a:prstGeom>
        </p:spPr>
        <p:txBody>
          <a:bodyPr vert="horz" lIns="92467" tIns="46232" rIns="92467" bIns="46232" rtlCol="0"/>
          <a:lstStyle>
            <a:lvl1pPr algn="r">
              <a:defRPr sz="1200"/>
            </a:lvl1pPr>
          </a:lstStyle>
          <a:p>
            <a:fld id="{3B00B56A-1FF1-4473-BD78-3B9FB34FA2F8}" type="datetimeFigureOut">
              <a:rPr lang="en-US" smtClean="0"/>
              <a:t>12/5/2016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81125" y="1154113"/>
            <a:ext cx="4187825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67" tIns="46232" rIns="92467" bIns="4623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444866"/>
            <a:ext cx="5560060" cy="3636705"/>
          </a:xfrm>
          <a:prstGeom prst="rect">
            <a:avLst/>
          </a:prstGeom>
        </p:spPr>
        <p:txBody>
          <a:bodyPr vert="horz" lIns="92467" tIns="46232" rIns="92467" bIns="4623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1699" cy="463406"/>
          </a:xfrm>
          <a:prstGeom prst="rect">
            <a:avLst/>
          </a:prstGeom>
        </p:spPr>
        <p:txBody>
          <a:bodyPr vert="horz" lIns="92467" tIns="46232" rIns="92467" bIns="4623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9" y="8772669"/>
            <a:ext cx="3011699" cy="463406"/>
          </a:xfrm>
          <a:prstGeom prst="rect">
            <a:avLst/>
          </a:prstGeom>
        </p:spPr>
        <p:txBody>
          <a:bodyPr vert="horz" lIns="92467" tIns="46232" rIns="92467" bIns="46232" rtlCol="0" anchor="b"/>
          <a:lstStyle>
            <a:lvl1pPr algn="r">
              <a:defRPr sz="1200"/>
            </a:lvl1pPr>
          </a:lstStyle>
          <a:p>
            <a:fld id="{6F81C11A-4A62-4E2C-9802-7B45E53D192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1187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79600" rtl="0" eaLnBrk="1" latinLnBrk="0" hangingPunct="1">
      <a:defRPr sz="1286" kern="1200">
        <a:solidFill>
          <a:schemeClr val="tx1"/>
        </a:solidFill>
        <a:latin typeface="+mn-lt"/>
        <a:ea typeface="+mn-ea"/>
        <a:cs typeface="+mn-cs"/>
      </a:defRPr>
    </a:lvl1pPr>
    <a:lvl2pPr marL="489800" algn="l" defTabSz="979600" rtl="0" eaLnBrk="1" latinLnBrk="0" hangingPunct="1">
      <a:defRPr sz="1286" kern="1200">
        <a:solidFill>
          <a:schemeClr val="tx1"/>
        </a:solidFill>
        <a:latin typeface="+mn-lt"/>
        <a:ea typeface="+mn-ea"/>
        <a:cs typeface="+mn-cs"/>
      </a:defRPr>
    </a:lvl2pPr>
    <a:lvl3pPr marL="979600" algn="l" defTabSz="979600" rtl="0" eaLnBrk="1" latinLnBrk="0" hangingPunct="1">
      <a:defRPr sz="1286" kern="1200">
        <a:solidFill>
          <a:schemeClr val="tx1"/>
        </a:solidFill>
        <a:latin typeface="+mn-lt"/>
        <a:ea typeface="+mn-ea"/>
        <a:cs typeface="+mn-cs"/>
      </a:defRPr>
    </a:lvl3pPr>
    <a:lvl4pPr marL="1469400" algn="l" defTabSz="979600" rtl="0" eaLnBrk="1" latinLnBrk="0" hangingPunct="1">
      <a:defRPr sz="1286" kern="1200">
        <a:solidFill>
          <a:schemeClr val="tx1"/>
        </a:solidFill>
        <a:latin typeface="+mn-lt"/>
        <a:ea typeface="+mn-ea"/>
        <a:cs typeface="+mn-cs"/>
      </a:defRPr>
    </a:lvl4pPr>
    <a:lvl5pPr marL="1959202" algn="l" defTabSz="979600" rtl="0" eaLnBrk="1" latinLnBrk="0" hangingPunct="1">
      <a:defRPr sz="1286" kern="1200">
        <a:solidFill>
          <a:schemeClr val="tx1"/>
        </a:solidFill>
        <a:latin typeface="+mn-lt"/>
        <a:ea typeface="+mn-ea"/>
        <a:cs typeface="+mn-cs"/>
      </a:defRPr>
    </a:lvl5pPr>
    <a:lvl6pPr marL="2449003" algn="l" defTabSz="979600" rtl="0" eaLnBrk="1" latinLnBrk="0" hangingPunct="1">
      <a:defRPr sz="1286" kern="1200">
        <a:solidFill>
          <a:schemeClr val="tx1"/>
        </a:solidFill>
        <a:latin typeface="+mn-lt"/>
        <a:ea typeface="+mn-ea"/>
        <a:cs typeface="+mn-cs"/>
      </a:defRPr>
    </a:lvl6pPr>
    <a:lvl7pPr marL="2938803" algn="l" defTabSz="979600" rtl="0" eaLnBrk="1" latinLnBrk="0" hangingPunct="1">
      <a:defRPr sz="1286" kern="1200">
        <a:solidFill>
          <a:schemeClr val="tx1"/>
        </a:solidFill>
        <a:latin typeface="+mn-lt"/>
        <a:ea typeface="+mn-ea"/>
        <a:cs typeface="+mn-cs"/>
      </a:defRPr>
    </a:lvl7pPr>
    <a:lvl8pPr marL="3428603" algn="l" defTabSz="979600" rtl="0" eaLnBrk="1" latinLnBrk="0" hangingPunct="1">
      <a:defRPr sz="1286" kern="1200">
        <a:solidFill>
          <a:schemeClr val="tx1"/>
        </a:solidFill>
        <a:latin typeface="+mn-lt"/>
        <a:ea typeface="+mn-ea"/>
        <a:cs typeface="+mn-cs"/>
      </a:defRPr>
    </a:lvl8pPr>
    <a:lvl9pPr marL="3918403" algn="l" defTabSz="979600" rtl="0" eaLnBrk="1" latinLnBrk="0" hangingPunct="1">
      <a:defRPr sz="128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1C11A-4A62-4E2C-9802-7B45E53D192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297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1C11A-4A62-4E2C-9802-7B45E53D192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0165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7235" y="1197187"/>
            <a:ext cx="8355330" cy="2546773"/>
          </a:xfrm>
        </p:spPr>
        <p:txBody>
          <a:bodyPr anchor="b"/>
          <a:lstStyle>
            <a:lvl1pPr algn="ctr">
              <a:defRPr sz="67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28725" y="3842174"/>
            <a:ext cx="7372350" cy="1766146"/>
          </a:xfrm>
        </p:spPr>
        <p:txBody>
          <a:bodyPr/>
          <a:lstStyle>
            <a:lvl1pPr marL="0" indent="0" algn="ctr">
              <a:buNone/>
              <a:defRPr sz="2688"/>
            </a:lvl1pPr>
            <a:lvl2pPr marL="512067" indent="0" algn="ctr">
              <a:buNone/>
              <a:defRPr sz="2240"/>
            </a:lvl2pPr>
            <a:lvl3pPr marL="1024134" indent="0" algn="ctr">
              <a:buNone/>
              <a:defRPr sz="2017"/>
            </a:lvl3pPr>
            <a:lvl4pPr marL="1536202" indent="0" algn="ctr">
              <a:buNone/>
              <a:defRPr sz="1792"/>
            </a:lvl4pPr>
            <a:lvl5pPr marL="2048269" indent="0" algn="ctr">
              <a:buNone/>
              <a:defRPr sz="1792"/>
            </a:lvl5pPr>
            <a:lvl6pPr marL="2560336" indent="0" algn="ctr">
              <a:buNone/>
              <a:defRPr sz="1792"/>
            </a:lvl6pPr>
            <a:lvl7pPr marL="3072403" indent="0" algn="ctr">
              <a:buNone/>
              <a:defRPr sz="1792"/>
            </a:lvl7pPr>
            <a:lvl8pPr marL="3584470" indent="0" algn="ctr">
              <a:buNone/>
              <a:defRPr sz="1792"/>
            </a:lvl8pPr>
            <a:lvl9pPr marL="4096538" indent="0" algn="ctr">
              <a:buNone/>
              <a:defRPr sz="1792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English/DELACConApp6-8-16/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936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English/DELACConApp6-8-16/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7593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34452" y="389467"/>
            <a:ext cx="2119551" cy="619929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5802" y="389467"/>
            <a:ext cx="6235779" cy="619929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English/DELACConApp6-8-16/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85288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7235" y="1197187"/>
            <a:ext cx="8355330" cy="2546773"/>
          </a:xfrm>
        </p:spPr>
        <p:txBody>
          <a:bodyPr anchor="b"/>
          <a:lstStyle>
            <a:lvl1pPr algn="ctr">
              <a:defRPr sz="6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28725" y="3842174"/>
            <a:ext cx="7372350" cy="1766146"/>
          </a:xfrm>
        </p:spPr>
        <p:txBody>
          <a:bodyPr/>
          <a:lstStyle>
            <a:lvl1pPr marL="0" indent="0" algn="ctr">
              <a:buNone/>
              <a:defRPr sz="2560"/>
            </a:lvl1pPr>
            <a:lvl2pPr marL="487695" indent="0" algn="ctr">
              <a:buNone/>
              <a:defRPr sz="2133"/>
            </a:lvl2pPr>
            <a:lvl3pPr marL="975390" indent="0" algn="ctr">
              <a:buNone/>
              <a:defRPr sz="1920"/>
            </a:lvl3pPr>
            <a:lvl4pPr marL="1463086" indent="0" algn="ctr">
              <a:buNone/>
              <a:defRPr sz="1707"/>
            </a:lvl4pPr>
            <a:lvl5pPr marL="1950781" indent="0" algn="ctr">
              <a:buNone/>
              <a:defRPr sz="1707"/>
            </a:lvl5pPr>
            <a:lvl6pPr marL="2438476" indent="0" algn="ctr">
              <a:buNone/>
              <a:defRPr sz="1707"/>
            </a:lvl6pPr>
            <a:lvl7pPr marL="2926171" indent="0" algn="ctr">
              <a:buNone/>
              <a:defRPr sz="1707"/>
            </a:lvl7pPr>
            <a:lvl8pPr marL="3413867" indent="0" algn="ctr">
              <a:buNone/>
              <a:defRPr sz="1707"/>
            </a:lvl8pPr>
            <a:lvl9pPr marL="3901562" indent="0" algn="ctr">
              <a:buNone/>
              <a:defRPr sz="1707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English/DELACConApp6-8-16/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162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English/DELACConApp6-8-16/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64983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679" y="1823722"/>
            <a:ext cx="8478203" cy="3042919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0679" y="4895429"/>
            <a:ext cx="8478203" cy="1600199"/>
          </a:xfrm>
        </p:spPr>
        <p:txBody>
          <a:bodyPr/>
          <a:lstStyle>
            <a:lvl1pPr marL="0" indent="0">
              <a:buNone/>
              <a:defRPr sz="2560">
                <a:solidFill>
                  <a:schemeClr val="tx1"/>
                </a:solidFill>
              </a:defRPr>
            </a:lvl1pPr>
            <a:lvl2pPr marL="487695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2pPr>
            <a:lvl3pPr marL="97539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3pPr>
            <a:lvl4pPr marL="1463086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4pPr>
            <a:lvl5pPr marL="1950781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5pPr>
            <a:lvl6pPr marL="2438476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6pPr>
            <a:lvl7pPr marL="2926171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7pPr>
            <a:lvl8pPr marL="3413867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8pPr>
            <a:lvl9pPr marL="3901562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English/DELACConApp6-8-16/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46474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5799" y="1947333"/>
            <a:ext cx="4177665" cy="46414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6336" y="1947333"/>
            <a:ext cx="4177665" cy="46414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English/DELACConApp6-8-16/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2487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079" y="389468"/>
            <a:ext cx="8478203" cy="141393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080" y="1793241"/>
            <a:ext cx="4158466" cy="878839"/>
          </a:xfrm>
        </p:spPr>
        <p:txBody>
          <a:bodyPr anchor="b"/>
          <a:lstStyle>
            <a:lvl1pPr marL="0" indent="0">
              <a:buNone/>
              <a:defRPr sz="2560" b="1"/>
            </a:lvl1pPr>
            <a:lvl2pPr marL="487695" indent="0">
              <a:buNone/>
              <a:defRPr sz="2133" b="1"/>
            </a:lvl2pPr>
            <a:lvl3pPr marL="975390" indent="0">
              <a:buNone/>
              <a:defRPr sz="1920" b="1"/>
            </a:lvl3pPr>
            <a:lvl4pPr marL="1463086" indent="0">
              <a:buNone/>
              <a:defRPr sz="1707" b="1"/>
            </a:lvl4pPr>
            <a:lvl5pPr marL="1950781" indent="0">
              <a:buNone/>
              <a:defRPr sz="1707" b="1"/>
            </a:lvl5pPr>
            <a:lvl6pPr marL="2438476" indent="0">
              <a:buNone/>
              <a:defRPr sz="1707" b="1"/>
            </a:lvl6pPr>
            <a:lvl7pPr marL="2926171" indent="0">
              <a:buNone/>
              <a:defRPr sz="1707" b="1"/>
            </a:lvl7pPr>
            <a:lvl8pPr marL="3413867" indent="0">
              <a:buNone/>
              <a:defRPr sz="1707" b="1"/>
            </a:lvl8pPr>
            <a:lvl9pPr marL="3901562" indent="0">
              <a:buNone/>
              <a:defRPr sz="1707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080" y="2672080"/>
            <a:ext cx="4158466" cy="39302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76337" y="1793241"/>
            <a:ext cx="4178945" cy="878839"/>
          </a:xfrm>
        </p:spPr>
        <p:txBody>
          <a:bodyPr anchor="b"/>
          <a:lstStyle>
            <a:lvl1pPr marL="0" indent="0">
              <a:buNone/>
              <a:defRPr sz="2560" b="1"/>
            </a:lvl1pPr>
            <a:lvl2pPr marL="487695" indent="0">
              <a:buNone/>
              <a:defRPr sz="2133" b="1"/>
            </a:lvl2pPr>
            <a:lvl3pPr marL="975390" indent="0">
              <a:buNone/>
              <a:defRPr sz="1920" b="1"/>
            </a:lvl3pPr>
            <a:lvl4pPr marL="1463086" indent="0">
              <a:buNone/>
              <a:defRPr sz="1707" b="1"/>
            </a:lvl4pPr>
            <a:lvl5pPr marL="1950781" indent="0">
              <a:buNone/>
              <a:defRPr sz="1707" b="1"/>
            </a:lvl5pPr>
            <a:lvl6pPr marL="2438476" indent="0">
              <a:buNone/>
              <a:defRPr sz="1707" b="1"/>
            </a:lvl6pPr>
            <a:lvl7pPr marL="2926171" indent="0">
              <a:buNone/>
              <a:defRPr sz="1707" b="1"/>
            </a:lvl7pPr>
            <a:lvl8pPr marL="3413867" indent="0">
              <a:buNone/>
              <a:defRPr sz="1707" b="1"/>
            </a:lvl8pPr>
            <a:lvl9pPr marL="3901562" indent="0">
              <a:buNone/>
              <a:defRPr sz="1707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76337" y="2672080"/>
            <a:ext cx="4178945" cy="39302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English/DELACConApp6-8-16/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99655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English/DELACConApp6-8-16/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35663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167" b="85556"/>
          <a:stretch/>
        </p:blipFill>
        <p:spPr>
          <a:xfrm>
            <a:off x="152400" y="176176"/>
            <a:ext cx="3520441" cy="832105"/>
          </a:xfrm>
          <a:prstGeom prst="rect">
            <a:avLst/>
          </a:prstGeom>
        </p:spPr>
      </p:pic>
      <p:cxnSp>
        <p:nvCxnSpPr>
          <p:cNvPr id="6" name="Straight Connector 5"/>
          <p:cNvCxnSpPr/>
          <p:nvPr userDrawn="1"/>
        </p:nvCxnSpPr>
        <p:spPr>
          <a:xfrm>
            <a:off x="30281" y="1008281"/>
            <a:ext cx="9799519" cy="9526"/>
          </a:xfrm>
          <a:prstGeom prst="line">
            <a:avLst/>
          </a:prstGeom>
          <a:ln w="6350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56005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079" y="487680"/>
            <a:ext cx="3170366" cy="1706880"/>
          </a:xfrm>
        </p:spPr>
        <p:txBody>
          <a:bodyPr anchor="b"/>
          <a:lstStyle>
            <a:lvl1pPr>
              <a:defRPr sz="341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8945" y="1053255"/>
            <a:ext cx="4976336" cy="5198533"/>
          </a:xfrm>
        </p:spPr>
        <p:txBody>
          <a:bodyPr/>
          <a:lstStyle>
            <a:lvl1pPr>
              <a:defRPr sz="3413"/>
            </a:lvl1pPr>
            <a:lvl2pPr>
              <a:defRPr sz="2987"/>
            </a:lvl2pPr>
            <a:lvl3pPr>
              <a:defRPr sz="256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079" y="2194560"/>
            <a:ext cx="3170366" cy="4065694"/>
          </a:xfrm>
        </p:spPr>
        <p:txBody>
          <a:bodyPr/>
          <a:lstStyle>
            <a:lvl1pPr marL="0" indent="0">
              <a:buNone/>
              <a:defRPr sz="1707"/>
            </a:lvl1pPr>
            <a:lvl2pPr marL="487695" indent="0">
              <a:buNone/>
              <a:defRPr sz="1493"/>
            </a:lvl2pPr>
            <a:lvl3pPr marL="975390" indent="0">
              <a:buNone/>
              <a:defRPr sz="1280"/>
            </a:lvl3pPr>
            <a:lvl4pPr marL="1463086" indent="0">
              <a:buNone/>
              <a:defRPr sz="1067"/>
            </a:lvl4pPr>
            <a:lvl5pPr marL="1950781" indent="0">
              <a:buNone/>
              <a:defRPr sz="1067"/>
            </a:lvl5pPr>
            <a:lvl6pPr marL="2438476" indent="0">
              <a:buNone/>
              <a:defRPr sz="1067"/>
            </a:lvl6pPr>
            <a:lvl7pPr marL="2926171" indent="0">
              <a:buNone/>
              <a:defRPr sz="1067"/>
            </a:lvl7pPr>
            <a:lvl8pPr marL="3413867" indent="0">
              <a:buNone/>
              <a:defRPr sz="1067"/>
            </a:lvl8pPr>
            <a:lvl9pPr marL="3901562" indent="0">
              <a:buNone/>
              <a:defRPr sz="1067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English/DELACConApp6-8-16/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5668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English/DELACConApp6-8-16/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4692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079" y="487680"/>
            <a:ext cx="3170366" cy="1706880"/>
          </a:xfrm>
        </p:spPr>
        <p:txBody>
          <a:bodyPr anchor="b"/>
          <a:lstStyle>
            <a:lvl1pPr>
              <a:defRPr sz="341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78945" y="1053255"/>
            <a:ext cx="4976336" cy="5198533"/>
          </a:xfrm>
        </p:spPr>
        <p:txBody>
          <a:bodyPr anchor="t"/>
          <a:lstStyle>
            <a:lvl1pPr marL="0" indent="0">
              <a:buNone/>
              <a:defRPr sz="3413"/>
            </a:lvl1pPr>
            <a:lvl2pPr marL="487695" indent="0">
              <a:buNone/>
              <a:defRPr sz="2987"/>
            </a:lvl2pPr>
            <a:lvl3pPr marL="975390" indent="0">
              <a:buNone/>
              <a:defRPr sz="2560"/>
            </a:lvl3pPr>
            <a:lvl4pPr marL="1463086" indent="0">
              <a:buNone/>
              <a:defRPr sz="2133"/>
            </a:lvl4pPr>
            <a:lvl5pPr marL="1950781" indent="0">
              <a:buNone/>
              <a:defRPr sz="2133"/>
            </a:lvl5pPr>
            <a:lvl6pPr marL="2438476" indent="0">
              <a:buNone/>
              <a:defRPr sz="2133"/>
            </a:lvl6pPr>
            <a:lvl7pPr marL="2926171" indent="0">
              <a:buNone/>
              <a:defRPr sz="2133"/>
            </a:lvl7pPr>
            <a:lvl8pPr marL="3413867" indent="0">
              <a:buNone/>
              <a:defRPr sz="2133"/>
            </a:lvl8pPr>
            <a:lvl9pPr marL="3901562" indent="0">
              <a:buNone/>
              <a:defRPr sz="2133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079" y="2194560"/>
            <a:ext cx="3170366" cy="4065694"/>
          </a:xfrm>
        </p:spPr>
        <p:txBody>
          <a:bodyPr/>
          <a:lstStyle>
            <a:lvl1pPr marL="0" indent="0">
              <a:buNone/>
              <a:defRPr sz="1707"/>
            </a:lvl1pPr>
            <a:lvl2pPr marL="487695" indent="0">
              <a:buNone/>
              <a:defRPr sz="1493"/>
            </a:lvl2pPr>
            <a:lvl3pPr marL="975390" indent="0">
              <a:buNone/>
              <a:defRPr sz="1280"/>
            </a:lvl3pPr>
            <a:lvl4pPr marL="1463086" indent="0">
              <a:buNone/>
              <a:defRPr sz="1067"/>
            </a:lvl4pPr>
            <a:lvl5pPr marL="1950781" indent="0">
              <a:buNone/>
              <a:defRPr sz="1067"/>
            </a:lvl5pPr>
            <a:lvl6pPr marL="2438476" indent="0">
              <a:buNone/>
              <a:defRPr sz="1067"/>
            </a:lvl6pPr>
            <a:lvl7pPr marL="2926171" indent="0">
              <a:buNone/>
              <a:defRPr sz="1067"/>
            </a:lvl7pPr>
            <a:lvl8pPr marL="3413867" indent="0">
              <a:buNone/>
              <a:defRPr sz="1067"/>
            </a:lvl8pPr>
            <a:lvl9pPr marL="3901562" indent="0">
              <a:buNone/>
              <a:defRPr sz="1067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English/DELACConApp6-8-16/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54710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English/DELACConApp6-8-16/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35118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34451" y="389467"/>
            <a:ext cx="2119551" cy="619929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5799" y="389467"/>
            <a:ext cx="6235779" cy="619929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English/DELACConApp6-8-16/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590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679" y="1823732"/>
            <a:ext cx="8478203" cy="3042919"/>
          </a:xfrm>
        </p:spPr>
        <p:txBody>
          <a:bodyPr anchor="b"/>
          <a:lstStyle>
            <a:lvl1pPr>
              <a:defRPr sz="67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0679" y="4895439"/>
            <a:ext cx="8478203" cy="1600199"/>
          </a:xfrm>
        </p:spPr>
        <p:txBody>
          <a:bodyPr/>
          <a:lstStyle>
            <a:lvl1pPr marL="0" indent="0">
              <a:buNone/>
              <a:defRPr sz="2688">
                <a:solidFill>
                  <a:schemeClr val="tx1"/>
                </a:solidFill>
              </a:defRPr>
            </a:lvl1pPr>
            <a:lvl2pPr marL="512067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2pPr>
            <a:lvl3pPr marL="1024134" indent="0">
              <a:buNone/>
              <a:defRPr sz="2017">
                <a:solidFill>
                  <a:schemeClr val="tx1">
                    <a:tint val="75000"/>
                  </a:schemeClr>
                </a:solidFill>
              </a:defRPr>
            </a:lvl3pPr>
            <a:lvl4pPr marL="1536202" indent="0">
              <a:buNone/>
              <a:defRPr sz="1792">
                <a:solidFill>
                  <a:schemeClr val="tx1">
                    <a:tint val="75000"/>
                  </a:schemeClr>
                </a:solidFill>
              </a:defRPr>
            </a:lvl4pPr>
            <a:lvl5pPr marL="2048269" indent="0">
              <a:buNone/>
              <a:defRPr sz="1792">
                <a:solidFill>
                  <a:schemeClr val="tx1">
                    <a:tint val="75000"/>
                  </a:schemeClr>
                </a:solidFill>
              </a:defRPr>
            </a:lvl5pPr>
            <a:lvl6pPr marL="2560336" indent="0">
              <a:buNone/>
              <a:defRPr sz="1792">
                <a:solidFill>
                  <a:schemeClr val="tx1">
                    <a:tint val="75000"/>
                  </a:schemeClr>
                </a:solidFill>
              </a:defRPr>
            </a:lvl6pPr>
            <a:lvl7pPr marL="3072403" indent="0">
              <a:buNone/>
              <a:defRPr sz="1792">
                <a:solidFill>
                  <a:schemeClr val="tx1">
                    <a:tint val="75000"/>
                  </a:schemeClr>
                </a:solidFill>
              </a:defRPr>
            </a:lvl7pPr>
            <a:lvl8pPr marL="3584470" indent="0">
              <a:buNone/>
              <a:defRPr sz="1792">
                <a:solidFill>
                  <a:schemeClr val="tx1">
                    <a:tint val="75000"/>
                  </a:schemeClr>
                </a:solidFill>
              </a:defRPr>
            </a:lvl8pPr>
            <a:lvl9pPr marL="4096538" indent="0">
              <a:buNone/>
              <a:defRPr sz="179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English/DELACConApp6-8-16/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1907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5799" y="1947333"/>
            <a:ext cx="4177665" cy="46414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6336" y="1947333"/>
            <a:ext cx="4177665" cy="46414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English/DELACConApp6-8-16/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9348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079" y="389471"/>
            <a:ext cx="8478203" cy="141393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080" y="1793242"/>
            <a:ext cx="4158466" cy="878839"/>
          </a:xfrm>
        </p:spPr>
        <p:txBody>
          <a:bodyPr anchor="b"/>
          <a:lstStyle>
            <a:lvl1pPr marL="0" indent="0">
              <a:buNone/>
              <a:defRPr sz="2688" b="1"/>
            </a:lvl1pPr>
            <a:lvl2pPr marL="512067" indent="0">
              <a:buNone/>
              <a:defRPr sz="2240" b="1"/>
            </a:lvl2pPr>
            <a:lvl3pPr marL="1024134" indent="0">
              <a:buNone/>
              <a:defRPr sz="2017" b="1"/>
            </a:lvl3pPr>
            <a:lvl4pPr marL="1536202" indent="0">
              <a:buNone/>
              <a:defRPr sz="1792" b="1"/>
            </a:lvl4pPr>
            <a:lvl5pPr marL="2048269" indent="0">
              <a:buNone/>
              <a:defRPr sz="1792" b="1"/>
            </a:lvl5pPr>
            <a:lvl6pPr marL="2560336" indent="0">
              <a:buNone/>
              <a:defRPr sz="1792" b="1"/>
            </a:lvl6pPr>
            <a:lvl7pPr marL="3072403" indent="0">
              <a:buNone/>
              <a:defRPr sz="1792" b="1"/>
            </a:lvl7pPr>
            <a:lvl8pPr marL="3584470" indent="0">
              <a:buNone/>
              <a:defRPr sz="1792" b="1"/>
            </a:lvl8pPr>
            <a:lvl9pPr marL="4096538" indent="0">
              <a:buNone/>
              <a:defRPr sz="179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080" y="2672080"/>
            <a:ext cx="4158466" cy="39302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76339" y="1793242"/>
            <a:ext cx="4178945" cy="878839"/>
          </a:xfrm>
        </p:spPr>
        <p:txBody>
          <a:bodyPr anchor="b"/>
          <a:lstStyle>
            <a:lvl1pPr marL="0" indent="0">
              <a:buNone/>
              <a:defRPr sz="2688" b="1"/>
            </a:lvl1pPr>
            <a:lvl2pPr marL="512067" indent="0">
              <a:buNone/>
              <a:defRPr sz="2240" b="1"/>
            </a:lvl2pPr>
            <a:lvl3pPr marL="1024134" indent="0">
              <a:buNone/>
              <a:defRPr sz="2017" b="1"/>
            </a:lvl3pPr>
            <a:lvl4pPr marL="1536202" indent="0">
              <a:buNone/>
              <a:defRPr sz="1792" b="1"/>
            </a:lvl4pPr>
            <a:lvl5pPr marL="2048269" indent="0">
              <a:buNone/>
              <a:defRPr sz="1792" b="1"/>
            </a:lvl5pPr>
            <a:lvl6pPr marL="2560336" indent="0">
              <a:buNone/>
              <a:defRPr sz="1792" b="1"/>
            </a:lvl6pPr>
            <a:lvl7pPr marL="3072403" indent="0">
              <a:buNone/>
              <a:defRPr sz="1792" b="1"/>
            </a:lvl7pPr>
            <a:lvl8pPr marL="3584470" indent="0">
              <a:buNone/>
              <a:defRPr sz="1792" b="1"/>
            </a:lvl8pPr>
            <a:lvl9pPr marL="4096538" indent="0">
              <a:buNone/>
              <a:defRPr sz="179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76339" y="2672080"/>
            <a:ext cx="4178945" cy="39302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English/DELACConApp6-8-16/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35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English/DELACConApp6-8-16/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5612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English/DELACConApp6-8-16/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11471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079" y="487680"/>
            <a:ext cx="3170366" cy="1706880"/>
          </a:xfrm>
        </p:spPr>
        <p:txBody>
          <a:bodyPr anchor="b"/>
          <a:lstStyle>
            <a:lvl1pPr>
              <a:defRPr sz="3584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8945" y="1053265"/>
            <a:ext cx="4976336" cy="5198533"/>
          </a:xfrm>
        </p:spPr>
        <p:txBody>
          <a:bodyPr/>
          <a:lstStyle>
            <a:lvl1pPr>
              <a:defRPr sz="3584"/>
            </a:lvl1pPr>
            <a:lvl2pPr>
              <a:defRPr sz="3136"/>
            </a:lvl2pPr>
            <a:lvl3pPr>
              <a:defRPr sz="2688"/>
            </a:lvl3pPr>
            <a:lvl4pPr>
              <a:defRPr sz="2240"/>
            </a:lvl4pPr>
            <a:lvl5pPr>
              <a:defRPr sz="2240"/>
            </a:lvl5pPr>
            <a:lvl6pPr>
              <a:defRPr sz="2240"/>
            </a:lvl6pPr>
            <a:lvl7pPr>
              <a:defRPr sz="2240"/>
            </a:lvl7pPr>
            <a:lvl8pPr>
              <a:defRPr sz="2240"/>
            </a:lvl8pPr>
            <a:lvl9pPr>
              <a:defRPr sz="224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079" y="2194560"/>
            <a:ext cx="3170366" cy="4065694"/>
          </a:xfrm>
        </p:spPr>
        <p:txBody>
          <a:bodyPr/>
          <a:lstStyle>
            <a:lvl1pPr marL="0" indent="0">
              <a:buNone/>
              <a:defRPr sz="1792"/>
            </a:lvl1pPr>
            <a:lvl2pPr marL="512067" indent="0">
              <a:buNone/>
              <a:defRPr sz="1569"/>
            </a:lvl2pPr>
            <a:lvl3pPr marL="1024134" indent="0">
              <a:buNone/>
              <a:defRPr sz="1344"/>
            </a:lvl3pPr>
            <a:lvl4pPr marL="1536202" indent="0">
              <a:buNone/>
              <a:defRPr sz="1121"/>
            </a:lvl4pPr>
            <a:lvl5pPr marL="2048269" indent="0">
              <a:buNone/>
              <a:defRPr sz="1121"/>
            </a:lvl5pPr>
            <a:lvl6pPr marL="2560336" indent="0">
              <a:buNone/>
              <a:defRPr sz="1121"/>
            </a:lvl6pPr>
            <a:lvl7pPr marL="3072403" indent="0">
              <a:buNone/>
              <a:defRPr sz="1121"/>
            </a:lvl7pPr>
            <a:lvl8pPr marL="3584470" indent="0">
              <a:buNone/>
              <a:defRPr sz="1121"/>
            </a:lvl8pPr>
            <a:lvl9pPr marL="4096538" indent="0">
              <a:buNone/>
              <a:defRPr sz="112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English/DELACConApp6-8-16/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743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079" y="487680"/>
            <a:ext cx="3170366" cy="1706880"/>
          </a:xfrm>
        </p:spPr>
        <p:txBody>
          <a:bodyPr anchor="b"/>
          <a:lstStyle>
            <a:lvl1pPr>
              <a:defRPr sz="3584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78945" y="1053265"/>
            <a:ext cx="4976336" cy="5198533"/>
          </a:xfrm>
        </p:spPr>
        <p:txBody>
          <a:bodyPr anchor="t"/>
          <a:lstStyle>
            <a:lvl1pPr marL="0" indent="0">
              <a:buNone/>
              <a:defRPr sz="3584"/>
            </a:lvl1pPr>
            <a:lvl2pPr marL="512067" indent="0">
              <a:buNone/>
              <a:defRPr sz="3136"/>
            </a:lvl2pPr>
            <a:lvl3pPr marL="1024134" indent="0">
              <a:buNone/>
              <a:defRPr sz="2688"/>
            </a:lvl3pPr>
            <a:lvl4pPr marL="1536202" indent="0">
              <a:buNone/>
              <a:defRPr sz="2240"/>
            </a:lvl4pPr>
            <a:lvl5pPr marL="2048269" indent="0">
              <a:buNone/>
              <a:defRPr sz="2240"/>
            </a:lvl5pPr>
            <a:lvl6pPr marL="2560336" indent="0">
              <a:buNone/>
              <a:defRPr sz="2240"/>
            </a:lvl6pPr>
            <a:lvl7pPr marL="3072403" indent="0">
              <a:buNone/>
              <a:defRPr sz="2240"/>
            </a:lvl7pPr>
            <a:lvl8pPr marL="3584470" indent="0">
              <a:buNone/>
              <a:defRPr sz="2240"/>
            </a:lvl8pPr>
            <a:lvl9pPr marL="4096538" indent="0">
              <a:buNone/>
              <a:defRPr sz="224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079" y="2194560"/>
            <a:ext cx="3170366" cy="4065694"/>
          </a:xfrm>
        </p:spPr>
        <p:txBody>
          <a:bodyPr/>
          <a:lstStyle>
            <a:lvl1pPr marL="0" indent="0">
              <a:buNone/>
              <a:defRPr sz="1792"/>
            </a:lvl1pPr>
            <a:lvl2pPr marL="512067" indent="0">
              <a:buNone/>
              <a:defRPr sz="1569"/>
            </a:lvl2pPr>
            <a:lvl3pPr marL="1024134" indent="0">
              <a:buNone/>
              <a:defRPr sz="1344"/>
            </a:lvl3pPr>
            <a:lvl4pPr marL="1536202" indent="0">
              <a:buNone/>
              <a:defRPr sz="1121"/>
            </a:lvl4pPr>
            <a:lvl5pPr marL="2048269" indent="0">
              <a:buNone/>
              <a:defRPr sz="1121"/>
            </a:lvl5pPr>
            <a:lvl6pPr marL="2560336" indent="0">
              <a:buNone/>
              <a:defRPr sz="1121"/>
            </a:lvl6pPr>
            <a:lvl7pPr marL="3072403" indent="0">
              <a:buNone/>
              <a:defRPr sz="1121"/>
            </a:lvl7pPr>
            <a:lvl8pPr marL="3584470" indent="0">
              <a:buNone/>
              <a:defRPr sz="1121"/>
            </a:lvl8pPr>
            <a:lvl9pPr marL="4096538" indent="0">
              <a:buNone/>
              <a:defRPr sz="112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English/DELACConApp6-8-16/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185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5800" y="389471"/>
            <a:ext cx="8478203" cy="14139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00" y="1947333"/>
            <a:ext cx="8478203" cy="46414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5799" y="6780118"/>
            <a:ext cx="2211705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56122" y="6780118"/>
            <a:ext cx="3317558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English/DELACConApp6-8-16/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42296" y="6780118"/>
            <a:ext cx="2211705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303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1024134" rtl="0" eaLnBrk="1" latinLnBrk="0" hangingPunct="1">
        <a:lnSpc>
          <a:spcPct val="90000"/>
        </a:lnSpc>
        <a:spcBef>
          <a:spcPct val="0"/>
        </a:spcBef>
        <a:buNone/>
        <a:defRPr sz="492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6035" indent="-256035" algn="l" defTabSz="1024134" rtl="0" eaLnBrk="1" latinLnBrk="0" hangingPunct="1">
        <a:lnSpc>
          <a:spcPct val="90000"/>
        </a:lnSpc>
        <a:spcBef>
          <a:spcPts val="1121"/>
        </a:spcBef>
        <a:buFont typeface="Arial" panose="020B0604020202020204" pitchFamily="34" charset="0"/>
        <a:buChar char="•"/>
        <a:defRPr sz="3136" kern="1200">
          <a:solidFill>
            <a:schemeClr val="tx1"/>
          </a:solidFill>
          <a:latin typeface="+mn-lt"/>
          <a:ea typeface="+mn-ea"/>
          <a:cs typeface="+mn-cs"/>
        </a:defRPr>
      </a:lvl1pPr>
      <a:lvl2pPr marL="768102" indent="-256035" algn="l" defTabSz="1024134" rtl="0" eaLnBrk="1" latinLnBrk="0" hangingPunct="1">
        <a:lnSpc>
          <a:spcPct val="90000"/>
        </a:lnSpc>
        <a:spcBef>
          <a:spcPts val="560"/>
        </a:spcBef>
        <a:buFont typeface="Arial" panose="020B0604020202020204" pitchFamily="34" charset="0"/>
        <a:buChar char="•"/>
        <a:defRPr sz="2688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9" indent="-256035" algn="l" defTabSz="1024134" rtl="0" eaLnBrk="1" latinLnBrk="0" hangingPunct="1">
        <a:lnSpc>
          <a:spcPct val="90000"/>
        </a:lnSpc>
        <a:spcBef>
          <a:spcPts val="560"/>
        </a:spcBef>
        <a:buFont typeface="Arial" panose="020B0604020202020204" pitchFamily="34" charset="0"/>
        <a:buChar char="•"/>
        <a:defRPr sz="2240" kern="1200">
          <a:solidFill>
            <a:schemeClr val="tx1"/>
          </a:solidFill>
          <a:latin typeface="+mn-lt"/>
          <a:ea typeface="+mn-ea"/>
          <a:cs typeface="+mn-cs"/>
        </a:defRPr>
      </a:lvl3pPr>
      <a:lvl4pPr marL="1792236" indent="-256035" algn="l" defTabSz="1024134" rtl="0" eaLnBrk="1" latinLnBrk="0" hangingPunct="1">
        <a:lnSpc>
          <a:spcPct val="90000"/>
        </a:lnSpc>
        <a:spcBef>
          <a:spcPts val="560"/>
        </a:spcBef>
        <a:buFont typeface="Arial" panose="020B0604020202020204" pitchFamily="34" charset="0"/>
        <a:buChar char="•"/>
        <a:defRPr sz="2017" kern="1200">
          <a:solidFill>
            <a:schemeClr val="tx1"/>
          </a:solidFill>
          <a:latin typeface="+mn-lt"/>
          <a:ea typeface="+mn-ea"/>
          <a:cs typeface="+mn-cs"/>
        </a:defRPr>
      </a:lvl4pPr>
      <a:lvl5pPr marL="2304303" indent="-256035" algn="l" defTabSz="1024134" rtl="0" eaLnBrk="1" latinLnBrk="0" hangingPunct="1">
        <a:lnSpc>
          <a:spcPct val="90000"/>
        </a:lnSpc>
        <a:spcBef>
          <a:spcPts val="560"/>
        </a:spcBef>
        <a:buFont typeface="Arial" panose="020B0604020202020204" pitchFamily="34" charset="0"/>
        <a:buChar char="•"/>
        <a:defRPr sz="2017" kern="1200">
          <a:solidFill>
            <a:schemeClr val="tx1"/>
          </a:solidFill>
          <a:latin typeface="+mn-lt"/>
          <a:ea typeface="+mn-ea"/>
          <a:cs typeface="+mn-cs"/>
        </a:defRPr>
      </a:lvl5pPr>
      <a:lvl6pPr marL="2816371" indent="-256035" algn="l" defTabSz="1024134" rtl="0" eaLnBrk="1" latinLnBrk="0" hangingPunct="1">
        <a:lnSpc>
          <a:spcPct val="90000"/>
        </a:lnSpc>
        <a:spcBef>
          <a:spcPts val="560"/>
        </a:spcBef>
        <a:buFont typeface="Arial" panose="020B0604020202020204" pitchFamily="34" charset="0"/>
        <a:buChar char="•"/>
        <a:defRPr sz="2017" kern="1200">
          <a:solidFill>
            <a:schemeClr val="tx1"/>
          </a:solidFill>
          <a:latin typeface="+mn-lt"/>
          <a:ea typeface="+mn-ea"/>
          <a:cs typeface="+mn-cs"/>
        </a:defRPr>
      </a:lvl6pPr>
      <a:lvl7pPr marL="3328438" indent="-256035" algn="l" defTabSz="1024134" rtl="0" eaLnBrk="1" latinLnBrk="0" hangingPunct="1">
        <a:lnSpc>
          <a:spcPct val="90000"/>
        </a:lnSpc>
        <a:spcBef>
          <a:spcPts val="560"/>
        </a:spcBef>
        <a:buFont typeface="Arial" panose="020B0604020202020204" pitchFamily="34" charset="0"/>
        <a:buChar char="•"/>
        <a:defRPr sz="2017" kern="1200">
          <a:solidFill>
            <a:schemeClr val="tx1"/>
          </a:solidFill>
          <a:latin typeface="+mn-lt"/>
          <a:ea typeface="+mn-ea"/>
          <a:cs typeface="+mn-cs"/>
        </a:defRPr>
      </a:lvl7pPr>
      <a:lvl8pPr marL="3840505" indent="-256035" algn="l" defTabSz="1024134" rtl="0" eaLnBrk="1" latinLnBrk="0" hangingPunct="1">
        <a:lnSpc>
          <a:spcPct val="90000"/>
        </a:lnSpc>
        <a:spcBef>
          <a:spcPts val="560"/>
        </a:spcBef>
        <a:buFont typeface="Arial" panose="020B0604020202020204" pitchFamily="34" charset="0"/>
        <a:buChar char="•"/>
        <a:defRPr sz="2017" kern="1200">
          <a:solidFill>
            <a:schemeClr val="tx1"/>
          </a:solidFill>
          <a:latin typeface="+mn-lt"/>
          <a:ea typeface="+mn-ea"/>
          <a:cs typeface="+mn-cs"/>
        </a:defRPr>
      </a:lvl8pPr>
      <a:lvl9pPr marL="4352572" indent="-256035" algn="l" defTabSz="1024134" rtl="0" eaLnBrk="1" latinLnBrk="0" hangingPunct="1">
        <a:lnSpc>
          <a:spcPct val="90000"/>
        </a:lnSpc>
        <a:spcBef>
          <a:spcPts val="560"/>
        </a:spcBef>
        <a:buFont typeface="Arial" panose="020B0604020202020204" pitchFamily="34" charset="0"/>
        <a:buChar char="•"/>
        <a:defRPr sz="201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24134" rtl="0" eaLnBrk="1" latinLnBrk="0" hangingPunct="1">
        <a:defRPr sz="2017" kern="1200">
          <a:solidFill>
            <a:schemeClr val="tx1"/>
          </a:solidFill>
          <a:latin typeface="+mn-lt"/>
          <a:ea typeface="+mn-ea"/>
          <a:cs typeface="+mn-cs"/>
        </a:defRPr>
      </a:lvl1pPr>
      <a:lvl2pPr marL="512067" algn="l" defTabSz="1024134" rtl="0" eaLnBrk="1" latinLnBrk="0" hangingPunct="1">
        <a:defRPr sz="2017" kern="1200">
          <a:solidFill>
            <a:schemeClr val="tx1"/>
          </a:solidFill>
          <a:latin typeface="+mn-lt"/>
          <a:ea typeface="+mn-ea"/>
          <a:cs typeface="+mn-cs"/>
        </a:defRPr>
      </a:lvl2pPr>
      <a:lvl3pPr marL="1024134" algn="l" defTabSz="1024134" rtl="0" eaLnBrk="1" latinLnBrk="0" hangingPunct="1">
        <a:defRPr sz="2017" kern="1200">
          <a:solidFill>
            <a:schemeClr val="tx1"/>
          </a:solidFill>
          <a:latin typeface="+mn-lt"/>
          <a:ea typeface="+mn-ea"/>
          <a:cs typeface="+mn-cs"/>
        </a:defRPr>
      </a:lvl3pPr>
      <a:lvl4pPr marL="1536202" algn="l" defTabSz="1024134" rtl="0" eaLnBrk="1" latinLnBrk="0" hangingPunct="1">
        <a:defRPr sz="2017" kern="1200">
          <a:solidFill>
            <a:schemeClr val="tx1"/>
          </a:solidFill>
          <a:latin typeface="+mn-lt"/>
          <a:ea typeface="+mn-ea"/>
          <a:cs typeface="+mn-cs"/>
        </a:defRPr>
      </a:lvl4pPr>
      <a:lvl5pPr marL="2048269" algn="l" defTabSz="1024134" rtl="0" eaLnBrk="1" latinLnBrk="0" hangingPunct="1">
        <a:defRPr sz="2017" kern="1200">
          <a:solidFill>
            <a:schemeClr val="tx1"/>
          </a:solidFill>
          <a:latin typeface="+mn-lt"/>
          <a:ea typeface="+mn-ea"/>
          <a:cs typeface="+mn-cs"/>
        </a:defRPr>
      </a:lvl5pPr>
      <a:lvl6pPr marL="2560336" algn="l" defTabSz="1024134" rtl="0" eaLnBrk="1" latinLnBrk="0" hangingPunct="1">
        <a:defRPr sz="2017" kern="1200">
          <a:solidFill>
            <a:schemeClr val="tx1"/>
          </a:solidFill>
          <a:latin typeface="+mn-lt"/>
          <a:ea typeface="+mn-ea"/>
          <a:cs typeface="+mn-cs"/>
        </a:defRPr>
      </a:lvl6pPr>
      <a:lvl7pPr marL="3072403" algn="l" defTabSz="1024134" rtl="0" eaLnBrk="1" latinLnBrk="0" hangingPunct="1">
        <a:defRPr sz="2017" kern="1200">
          <a:solidFill>
            <a:schemeClr val="tx1"/>
          </a:solidFill>
          <a:latin typeface="+mn-lt"/>
          <a:ea typeface="+mn-ea"/>
          <a:cs typeface="+mn-cs"/>
        </a:defRPr>
      </a:lvl7pPr>
      <a:lvl8pPr marL="3584470" algn="l" defTabSz="1024134" rtl="0" eaLnBrk="1" latinLnBrk="0" hangingPunct="1">
        <a:defRPr sz="2017" kern="1200">
          <a:solidFill>
            <a:schemeClr val="tx1"/>
          </a:solidFill>
          <a:latin typeface="+mn-lt"/>
          <a:ea typeface="+mn-ea"/>
          <a:cs typeface="+mn-cs"/>
        </a:defRPr>
      </a:lvl8pPr>
      <a:lvl9pPr marL="4096538" algn="l" defTabSz="1024134" rtl="0" eaLnBrk="1" latinLnBrk="0" hangingPunct="1">
        <a:defRPr sz="20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5799" y="389468"/>
            <a:ext cx="8478203" cy="14139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99" y="1947333"/>
            <a:ext cx="8478203" cy="46414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5799" y="6780108"/>
            <a:ext cx="2211705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56121" y="6780108"/>
            <a:ext cx="3317558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English/DELACConApp6-8-16/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42296" y="6780108"/>
            <a:ext cx="2211705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059683-00B4-4106-94BE-DCBE475237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1477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dt="0"/>
  <p:txStyles>
    <p:titleStyle>
      <a:lvl1pPr algn="l" defTabSz="975390" rtl="0" eaLnBrk="1" latinLnBrk="0" hangingPunct="1">
        <a:lnSpc>
          <a:spcPct val="90000"/>
        </a:lnSpc>
        <a:spcBef>
          <a:spcPct val="0"/>
        </a:spcBef>
        <a:buNone/>
        <a:defRPr sz="469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3848" indent="-243848" algn="l" defTabSz="975390" rtl="0" eaLnBrk="1" latinLnBrk="0" hangingPunct="1">
        <a:lnSpc>
          <a:spcPct val="90000"/>
        </a:lnSpc>
        <a:spcBef>
          <a:spcPts val="1067"/>
        </a:spcBef>
        <a:buFont typeface="Arial" panose="020B0604020202020204" pitchFamily="34" charset="0"/>
        <a:buChar char="•"/>
        <a:defRPr sz="2987" kern="1200">
          <a:solidFill>
            <a:schemeClr val="tx1"/>
          </a:solidFill>
          <a:latin typeface="+mn-lt"/>
          <a:ea typeface="+mn-ea"/>
          <a:cs typeface="+mn-cs"/>
        </a:defRPr>
      </a:lvl1pPr>
      <a:lvl2pPr marL="731543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38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706933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2194629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682324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3170019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657714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4145410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5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90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86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81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76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71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67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62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kelley-odipo@scusd.edu" TargetMode="External"/><Relationship Id="rId2" Type="http://schemas.openxmlformats.org/officeDocument/2006/relationships/hyperlink" Target="mailto:lisa-hayes@scuscd.edu" TargetMode="Externa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6027" y="1371600"/>
            <a:ext cx="8718331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latin typeface="Arial Narrow" panose="020B0606020202030204" pitchFamily="34" charset="0"/>
              </a:rPr>
              <a:t>Federal Program Funding to Improve Student Outcomes </a:t>
            </a:r>
          </a:p>
          <a:p>
            <a:pPr algn="ctr"/>
            <a:endParaRPr lang="en-US" sz="1200" b="1" dirty="0" smtClean="0">
              <a:latin typeface="Arial Narrow" panose="020B0606020202030204" pitchFamily="34" charset="0"/>
            </a:endParaRPr>
          </a:p>
          <a:p>
            <a:pPr algn="ctr"/>
            <a:r>
              <a:rPr lang="en-US" sz="3200" b="1" dirty="0" smtClean="0">
                <a:latin typeface="Arial Narrow" panose="020B0606020202030204" pitchFamily="34" charset="0"/>
              </a:rPr>
              <a:t>Consolidated Application</a:t>
            </a:r>
            <a:r>
              <a:rPr lang="en-US" sz="3200" b="1" dirty="0">
                <a:latin typeface="Arial Narrow" panose="020B0606020202030204" pitchFamily="34" charset="0"/>
              </a:rPr>
              <a:t/>
            </a:r>
            <a:br>
              <a:rPr lang="en-US" sz="3200" b="1" dirty="0">
                <a:latin typeface="Arial Narrow" panose="020B0606020202030204" pitchFamily="34" charset="0"/>
              </a:rPr>
            </a:br>
            <a:endParaRPr lang="en-US" sz="3200" b="1" dirty="0" smtClean="0">
              <a:latin typeface="Arial Narrow" panose="020B0606020202030204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98634" y="3831021"/>
            <a:ext cx="794582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800" b="1" dirty="0"/>
          </a:p>
          <a:p>
            <a:pPr algn="ctr"/>
            <a:r>
              <a:rPr lang="en-US" sz="2400" b="1" dirty="0" smtClean="0"/>
              <a:t>District English Learner Advisory Council (DELAC) Meeting</a:t>
            </a:r>
          </a:p>
          <a:p>
            <a:pPr algn="ctr"/>
            <a:endParaRPr lang="en-US" sz="2400" b="1" dirty="0"/>
          </a:p>
          <a:p>
            <a:r>
              <a:rPr lang="en-US" sz="1800" b="1" dirty="0" smtClean="0"/>
              <a:t>Presented by:  Lisa Hayes, Director , State and Federal Programs</a:t>
            </a:r>
          </a:p>
          <a:p>
            <a:r>
              <a:rPr lang="en-US" sz="1800" b="1" dirty="0"/>
              <a:t>	 </a:t>
            </a:r>
            <a:r>
              <a:rPr lang="en-US" sz="1800" b="1" dirty="0" smtClean="0"/>
              <a:t>        </a:t>
            </a:r>
            <a:r>
              <a:rPr lang="en-US" sz="1800" b="1" dirty="0" smtClean="0">
                <a:hlinkClick r:id="rId2"/>
              </a:rPr>
              <a:t>lisa-hayes@scuscd.edu</a:t>
            </a:r>
            <a:r>
              <a:rPr lang="en-US" sz="1800" b="1" dirty="0" smtClean="0"/>
              <a:t>      (916) 643-9051</a:t>
            </a:r>
          </a:p>
          <a:p>
            <a:r>
              <a:rPr lang="en-US" sz="1800" b="1" dirty="0"/>
              <a:t>	</a:t>
            </a:r>
            <a:r>
              <a:rPr lang="en-US" sz="1800" b="1" dirty="0" smtClean="0"/>
              <a:t>        Kelley Odipo, Coordinator, State and Federal Programs </a:t>
            </a:r>
          </a:p>
          <a:p>
            <a:r>
              <a:rPr lang="en-US" sz="1800" b="1" dirty="0"/>
              <a:t>	 </a:t>
            </a:r>
            <a:r>
              <a:rPr lang="en-US" sz="1800" b="1" dirty="0" smtClean="0"/>
              <a:t>        </a:t>
            </a:r>
            <a:r>
              <a:rPr lang="en-US" sz="1800" b="1" dirty="0" smtClean="0">
                <a:hlinkClick r:id="rId3"/>
              </a:rPr>
              <a:t>kelley-odipo@scusd.edu</a:t>
            </a:r>
            <a:r>
              <a:rPr lang="en-US" sz="1800" b="1" dirty="0" smtClean="0"/>
              <a:t>    </a:t>
            </a:r>
            <a:r>
              <a:rPr lang="en-US" sz="1800" b="1" dirty="0"/>
              <a:t>(916) 643-9051</a:t>
            </a:r>
          </a:p>
          <a:p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272162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2748" y="1097651"/>
            <a:ext cx="8939048" cy="646331"/>
          </a:xfrm>
          <a:prstGeom prst="rect">
            <a:avLst/>
          </a:prstGeom>
          <a:solidFill>
            <a:schemeClr val="bg1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Arial Narrow" panose="020B0606020202030204" pitchFamily="34" charset="0"/>
              </a:rPr>
              <a:t>What is the Consolidated Application (ConApp)? </a:t>
            </a:r>
            <a:endParaRPr lang="en-US" sz="3600" b="1" dirty="0">
              <a:latin typeface="Arial Narrow" panose="020B0606020202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04699" y="2147820"/>
            <a:ext cx="8008882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The </a:t>
            </a:r>
            <a:r>
              <a:rPr lang="en-US" sz="3200" u="sng" dirty="0"/>
              <a:t>application</a:t>
            </a:r>
            <a:r>
              <a:rPr lang="en-US" sz="3200" dirty="0"/>
              <a:t> is used by California Department of Education (CDE) to distribute funds from </a:t>
            </a:r>
            <a:r>
              <a:rPr lang="en-US" sz="3200" dirty="0" smtClean="0"/>
              <a:t> </a:t>
            </a:r>
            <a:r>
              <a:rPr lang="en-US" sz="3200" dirty="0"/>
              <a:t>federal programs. </a:t>
            </a:r>
            <a:endParaRPr lang="en-US" sz="3200" dirty="0" smtClean="0"/>
          </a:p>
          <a:p>
            <a:endParaRPr lang="en-US" sz="3200" dirty="0"/>
          </a:p>
          <a:p>
            <a:r>
              <a:rPr lang="en-US" sz="3200" dirty="0" smtClean="0"/>
              <a:t>The Consolidated Application </a:t>
            </a:r>
            <a:r>
              <a:rPr lang="en-US" sz="3200" u="sng" dirty="0" smtClean="0"/>
              <a:t>reports</a:t>
            </a:r>
            <a:r>
              <a:rPr lang="en-US" sz="3200" dirty="0" smtClean="0"/>
              <a:t> serve as a way to monitor the use of federal funds and compliance with State regulations.</a:t>
            </a:r>
            <a:endParaRPr lang="en-US" sz="3200" dirty="0"/>
          </a:p>
          <a:p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714323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40882" y="1045607"/>
            <a:ext cx="8172989" cy="64633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Arial Narrow" panose="020B0606020202030204" pitchFamily="34" charset="0"/>
              </a:rPr>
              <a:t>Funding Sources reported </a:t>
            </a:r>
            <a:r>
              <a:rPr lang="en-US" sz="3600" b="1" dirty="0">
                <a:latin typeface="Arial Narrow" panose="020B0606020202030204" pitchFamily="34" charset="0"/>
              </a:rPr>
              <a:t> </a:t>
            </a:r>
            <a:r>
              <a:rPr lang="en-US" sz="3600" b="1" dirty="0" smtClean="0">
                <a:latin typeface="Arial Narrow" panose="020B0606020202030204" pitchFamily="34" charset="0"/>
              </a:rPr>
              <a:t>in the Con App</a:t>
            </a:r>
            <a:endParaRPr lang="en-US" sz="3600" b="1" dirty="0">
              <a:latin typeface="Arial Narrow" panose="020B0606020202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64" y="2202906"/>
            <a:ext cx="804672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/>
              <a:t>Title I Part A</a:t>
            </a:r>
            <a:endParaRPr lang="en-US" sz="3200" dirty="0"/>
          </a:p>
          <a:p>
            <a:r>
              <a:rPr lang="en-US" sz="3200" b="1" u="sng" dirty="0" smtClean="0"/>
              <a:t>Title </a:t>
            </a:r>
            <a:r>
              <a:rPr lang="en-US" sz="3200" b="1" u="sng" dirty="0"/>
              <a:t>II Part </a:t>
            </a:r>
            <a:r>
              <a:rPr lang="en-US" sz="3200" b="1" u="sng" dirty="0" smtClean="0"/>
              <a:t>A</a:t>
            </a:r>
            <a:endParaRPr lang="en-US" sz="3200" dirty="0"/>
          </a:p>
          <a:p>
            <a:r>
              <a:rPr lang="en-US" sz="3200" b="1" u="sng" dirty="0"/>
              <a:t>Title III Limit English Proficient (LEP</a:t>
            </a:r>
            <a:r>
              <a:rPr lang="en-US" sz="3200" b="1" u="sng" dirty="0" smtClean="0"/>
              <a:t>)</a:t>
            </a:r>
            <a:endParaRPr lang="en-US" sz="3200" dirty="0"/>
          </a:p>
          <a:p>
            <a:endParaRPr lang="en-US" sz="2000" b="1" dirty="0"/>
          </a:p>
          <a:p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347265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34321" y="2218544"/>
            <a:ext cx="8101795" cy="1123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en-US" sz="1100" dirty="0"/>
          </a:p>
          <a:p>
            <a:pPr lvl="0"/>
            <a:endParaRPr lang="en-US" sz="2800" dirty="0"/>
          </a:p>
          <a:p>
            <a:endParaRPr lang="en-US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98033" y="1070727"/>
            <a:ext cx="8427495" cy="10772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Arial Narrow" panose="020B0606020202030204" pitchFamily="34" charset="0"/>
              </a:rPr>
              <a:t>How are Title I Part A Funds Used – </a:t>
            </a:r>
            <a:endParaRPr lang="en-US" sz="3600" b="1" dirty="0">
              <a:latin typeface="Arial Narrow" panose="020B0606020202030204" pitchFamily="34" charset="0"/>
            </a:endParaRPr>
          </a:p>
          <a:p>
            <a:r>
              <a:rPr lang="en-US" sz="2800" b="1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Examples of </a:t>
            </a:r>
            <a:r>
              <a:rPr lang="en-US" sz="28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Expenditures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738072" y="2320646"/>
            <a:ext cx="8398044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Title I Part A:  District (in LEA Plan)</a:t>
            </a:r>
          </a:p>
          <a:p>
            <a:r>
              <a:rPr lang="en-US" sz="2000" dirty="0" smtClean="0"/>
              <a:t>Required Expenditures for Program Improvement (School Choice, SES, Title I Intervention);  Equitable services to Private Schools;  Training Specialists;  ELA and Math Support;  Priority Schools; Student Support and Health Services; Parent Engagement Programs; Parent Resource Center.</a:t>
            </a:r>
          </a:p>
          <a:p>
            <a:endParaRPr lang="en-US" sz="2800" b="1" dirty="0"/>
          </a:p>
          <a:p>
            <a:r>
              <a:rPr lang="en-US" sz="2800" b="1" dirty="0" smtClean="0"/>
              <a:t>Title </a:t>
            </a:r>
            <a:r>
              <a:rPr lang="en-US" sz="2800" b="1" dirty="0"/>
              <a:t>I Part A:  </a:t>
            </a:r>
            <a:r>
              <a:rPr lang="en-US" sz="2800" b="1" dirty="0" smtClean="0"/>
              <a:t>School Sites – (in SPSA)</a:t>
            </a:r>
          </a:p>
          <a:p>
            <a:r>
              <a:rPr lang="en-US" sz="2000" dirty="0" smtClean="0"/>
              <a:t>Instruction Coordinators; Resource Teachers, Instructional Aides,  Supplemental materials;  Computers and Software; Assessment &amp; Intervention programs;  Parent Resource Centers</a:t>
            </a:r>
            <a:endParaRPr lang="en-US" sz="2800" b="1" dirty="0" smtClean="0"/>
          </a:p>
          <a:p>
            <a:endParaRPr lang="en-US" sz="2800" b="1" dirty="0" smtClean="0"/>
          </a:p>
          <a:p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4263290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29587" y="1172901"/>
            <a:ext cx="8874177" cy="10772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Arial Narrow" panose="020B0606020202030204" pitchFamily="34" charset="0"/>
              </a:rPr>
              <a:t>How are Title </a:t>
            </a:r>
            <a:r>
              <a:rPr lang="en-US" sz="3600" b="1" dirty="0" smtClean="0">
                <a:latin typeface="Arial Narrow" panose="020B0606020202030204" pitchFamily="34" charset="0"/>
              </a:rPr>
              <a:t>II Funds are Used– </a:t>
            </a:r>
            <a:endParaRPr lang="en-US" sz="3600" b="1" dirty="0">
              <a:latin typeface="Arial Narrow" panose="020B0606020202030204" pitchFamily="34" charset="0"/>
            </a:endParaRPr>
          </a:p>
          <a:p>
            <a:r>
              <a:rPr lang="en-US" sz="2800" b="1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Examples of </a:t>
            </a:r>
            <a:r>
              <a:rPr lang="en-US" sz="28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Expenditures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831953" y="2371092"/>
            <a:ext cx="8469443" cy="4133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Title II </a:t>
            </a:r>
            <a:r>
              <a:rPr lang="en-US" sz="2800" b="1" dirty="0"/>
              <a:t>Part A:  </a:t>
            </a:r>
            <a:r>
              <a:rPr lang="en-US" sz="2800" b="1" dirty="0" smtClean="0"/>
              <a:t>Centrally managed</a:t>
            </a:r>
          </a:p>
          <a:p>
            <a:pPr marL="947000" lvl="1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Professional Development (Balanced Literacy, Common Core State Standards</a:t>
            </a:r>
          </a:p>
          <a:p>
            <a:pPr marL="947000" lvl="1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947000" lvl="1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Beginning Teacher Support (BTSA)</a:t>
            </a:r>
          </a:p>
          <a:p>
            <a:pPr marL="947000" lvl="1" indent="-457200"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 marL="947000" lvl="1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Common Planning Time</a:t>
            </a:r>
          </a:p>
          <a:p>
            <a:pPr marL="947000" lvl="1" indent="-457200"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2530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7219" y="1172901"/>
            <a:ext cx="8874177" cy="101566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Arial Narrow" panose="020B0606020202030204" pitchFamily="34" charset="0"/>
              </a:rPr>
              <a:t>How are Title </a:t>
            </a:r>
            <a:r>
              <a:rPr lang="en-US" sz="3600" b="1" dirty="0" smtClean="0">
                <a:latin typeface="Arial Narrow" panose="020B0606020202030204" pitchFamily="34" charset="0"/>
              </a:rPr>
              <a:t>III Funds are Used– </a:t>
            </a:r>
            <a:endParaRPr lang="en-US" sz="3600" b="1" dirty="0">
              <a:latin typeface="Arial Narrow" panose="020B0606020202030204" pitchFamily="34" charset="0"/>
            </a:endParaRPr>
          </a:p>
          <a:p>
            <a:r>
              <a:rPr lang="en-US" sz="2400" b="1" dirty="0">
                <a:solidFill>
                  <a:srgbClr val="002060"/>
                </a:solidFill>
                <a:latin typeface="Arial Narrow" panose="020B0606020202030204" pitchFamily="34" charset="0"/>
                <a:cs typeface="Calibri" pitchFamily="34" charset="0"/>
              </a:rPr>
              <a:t>Examples of </a:t>
            </a:r>
            <a:r>
              <a:rPr lang="en-US" sz="2400" b="1" dirty="0" smtClean="0">
                <a:solidFill>
                  <a:srgbClr val="002060"/>
                </a:solidFill>
                <a:latin typeface="Arial Narrow" panose="020B0606020202030204" pitchFamily="34" charset="0"/>
                <a:cs typeface="Calibri" pitchFamily="34" charset="0"/>
              </a:rPr>
              <a:t>Expenditures</a:t>
            </a:r>
            <a:endParaRPr lang="en-US" sz="2400" dirty="0">
              <a:latin typeface="Arial Narrow" panose="020B0606020202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1953" y="2317303"/>
            <a:ext cx="8469443" cy="44300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sz="2800" b="1" dirty="0"/>
              <a:t>Title </a:t>
            </a:r>
            <a:r>
              <a:rPr lang="en-US" sz="2800" b="1" dirty="0" smtClean="0"/>
              <a:t>III LEP: Centrally managed</a:t>
            </a:r>
          </a:p>
          <a:p>
            <a:pPr marL="947000" lvl="2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Coaching </a:t>
            </a:r>
            <a:r>
              <a:rPr lang="en-US" sz="2800" dirty="0"/>
              <a:t>and support for teachers</a:t>
            </a:r>
          </a:p>
          <a:p>
            <a:endParaRPr lang="en-US" sz="2800" b="1" dirty="0" smtClean="0"/>
          </a:p>
          <a:p>
            <a:pPr marL="832700" lvl="1" indent="-342900">
              <a:buFont typeface="Arial" panose="020B0604020202020204" pitchFamily="34" charset="0"/>
              <a:buChar char="•"/>
            </a:pPr>
            <a:r>
              <a:rPr lang="en-US" sz="2800" dirty="0"/>
              <a:t>High quality Professional </a:t>
            </a:r>
            <a:r>
              <a:rPr lang="en-US" sz="2800" dirty="0" smtClean="0"/>
              <a:t>Development (New ELD standards, Common Core); and  Materials</a:t>
            </a:r>
          </a:p>
          <a:p>
            <a:pPr lvl="1"/>
            <a:r>
              <a:rPr lang="en-US" sz="2800" dirty="0" smtClean="0"/>
              <a:t> </a:t>
            </a:r>
            <a:endParaRPr lang="en-US" sz="2800" dirty="0"/>
          </a:p>
          <a:p>
            <a:pPr marL="832700" lvl="1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 Instructional Aides for Duel Immersion classrooms</a:t>
            </a:r>
            <a:r>
              <a:rPr lang="en-US" sz="2800" b="1" dirty="0" smtClean="0"/>
              <a:t>.</a:t>
            </a:r>
            <a:endParaRPr lang="en-US" sz="2800" dirty="0" smtClean="0"/>
          </a:p>
          <a:p>
            <a:pPr marL="832700" lvl="1" indent="-342900">
              <a:buFont typeface="Arial" panose="020B0604020202020204" pitchFamily="34" charset="0"/>
              <a:buChar char="•"/>
            </a:pPr>
            <a:endParaRPr lang="en-US" sz="28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008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48640" y="1069120"/>
            <a:ext cx="8240174" cy="64633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3600" b="1" dirty="0"/>
              <a:t>DELAC &amp; the Consolidated Application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738649" y="2238703"/>
            <a:ext cx="2680138" cy="389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4749818" y="3041909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011219" y="1827800"/>
            <a:ext cx="7777596" cy="40716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200" dirty="0" smtClean="0"/>
          </a:p>
          <a:p>
            <a:r>
              <a:rPr lang="en-US" sz="3200" dirty="0" smtClean="0"/>
              <a:t>DELAC </a:t>
            </a:r>
            <a:r>
              <a:rPr lang="en-US" sz="3200" dirty="0"/>
              <a:t>must </a:t>
            </a:r>
            <a:r>
              <a:rPr lang="en-US" sz="3200" dirty="0" smtClean="0"/>
              <a:t>decide whether the district should request &amp; continue to receive federal funding. </a:t>
            </a:r>
            <a:endParaRPr lang="en-US" sz="3200" dirty="0"/>
          </a:p>
          <a:p>
            <a:endParaRPr lang="en-US" sz="3200" dirty="0"/>
          </a:p>
          <a:p>
            <a:pPr lvl="2"/>
            <a:endParaRPr lang="en-US" sz="2000" dirty="0"/>
          </a:p>
          <a:p>
            <a:endParaRPr lang="en-US" sz="2000" dirty="0"/>
          </a:p>
          <a:p>
            <a:r>
              <a:rPr lang="en-US" sz="2000" dirty="0" smtClean="0"/>
              <a:t>	</a:t>
            </a:r>
            <a:endParaRPr lang="en-US" sz="2400" b="1" dirty="0" smtClean="0"/>
          </a:p>
          <a:p>
            <a:endParaRPr lang="en-US" b="1" dirty="0" smtClean="0"/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505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50818" y="3083097"/>
            <a:ext cx="7467600" cy="769441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002060"/>
                </a:solidFill>
                <a:ea typeface="Verdana" pitchFamily="34" charset="0"/>
                <a:cs typeface="Verdana" pitchFamily="34" charset="0"/>
              </a:rPr>
              <a:t>Questions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296400" y="6933261"/>
            <a:ext cx="533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54</a:t>
            </a:r>
            <a:endParaRPr lang="en-US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0183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6132</TotalTime>
  <Words>312</Words>
  <Application>Microsoft Office PowerPoint</Application>
  <PresentationFormat>Custom</PresentationFormat>
  <Paragraphs>56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1_Office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 A. Forrest</dc:creator>
  <cp:lastModifiedBy>SCUSD</cp:lastModifiedBy>
  <cp:revision>342</cp:revision>
  <cp:lastPrinted>2016-06-06T20:08:53Z</cp:lastPrinted>
  <dcterms:created xsi:type="dcterms:W3CDTF">2013-05-24T21:33:12Z</dcterms:created>
  <dcterms:modified xsi:type="dcterms:W3CDTF">2016-12-05T16:43:54Z</dcterms:modified>
</cp:coreProperties>
</file>