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Raleway" panose="020B0604020202020204" charset="0"/>
      <p:regular r:id="rId34"/>
      <p:bold r:id="rId35"/>
      <p:italic r:id="rId36"/>
      <p:boldItalic r:id="rId37"/>
    </p:embeddedFont>
    <p:embeddedFont>
      <p:font typeface="Georgia" panose="02040502050405020303" pitchFamily="18" charset="0"/>
      <p:regular r:id="rId38"/>
      <p:bold r:id="rId39"/>
      <p:italic r:id="rId40"/>
      <p:boldItalic r:id="rId41"/>
    </p:embeddedFont>
    <p:embeddedFont>
      <p:font typeface="Arial Narrow" panose="020B0606020202030204" pitchFamily="34" charset="0"/>
      <p:regular r:id="rId42"/>
      <p:bold r:id="rId43"/>
      <p:italic r:id="rId44"/>
      <p:boldItalic r:id="rId45"/>
    </p:embeddedFont>
    <p:embeddedFont>
      <p:font typeface="Lato" panose="020B0604020202020204" charset="0"/>
      <p:regular r:id="rId46"/>
      <p:bold r:id="rId47"/>
      <p:italic r:id="rId48"/>
      <p:boldItalic r:id="rId49"/>
    </p:embeddedFont>
    <p:embeddedFont>
      <p:font typeface="Bree Serif" panose="020B0604020202020204" charset="0"/>
      <p:regular r:id="rId50"/>
    </p:embeddedFont>
    <p:embeddedFont>
      <p:font typeface="Montserrat" panose="020B0604020202020204" charset="0"/>
      <p:regular r:id="rId51"/>
      <p:bold r:id="rId52"/>
      <p:italic r:id="rId53"/>
      <p:boldItalic r:id="rId54"/>
    </p:embeddedFont>
    <p:embeddedFont>
      <p:font typeface="Lato Black" panose="020B0604020202020204" charset="0"/>
      <p:bold r:id="rId55"/>
      <p:boldItalic r:id="rId56"/>
    </p:embeddedFont>
    <p:embeddedFont>
      <p:font typeface="Lato Light" panose="020B060402020202020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jYv5s8whoESzRmVAxhNjyypGKe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D519DEE-CA28-4203-A978-CA05B62C94EC}">
  <a:tblStyle styleId="{8D519DEE-CA28-4203-A978-CA05B62C94E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5" d="100"/>
          <a:sy n="125" d="100"/>
        </p:scale>
        <p:origin x="498"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9.fntdata"/><Relationship Id="rId47" Type="http://schemas.openxmlformats.org/officeDocument/2006/relationships/font" Target="fonts/font14.fntdata"/><Relationship Id="rId63" Type="http://schemas.openxmlformats.org/officeDocument/2006/relationships/font" Target="fonts/font30.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font" Target="fonts/font31.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6.fntdata"/><Relationship Id="rId34" Type="http://schemas.openxmlformats.org/officeDocument/2006/relationships/font" Target="fonts/font1.fntdata"/><Relationship Id="rId50" Type="http://schemas.openxmlformats.org/officeDocument/2006/relationships/font" Target="fonts/font17.fntdata"/><Relationship Id="rId55"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6dd5e89497_1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26dd5e89497_1_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26" name="Google Shape;126;g26dd5e89497_1_1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769aceb45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2769aceb451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8ba8c4d7e1_0_0:notes"/>
          <p:cNvSpPr txBox="1">
            <a:spLocks noGrp="1"/>
          </p:cNvSpPr>
          <p:nvPr>
            <p:ph type="body" idx="1"/>
          </p:nvPr>
        </p:nvSpPr>
        <p:spPr>
          <a:xfrm>
            <a:off x="685800" y="4400555"/>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6" name="Google Shape;196;g28ba8c4d7e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6dd5e89497_1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26dd5e89497_16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sz="1200">
              <a:solidFill>
                <a:schemeClr val="dk1"/>
              </a:solidFill>
            </a:endParaRPr>
          </a:p>
        </p:txBody>
      </p:sp>
      <p:sp>
        <p:nvSpPr>
          <p:cNvPr id="203" name="Google Shape;203;g26dd5e89497_16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8ba8c4d7e1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g28ba8c4d7e1_1_2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88988ce70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g288988ce707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7c21b00d7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g27c21b00d7b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88988ce70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288988ce707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9d7787c47d_0_42:notes"/>
          <p:cNvSpPr txBox="1">
            <a:spLocks noGrp="1"/>
          </p:cNvSpPr>
          <p:nvPr>
            <p:ph type="body" idx="1"/>
          </p:nvPr>
        </p:nvSpPr>
        <p:spPr>
          <a:xfrm>
            <a:off x="686113" y="4344107"/>
            <a:ext cx="54858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g29d7787c47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9d7787c47d_0_299:notes"/>
          <p:cNvSpPr txBox="1">
            <a:spLocks noGrp="1"/>
          </p:cNvSpPr>
          <p:nvPr>
            <p:ph type="body" idx="1"/>
          </p:nvPr>
        </p:nvSpPr>
        <p:spPr>
          <a:xfrm>
            <a:off x="686036" y="4344340"/>
            <a:ext cx="54858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g29d7787c47d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9d7787c47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9d7787c47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6dd5e89497_1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26dd5e89497_1_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39" name="Google Shape;139;g26dd5e89497_1_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9d7787c47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9d7787c47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5bfda6683b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g25bfda6683b_0_5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9d7787c47d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9d7787c47d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9d7787c47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g29d7787c47d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88988ce707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g288988ce707_0_3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828d32149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g2828d321498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2eeecc24b6_0_234:notes"/>
          <p:cNvSpPr txBox="1">
            <a:spLocks noGrp="1"/>
          </p:cNvSpPr>
          <p:nvPr>
            <p:ph type="body" idx="1"/>
          </p:nvPr>
        </p:nvSpPr>
        <p:spPr>
          <a:xfrm>
            <a:off x="685800" y="4399781"/>
            <a:ext cx="5486400" cy="3601800"/>
          </a:xfrm>
          <a:prstGeom prst="rect">
            <a:avLst/>
          </a:prstGeom>
          <a:noFill/>
          <a:ln>
            <a:noFill/>
          </a:ln>
        </p:spPr>
        <p:txBody>
          <a:bodyPr spcFirstLastPara="1" wrap="square" lIns="90325" tIns="90325" rIns="90325" bIns="90325" anchor="ctr" anchorCtr="0">
            <a:noAutofit/>
          </a:bodyPr>
          <a:lstStyle/>
          <a:p>
            <a:pPr marL="0" lvl="0" indent="0" algn="l" rtl="0">
              <a:lnSpc>
                <a:spcPct val="100000"/>
              </a:lnSpc>
              <a:spcBef>
                <a:spcPts val="0"/>
              </a:spcBef>
              <a:spcAft>
                <a:spcPts val="0"/>
              </a:spcAft>
              <a:buSzPts val="1100"/>
              <a:buNone/>
            </a:pPr>
            <a:r>
              <a:rPr lang="en-US" sz="1400"/>
              <a:t>We will continue to work on communication skills</a:t>
            </a:r>
            <a:endParaRPr sz="1400"/>
          </a:p>
        </p:txBody>
      </p:sp>
      <p:sp>
        <p:nvSpPr>
          <p:cNvPr id="403" name="Google Shape;403;g22eeecc24b6_0_234: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88988ce707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g288988ce707_0_3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88988ce707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g288988ce707_0_3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6dd5e89497_1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26dd5e89497_1_1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23" name="Google Shape;423;g26dd5e89497_1_1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67afafb3ab_0_9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g267afafb3ab_0_9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88988ce707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g288988ce707_0_3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88988ce707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g288988ce707_0_3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88988ce707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288988ce707_0_3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769aceb45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2769aceb451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8ba8c4d7e1_1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28ba8c4d7e1_1_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8ba8c4d7e1_1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28ba8c4d7e1_1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67afafb3ab_0_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267afafb3ab_0_7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7c21b00d7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g27c21b00d7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p:cSld name="SECTION_HEADER_1">
    <p:spTree>
      <p:nvGrpSpPr>
        <p:cNvPr id="1" name="Shape 9"/>
        <p:cNvGrpSpPr/>
        <p:nvPr/>
      </p:nvGrpSpPr>
      <p:grpSpPr>
        <a:xfrm>
          <a:off x="0" y="0"/>
          <a:ext cx="0" cy="0"/>
          <a:chOff x="0" y="0"/>
          <a:chExt cx="0" cy="0"/>
        </a:xfrm>
      </p:grpSpPr>
      <p:pic>
        <p:nvPicPr>
          <p:cNvPr id="10" name="Google Shape;10;g240ecded6a8_0_607"/>
          <p:cNvPicPr preferRelativeResize="0"/>
          <p:nvPr/>
        </p:nvPicPr>
        <p:blipFill rotWithShape="1">
          <a:blip r:embed="rId2">
            <a:alphaModFix/>
          </a:blip>
          <a:srcRect l="764" t="764"/>
          <a:stretch/>
        </p:blipFill>
        <p:spPr>
          <a:xfrm>
            <a:off x="0" y="0"/>
            <a:ext cx="9143999" cy="5143501"/>
          </a:xfrm>
          <a:prstGeom prst="rect">
            <a:avLst/>
          </a:prstGeom>
          <a:noFill/>
          <a:ln>
            <a:noFill/>
          </a:ln>
        </p:spPr>
      </p:pic>
      <p:sp>
        <p:nvSpPr>
          <p:cNvPr id="11" name="Google Shape;11;g240ecded6a8_0_607"/>
          <p:cNvSpPr txBox="1">
            <a:spLocks noGrp="1"/>
          </p:cNvSpPr>
          <p:nvPr>
            <p:ph type="title"/>
          </p:nvPr>
        </p:nvSpPr>
        <p:spPr>
          <a:xfrm>
            <a:off x="4572000" y="1282304"/>
            <a:ext cx="3938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5C9E45"/>
              </a:buClr>
              <a:buSzPts val="4500"/>
              <a:buFont typeface="Montserrat"/>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 name="Google Shape;12;g240ecded6a8_0_607"/>
          <p:cNvSpPr txBox="1">
            <a:spLocks noGrp="1"/>
          </p:cNvSpPr>
          <p:nvPr>
            <p:ph type="body" idx="1"/>
          </p:nvPr>
        </p:nvSpPr>
        <p:spPr>
          <a:xfrm>
            <a:off x="4572000" y="3442097"/>
            <a:ext cx="3938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3" name="Google Shape;13;g240ecded6a8_0_607"/>
          <p:cNvPicPr preferRelativeResize="0"/>
          <p:nvPr/>
        </p:nvPicPr>
        <p:blipFill rotWithShape="1">
          <a:blip r:embed="rId3">
            <a:alphaModFix/>
          </a:blip>
          <a:srcRect/>
          <a:stretch/>
        </p:blipFill>
        <p:spPr>
          <a:xfrm>
            <a:off x="4572000" y="459672"/>
            <a:ext cx="1055733" cy="436630"/>
          </a:xfrm>
          <a:prstGeom prst="rect">
            <a:avLst/>
          </a:prstGeom>
          <a:noFill/>
          <a:ln>
            <a:noFill/>
          </a:ln>
        </p:spPr>
      </p:pic>
      <p:sp>
        <p:nvSpPr>
          <p:cNvPr id="14" name="Google Shape;14;g240ecded6a8_0_607"/>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pic>
        <p:nvPicPr>
          <p:cNvPr id="15" name="Google Shape;15;g240ecded6a8_0_607" descr="A green and white background&#10;&#10;Description automatically generated"/>
          <p:cNvPicPr preferRelativeResize="0"/>
          <p:nvPr/>
        </p:nvPicPr>
        <p:blipFill rotWithShape="1">
          <a:blip r:embed="rId4">
            <a:alphaModFix/>
          </a:blip>
          <a:srcRect t="96406"/>
          <a:stretch/>
        </p:blipFill>
        <p:spPr>
          <a:xfrm>
            <a:off x="-1" y="5018809"/>
            <a:ext cx="9144000" cy="12469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9"/>
        <p:cNvGrpSpPr/>
        <p:nvPr/>
      </p:nvGrpSpPr>
      <p:grpSpPr>
        <a:xfrm>
          <a:off x="0" y="0"/>
          <a:ext cx="0" cy="0"/>
          <a:chOff x="0" y="0"/>
          <a:chExt cx="0" cy="0"/>
        </a:xfrm>
      </p:grpSpPr>
      <p:sp>
        <p:nvSpPr>
          <p:cNvPr id="60" name="Google Shape;60;g240ecded6a8_0_54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 name="Google Shape;61;g240ecded6a8_0_548"/>
          <p:cNvGrpSpPr/>
          <p:nvPr/>
        </p:nvGrpSpPr>
        <p:grpSpPr>
          <a:xfrm>
            <a:off x="830392" y="1191256"/>
            <a:ext cx="745763" cy="45826"/>
            <a:chOff x="4580561" y="2589004"/>
            <a:chExt cx="1064464" cy="25200"/>
          </a:xfrm>
        </p:grpSpPr>
        <p:sp>
          <p:nvSpPr>
            <p:cNvPr id="62" name="Google Shape;62;g240ecded6a8_0_54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g240ecded6a8_0_54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 name="Google Shape;64;g240ecded6a8_0_548"/>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65" name="Google Shape;65;g240ecded6a8_0_548"/>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66" name="Google Shape;66;g240ecded6a8_0_54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7"/>
        <p:cNvGrpSpPr/>
        <p:nvPr/>
      </p:nvGrpSpPr>
      <p:grpSpPr>
        <a:xfrm>
          <a:off x="0" y="0"/>
          <a:ext cx="0" cy="0"/>
          <a:chOff x="0" y="0"/>
          <a:chExt cx="0" cy="0"/>
        </a:xfrm>
      </p:grpSpPr>
      <p:sp>
        <p:nvSpPr>
          <p:cNvPr id="68" name="Google Shape;68;g240ecded6a8_0_55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 name="Google Shape;69;g240ecded6a8_0_556"/>
          <p:cNvGrpSpPr/>
          <p:nvPr/>
        </p:nvGrpSpPr>
        <p:grpSpPr>
          <a:xfrm>
            <a:off x="830392" y="1191256"/>
            <a:ext cx="745763" cy="45826"/>
            <a:chOff x="4580561" y="2589004"/>
            <a:chExt cx="1064464" cy="25200"/>
          </a:xfrm>
        </p:grpSpPr>
        <p:sp>
          <p:nvSpPr>
            <p:cNvPr id="70" name="Google Shape;70;g240ecded6a8_0_55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g240ecded6a8_0_55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 name="Google Shape;72;g240ecded6a8_0_556"/>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73" name="Google Shape;73;g240ecded6a8_0_556"/>
          <p:cNvSpPr txBox="1">
            <a:spLocks noGrp="1"/>
          </p:cNvSpPr>
          <p:nvPr>
            <p:ph type="body" idx="1"/>
          </p:nvPr>
        </p:nvSpPr>
        <p:spPr>
          <a:xfrm>
            <a:off x="729325" y="2078875"/>
            <a:ext cx="37743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74" name="Google Shape;74;g240ecded6a8_0_556"/>
          <p:cNvSpPr txBox="1">
            <a:spLocks noGrp="1"/>
          </p:cNvSpPr>
          <p:nvPr>
            <p:ph type="body" idx="2"/>
          </p:nvPr>
        </p:nvSpPr>
        <p:spPr>
          <a:xfrm>
            <a:off x="4643604" y="2078875"/>
            <a:ext cx="37743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75" name="Google Shape;75;g240ecded6a8_0_55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g240ecded6a8_0_572"/>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8" name="Google Shape;78;g240ecded6a8_0_572"/>
          <p:cNvGrpSpPr/>
          <p:nvPr/>
        </p:nvGrpSpPr>
        <p:grpSpPr>
          <a:xfrm>
            <a:off x="830392" y="1191256"/>
            <a:ext cx="745763" cy="45826"/>
            <a:chOff x="4580561" y="2589004"/>
            <a:chExt cx="1064464" cy="25200"/>
          </a:xfrm>
        </p:grpSpPr>
        <p:sp>
          <p:nvSpPr>
            <p:cNvPr id="79" name="Google Shape;79;g240ecded6a8_0_57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g240ecded6a8_0_57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1" name="Google Shape;81;g240ecded6a8_0_572"/>
          <p:cNvSpPr txBox="1">
            <a:spLocks noGrp="1"/>
          </p:cNvSpPr>
          <p:nvPr>
            <p:ph type="title"/>
          </p:nvPr>
        </p:nvSpPr>
        <p:spPr>
          <a:xfrm>
            <a:off x="730000" y="1318650"/>
            <a:ext cx="3300900" cy="1381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82" name="Google Shape;82;g240ecded6a8_0_572"/>
          <p:cNvSpPr txBox="1">
            <a:spLocks noGrp="1"/>
          </p:cNvSpPr>
          <p:nvPr>
            <p:ph type="body" idx="1"/>
          </p:nvPr>
        </p:nvSpPr>
        <p:spPr>
          <a:xfrm>
            <a:off x="721225" y="2781725"/>
            <a:ext cx="3300900" cy="1597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83" name="Google Shape;83;g240ecded6a8_0_57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4"/>
        <p:cNvGrpSpPr/>
        <p:nvPr/>
      </p:nvGrpSpPr>
      <p:grpSpPr>
        <a:xfrm>
          <a:off x="0" y="0"/>
          <a:ext cx="0" cy="0"/>
          <a:chOff x="0" y="0"/>
          <a:chExt cx="0" cy="0"/>
        </a:xfrm>
      </p:grpSpPr>
      <p:grpSp>
        <p:nvGrpSpPr>
          <p:cNvPr id="85" name="Google Shape;85;g240ecded6a8_0_580"/>
          <p:cNvGrpSpPr/>
          <p:nvPr/>
        </p:nvGrpSpPr>
        <p:grpSpPr>
          <a:xfrm>
            <a:off x="830392" y="4169130"/>
            <a:ext cx="745763" cy="45826"/>
            <a:chOff x="4580561" y="2589004"/>
            <a:chExt cx="1064464" cy="25200"/>
          </a:xfrm>
        </p:grpSpPr>
        <p:sp>
          <p:nvSpPr>
            <p:cNvPr id="86" name="Google Shape;86;g240ecded6a8_0_580"/>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g240ecded6a8_0_580"/>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 name="Google Shape;88;g240ecded6a8_0_580"/>
          <p:cNvSpPr txBox="1">
            <a:spLocks noGrp="1"/>
          </p:cNvSpPr>
          <p:nvPr>
            <p:ph type="title"/>
          </p:nvPr>
        </p:nvSpPr>
        <p:spPr>
          <a:xfrm>
            <a:off x="729450" y="864300"/>
            <a:ext cx="7021200" cy="2985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89" name="Google Shape;89;g240ecded6a8_0_58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sp>
        <p:nvSpPr>
          <p:cNvPr id="91" name="Google Shape;91;g240ecded6a8_0_586"/>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2" name="Google Shape;92;g240ecded6a8_0_586"/>
          <p:cNvGrpSpPr/>
          <p:nvPr/>
        </p:nvGrpSpPr>
        <p:grpSpPr>
          <a:xfrm>
            <a:off x="830392" y="1191256"/>
            <a:ext cx="745763" cy="45826"/>
            <a:chOff x="4580561" y="2589004"/>
            <a:chExt cx="1064464" cy="25200"/>
          </a:xfrm>
        </p:grpSpPr>
        <p:sp>
          <p:nvSpPr>
            <p:cNvPr id="93" name="Google Shape;93;g240ecded6a8_0_58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g240ecded6a8_0_58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5" name="Google Shape;95;g240ecded6a8_0_586"/>
          <p:cNvSpPr txBox="1">
            <a:spLocks noGrp="1"/>
          </p:cNvSpPr>
          <p:nvPr>
            <p:ph type="title"/>
          </p:nvPr>
        </p:nvSpPr>
        <p:spPr>
          <a:xfrm>
            <a:off x="730000" y="1318650"/>
            <a:ext cx="3300900" cy="168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96" name="Google Shape;96;g240ecded6a8_0_586"/>
          <p:cNvSpPr txBox="1">
            <a:spLocks noGrp="1"/>
          </p:cNvSpPr>
          <p:nvPr>
            <p:ph type="subTitle" idx="1"/>
          </p:nvPr>
        </p:nvSpPr>
        <p:spPr>
          <a:xfrm>
            <a:off x="724950" y="3161525"/>
            <a:ext cx="3300900" cy="759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97" name="Google Shape;97;g240ecded6a8_0_586"/>
          <p:cNvSpPr txBox="1">
            <a:spLocks noGrp="1"/>
          </p:cNvSpPr>
          <p:nvPr>
            <p:ph type="body" idx="2"/>
          </p:nvPr>
        </p:nvSpPr>
        <p:spPr>
          <a:xfrm>
            <a:off x="5174225" y="1352625"/>
            <a:ext cx="3374400" cy="3025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98" name="Google Shape;98;g240ecded6a8_0_58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sp>
        <p:nvSpPr>
          <p:cNvPr id="100" name="Google Shape;100;g240ecded6a8_0_595"/>
          <p:cNvSpPr txBox="1">
            <a:spLocks noGrp="1"/>
          </p:cNvSpPr>
          <p:nvPr>
            <p:ph type="body" idx="1"/>
          </p:nvPr>
        </p:nvSpPr>
        <p:spPr>
          <a:xfrm>
            <a:off x="724950" y="4372551"/>
            <a:ext cx="7697400" cy="4605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300"/>
              <a:buNone/>
              <a:defRPr/>
            </a:lvl1pPr>
          </a:lstStyle>
          <a:p>
            <a:endParaRPr/>
          </a:p>
        </p:txBody>
      </p:sp>
      <p:sp>
        <p:nvSpPr>
          <p:cNvPr id="101" name="Google Shape;101;g240ecded6a8_0_59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2"/>
        <p:cNvGrpSpPr/>
        <p:nvPr/>
      </p:nvGrpSpPr>
      <p:grpSpPr>
        <a:xfrm>
          <a:off x="0" y="0"/>
          <a:ext cx="0" cy="0"/>
          <a:chOff x="0" y="0"/>
          <a:chExt cx="0" cy="0"/>
        </a:xfrm>
      </p:grpSpPr>
      <p:grpSp>
        <p:nvGrpSpPr>
          <p:cNvPr id="103" name="Google Shape;103;g240ecded6a8_0_598"/>
          <p:cNvGrpSpPr/>
          <p:nvPr/>
        </p:nvGrpSpPr>
        <p:grpSpPr>
          <a:xfrm>
            <a:off x="830392" y="4169130"/>
            <a:ext cx="745763" cy="45826"/>
            <a:chOff x="4580561" y="2589004"/>
            <a:chExt cx="1064464" cy="25200"/>
          </a:xfrm>
        </p:grpSpPr>
        <p:sp>
          <p:nvSpPr>
            <p:cNvPr id="104" name="Google Shape;104;g240ecded6a8_0_59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g240ecded6a8_0_59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6" name="Google Shape;106;g240ecded6a8_0_598"/>
          <p:cNvSpPr txBox="1">
            <a:spLocks noGrp="1"/>
          </p:cNvSpPr>
          <p:nvPr>
            <p:ph type="title" hasCustomPrompt="1"/>
          </p:nvPr>
        </p:nvSpPr>
        <p:spPr>
          <a:xfrm>
            <a:off x="729450" y="733950"/>
            <a:ext cx="7688400" cy="1244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107" name="Google Shape;107;g240ecded6a8_0_598"/>
          <p:cNvSpPr txBox="1">
            <a:spLocks noGrp="1"/>
          </p:cNvSpPr>
          <p:nvPr>
            <p:ph type="body" idx="1"/>
          </p:nvPr>
        </p:nvSpPr>
        <p:spPr>
          <a:xfrm>
            <a:off x="729450" y="2272888"/>
            <a:ext cx="7688400" cy="15804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Clr>
                <a:schemeClr val="lt1"/>
              </a:buClr>
              <a:buSzPts val="1300"/>
              <a:buChar char="●"/>
              <a:defRPr>
                <a:solidFill>
                  <a:schemeClr val="lt1"/>
                </a:solidFill>
              </a:defRPr>
            </a:lvl1pPr>
            <a:lvl2pPr marL="914400" lvl="1" indent="-298450" algn="l">
              <a:lnSpc>
                <a:spcPct val="115000"/>
              </a:lnSpc>
              <a:spcBef>
                <a:spcPts val="0"/>
              </a:spcBef>
              <a:spcAft>
                <a:spcPts val="0"/>
              </a:spcAft>
              <a:buClr>
                <a:schemeClr val="lt1"/>
              </a:buClr>
              <a:buSzPts val="1100"/>
              <a:buChar char="○"/>
              <a:defRPr>
                <a:solidFill>
                  <a:schemeClr val="lt1"/>
                </a:solidFill>
              </a:defRPr>
            </a:lvl2pPr>
            <a:lvl3pPr marL="1371600" lvl="2" indent="-298450" algn="l">
              <a:lnSpc>
                <a:spcPct val="115000"/>
              </a:lnSpc>
              <a:spcBef>
                <a:spcPts val="0"/>
              </a:spcBef>
              <a:spcAft>
                <a:spcPts val="0"/>
              </a:spcAft>
              <a:buClr>
                <a:schemeClr val="lt1"/>
              </a:buClr>
              <a:buSzPts val="1100"/>
              <a:buChar char="■"/>
              <a:defRPr>
                <a:solidFill>
                  <a:schemeClr val="lt1"/>
                </a:solidFill>
              </a:defRPr>
            </a:lvl3pPr>
            <a:lvl4pPr marL="1828800" lvl="3" indent="-298450" algn="l">
              <a:lnSpc>
                <a:spcPct val="115000"/>
              </a:lnSpc>
              <a:spcBef>
                <a:spcPts val="0"/>
              </a:spcBef>
              <a:spcAft>
                <a:spcPts val="0"/>
              </a:spcAft>
              <a:buClr>
                <a:schemeClr val="lt1"/>
              </a:buClr>
              <a:buSzPts val="1100"/>
              <a:buChar char="●"/>
              <a:defRPr>
                <a:solidFill>
                  <a:schemeClr val="lt1"/>
                </a:solidFill>
              </a:defRPr>
            </a:lvl4pPr>
            <a:lvl5pPr marL="2286000" lvl="4" indent="-298450" algn="l">
              <a:lnSpc>
                <a:spcPct val="115000"/>
              </a:lnSpc>
              <a:spcBef>
                <a:spcPts val="0"/>
              </a:spcBef>
              <a:spcAft>
                <a:spcPts val="0"/>
              </a:spcAft>
              <a:buClr>
                <a:schemeClr val="lt1"/>
              </a:buClr>
              <a:buSzPts val="1100"/>
              <a:buChar char="○"/>
              <a:defRPr>
                <a:solidFill>
                  <a:schemeClr val="lt1"/>
                </a:solidFill>
              </a:defRPr>
            </a:lvl5pPr>
            <a:lvl6pPr marL="2743200" lvl="5" indent="-298450" algn="l">
              <a:lnSpc>
                <a:spcPct val="115000"/>
              </a:lnSpc>
              <a:spcBef>
                <a:spcPts val="0"/>
              </a:spcBef>
              <a:spcAft>
                <a:spcPts val="0"/>
              </a:spcAft>
              <a:buClr>
                <a:schemeClr val="lt1"/>
              </a:buClr>
              <a:buSzPts val="1100"/>
              <a:buChar char="■"/>
              <a:defRPr>
                <a:solidFill>
                  <a:schemeClr val="lt1"/>
                </a:solidFill>
              </a:defRPr>
            </a:lvl6pPr>
            <a:lvl7pPr marL="3200400" lvl="6" indent="-298450" algn="l">
              <a:lnSpc>
                <a:spcPct val="115000"/>
              </a:lnSpc>
              <a:spcBef>
                <a:spcPts val="0"/>
              </a:spcBef>
              <a:spcAft>
                <a:spcPts val="0"/>
              </a:spcAft>
              <a:buClr>
                <a:schemeClr val="lt1"/>
              </a:buClr>
              <a:buSzPts val="1100"/>
              <a:buChar char="●"/>
              <a:defRPr>
                <a:solidFill>
                  <a:schemeClr val="lt1"/>
                </a:solidFill>
              </a:defRPr>
            </a:lvl7pPr>
            <a:lvl8pPr marL="3657600" lvl="7" indent="-298450" algn="l">
              <a:lnSpc>
                <a:spcPct val="115000"/>
              </a:lnSpc>
              <a:spcBef>
                <a:spcPts val="0"/>
              </a:spcBef>
              <a:spcAft>
                <a:spcPts val="0"/>
              </a:spcAft>
              <a:buClr>
                <a:schemeClr val="lt1"/>
              </a:buClr>
              <a:buSzPts val="1100"/>
              <a:buChar char="○"/>
              <a:defRPr>
                <a:solidFill>
                  <a:schemeClr val="lt1"/>
                </a:solidFill>
              </a:defRPr>
            </a:lvl8pPr>
            <a:lvl9pPr marL="4114800" lvl="8" indent="-298450" algn="l">
              <a:lnSpc>
                <a:spcPct val="115000"/>
              </a:lnSpc>
              <a:spcBef>
                <a:spcPts val="0"/>
              </a:spcBef>
              <a:spcAft>
                <a:spcPts val="0"/>
              </a:spcAft>
              <a:buClr>
                <a:schemeClr val="lt1"/>
              </a:buClr>
              <a:buSzPts val="1100"/>
              <a:buChar char="■"/>
              <a:defRPr>
                <a:solidFill>
                  <a:schemeClr val="lt1"/>
                </a:solidFill>
              </a:defRPr>
            </a:lvl9pPr>
          </a:lstStyle>
          <a:p>
            <a:endParaRPr/>
          </a:p>
        </p:txBody>
      </p:sp>
      <p:sp>
        <p:nvSpPr>
          <p:cNvPr id="108" name="Google Shape;108;g240ecded6a8_0_59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Section Header 1">
  <p:cSld name="SECTION_HEADER_2">
    <p:spTree>
      <p:nvGrpSpPr>
        <p:cNvPr id="1" name="Shape 109"/>
        <p:cNvGrpSpPr/>
        <p:nvPr/>
      </p:nvGrpSpPr>
      <p:grpSpPr>
        <a:xfrm>
          <a:off x="0" y="0"/>
          <a:ext cx="0" cy="0"/>
          <a:chOff x="0" y="0"/>
          <a:chExt cx="0" cy="0"/>
        </a:xfrm>
      </p:grpSpPr>
      <p:pic>
        <p:nvPicPr>
          <p:cNvPr id="110" name="Google Shape;110;g288988ce707_0_152"/>
          <p:cNvPicPr preferRelativeResize="0"/>
          <p:nvPr/>
        </p:nvPicPr>
        <p:blipFill rotWithShape="1">
          <a:blip r:embed="rId2">
            <a:alphaModFix/>
          </a:blip>
          <a:srcRect l="764" t="764"/>
          <a:stretch/>
        </p:blipFill>
        <p:spPr>
          <a:xfrm>
            <a:off x="0" y="0"/>
            <a:ext cx="9143999" cy="5143501"/>
          </a:xfrm>
          <a:prstGeom prst="rect">
            <a:avLst/>
          </a:prstGeom>
          <a:noFill/>
          <a:ln>
            <a:noFill/>
          </a:ln>
        </p:spPr>
      </p:pic>
      <p:sp>
        <p:nvSpPr>
          <p:cNvPr id="111" name="Google Shape;111;g288988ce707_0_152"/>
          <p:cNvSpPr txBox="1">
            <a:spLocks noGrp="1"/>
          </p:cNvSpPr>
          <p:nvPr>
            <p:ph type="title"/>
          </p:nvPr>
        </p:nvSpPr>
        <p:spPr>
          <a:xfrm>
            <a:off x="4572000" y="1282303"/>
            <a:ext cx="3938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5C9E45"/>
              </a:buClr>
              <a:buSzPts val="4500"/>
              <a:buFont typeface="Montserrat"/>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2" name="Google Shape;112;g288988ce707_0_152"/>
          <p:cNvSpPr txBox="1">
            <a:spLocks noGrp="1"/>
          </p:cNvSpPr>
          <p:nvPr>
            <p:ph type="body" idx="1"/>
          </p:nvPr>
        </p:nvSpPr>
        <p:spPr>
          <a:xfrm>
            <a:off x="4572000" y="3442097"/>
            <a:ext cx="3938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13" name="Google Shape;113;g288988ce707_0_152"/>
          <p:cNvPicPr preferRelativeResize="0"/>
          <p:nvPr/>
        </p:nvPicPr>
        <p:blipFill rotWithShape="1">
          <a:blip r:embed="rId3">
            <a:alphaModFix/>
          </a:blip>
          <a:srcRect/>
          <a:stretch/>
        </p:blipFill>
        <p:spPr>
          <a:xfrm>
            <a:off x="4572000" y="459672"/>
            <a:ext cx="1055733" cy="436631"/>
          </a:xfrm>
          <a:prstGeom prst="rect">
            <a:avLst/>
          </a:prstGeom>
          <a:noFill/>
          <a:ln>
            <a:noFill/>
          </a:ln>
        </p:spPr>
      </p:pic>
      <p:sp>
        <p:nvSpPr>
          <p:cNvPr id="114" name="Google Shape;114;g288988ce707_0_152"/>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pic>
        <p:nvPicPr>
          <p:cNvPr id="115" name="Google Shape;115;g288988ce707_0_152" descr="A green and white background&#10;&#10;Description automatically generated"/>
          <p:cNvPicPr preferRelativeResize="0"/>
          <p:nvPr/>
        </p:nvPicPr>
        <p:blipFill rotWithShape="1">
          <a:blip r:embed="rId4">
            <a:alphaModFix/>
          </a:blip>
          <a:srcRect t="96406"/>
          <a:stretch/>
        </p:blipFill>
        <p:spPr>
          <a:xfrm>
            <a:off x="-1" y="5018809"/>
            <a:ext cx="9144000" cy="12469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Section Header 2">
  <p:cSld name="SECTION_HEADER_3">
    <p:spTree>
      <p:nvGrpSpPr>
        <p:cNvPr id="1" name="Shape 116"/>
        <p:cNvGrpSpPr/>
        <p:nvPr/>
      </p:nvGrpSpPr>
      <p:grpSpPr>
        <a:xfrm>
          <a:off x="0" y="0"/>
          <a:ext cx="0" cy="0"/>
          <a:chOff x="0" y="0"/>
          <a:chExt cx="0" cy="0"/>
        </a:xfrm>
      </p:grpSpPr>
      <p:pic>
        <p:nvPicPr>
          <p:cNvPr id="117" name="Google Shape;117;g288988ce707_0_303"/>
          <p:cNvPicPr preferRelativeResize="0"/>
          <p:nvPr/>
        </p:nvPicPr>
        <p:blipFill rotWithShape="1">
          <a:blip r:embed="rId2">
            <a:alphaModFix/>
          </a:blip>
          <a:srcRect l="764" t="764"/>
          <a:stretch/>
        </p:blipFill>
        <p:spPr>
          <a:xfrm>
            <a:off x="0" y="0"/>
            <a:ext cx="9143999" cy="5143501"/>
          </a:xfrm>
          <a:prstGeom prst="rect">
            <a:avLst/>
          </a:prstGeom>
          <a:noFill/>
          <a:ln>
            <a:noFill/>
          </a:ln>
        </p:spPr>
      </p:pic>
      <p:sp>
        <p:nvSpPr>
          <p:cNvPr id="118" name="Google Shape;118;g288988ce707_0_303"/>
          <p:cNvSpPr txBox="1">
            <a:spLocks noGrp="1"/>
          </p:cNvSpPr>
          <p:nvPr>
            <p:ph type="title"/>
          </p:nvPr>
        </p:nvSpPr>
        <p:spPr>
          <a:xfrm>
            <a:off x="4572000" y="1282303"/>
            <a:ext cx="3938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5C9E45"/>
              </a:buClr>
              <a:buSzPts val="4500"/>
              <a:buFont typeface="Montserrat"/>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9" name="Google Shape;119;g288988ce707_0_303"/>
          <p:cNvSpPr txBox="1">
            <a:spLocks noGrp="1"/>
          </p:cNvSpPr>
          <p:nvPr>
            <p:ph type="body" idx="1"/>
          </p:nvPr>
        </p:nvSpPr>
        <p:spPr>
          <a:xfrm>
            <a:off x="4572000" y="3442097"/>
            <a:ext cx="3938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20" name="Google Shape;120;g288988ce707_0_303"/>
          <p:cNvPicPr preferRelativeResize="0"/>
          <p:nvPr/>
        </p:nvPicPr>
        <p:blipFill rotWithShape="1">
          <a:blip r:embed="rId3">
            <a:alphaModFix/>
          </a:blip>
          <a:srcRect/>
          <a:stretch/>
        </p:blipFill>
        <p:spPr>
          <a:xfrm>
            <a:off x="4572000" y="459672"/>
            <a:ext cx="1055733" cy="436631"/>
          </a:xfrm>
          <a:prstGeom prst="rect">
            <a:avLst/>
          </a:prstGeom>
          <a:noFill/>
          <a:ln>
            <a:noFill/>
          </a:ln>
        </p:spPr>
      </p:pic>
      <p:sp>
        <p:nvSpPr>
          <p:cNvPr id="121" name="Google Shape;121;g288988ce707_0_303"/>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pic>
        <p:nvPicPr>
          <p:cNvPr id="122" name="Google Shape;122;g288988ce707_0_303" descr="A green and white background&#10;&#10;Description automatically generated"/>
          <p:cNvPicPr preferRelativeResize="0"/>
          <p:nvPr/>
        </p:nvPicPr>
        <p:blipFill rotWithShape="1">
          <a:blip r:embed="rId4">
            <a:alphaModFix/>
          </a:blip>
          <a:srcRect t="96406"/>
          <a:stretch/>
        </p:blipFill>
        <p:spPr>
          <a:xfrm>
            <a:off x="-1" y="5018809"/>
            <a:ext cx="9144000" cy="12469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6"/>
        <p:cNvGrpSpPr/>
        <p:nvPr/>
      </p:nvGrpSpPr>
      <p:grpSpPr>
        <a:xfrm>
          <a:off x="0" y="0"/>
          <a:ext cx="0" cy="0"/>
          <a:chOff x="0" y="0"/>
          <a:chExt cx="0" cy="0"/>
        </a:xfrm>
      </p:grpSpPr>
      <p:sp>
        <p:nvSpPr>
          <p:cNvPr id="17" name="Google Shape;17;g240ecded6a8_0_614"/>
          <p:cNvSpPr/>
          <p:nvPr/>
        </p:nvSpPr>
        <p:spPr>
          <a:xfrm>
            <a:off x="0" y="1"/>
            <a:ext cx="9144000" cy="4958700"/>
          </a:xfrm>
          <a:prstGeom prst="rect">
            <a:avLst/>
          </a:prstGeom>
          <a:solidFill>
            <a:srgbClr val="C6A74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
        <p:cNvGrpSpPr/>
        <p:nvPr/>
      </p:nvGrpSpPr>
      <p:grpSpPr>
        <a:xfrm>
          <a:off x="0" y="0"/>
          <a:ext cx="0" cy="0"/>
          <a:chOff x="0" y="0"/>
          <a:chExt cx="0" cy="0"/>
        </a:xfrm>
      </p:grpSpPr>
      <p:sp>
        <p:nvSpPr>
          <p:cNvPr id="19" name="Google Shape;19;g240ecded6a8_0_616"/>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5C9E45"/>
              </a:buClr>
              <a:buSzPts val="2400"/>
              <a:buFont typeface="Montserrat"/>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 name="Google Shape;20;g240ecded6a8_0_616"/>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1" name="Google Shape;21;g240ecded6a8_0_616"/>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grpSp>
        <p:nvGrpSpPr>
          <p:cNvPr id="22" name="Google Shape;22;g240ecded6a8_0_616"/>
          <p:cNvGrpSpPr/>
          <p:nvPr/>
        </p:nvGrpSpPr>
        <p:grpSpPr>
          <a:xfrm>
            <a:off x="7341567" y="4436518"/>
            <a:ext cx="1173781" cy="436631"/>
            <a:chOff x="9788759" y="5915364"/>
            <a:chExt cx="1565041" cy="582174"/>
          </a:xfrm>
        </p:grpSpPr>
        <p:cxnSp>
          <p:nvCxnSpPr>
            <p:cNvPr id="23" name="Google Shape;23;g240ecded6a8_0_616"/>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24" name="Google Shape;24;g240ecded6a8_0_616"/>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25" name="Google Shape;25;g240ecded6a8_0_616"/>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g240ecded6a8_0_624"/>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rgbClr val="5C9E4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 name="Google Shape;28;g240ecded6a8_0_624"/>
          <p:cNvSpPr txBox="1">
            <a:spLocks noGrp="1"/>
          </p:cNvSpPr>
          <p:nvPr>
            <p:ph type="body" idx="1"/>
          </p:nvPr>
        </p:nvSpPr>
        <p:spPr>
          <a:xfrm>
            <a:off x="628650" y="1230406"/>
            <a:ext cx="7886700" cy="3284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29" name="Google Shape;29;g240ecded6a8_0_624"/>
          <p:cNvGrpSpPr/>
          <p:nvPr/>
        </p:nvGrpSpPr>
        <p:grpSpPr>
          <a:xfrm>
            <a:off x="7341567" y="4436518"/>
            <a:ext cx="1173781" cy="436631"/>
            <a:chOff x="9788759" y="5915364"/>
            <a:chExt cx="1565041" cy="582174"/>
          </a:xfrm>
        </p:grpSpPr>
        <p:cxnSp>
          <p:nvCxnSpPr>
            <p:cNvPr id="30" name="Google Shape;30;g240ecded6a8_0_624"/>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31" name="Google Shape;31;g240ecded6a8_0_624"/>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32" name="Google Shape;32;g240ecded6a8_0_624"/>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3"/>
        <p:cNvGrpSpPr/>
        <p:nvPr/>
      </p:nvGrpSpPr>
      <p:grpSpPr>
        <a:xfrm>
          <a:off x="0" y="0"/>
          <a:ext cx="0" cy="0"/>
          <a:chOff x="0" y="0"/>
          <a:chExt cx="0" cy="0"/>
        </a:xfrm>
      </p:grpSpPr>
      <p:pic>
        <p:nvPicPr>
          <p:cNvPr id="34" name="Google Shape;34;g240ecded6a8_0_631"/>
          <p:cNvPicPr preferRelativeResize="0"/>
          <p:nvPr/>
        </p:nvPicPr>
        <p:blipFill rotWithShape="1">
          <a:blip r:embed="rId2">
            <a:alphaModFix/>
          </a:blip>
          <a:srcRect t="39" b="37"/>
          <a:stretch/>
        </p:blipFill>
        <p:spPr>
          <a:xfrm>
            <a:off x="-1" y="0"/>
            <a:ext cx="9144002" cy="4958638"/>
          </a:xfrm>
          <a:prstGeom prst="rect">
            <a:avLst/>
          </a:prstGeom>
          <a:noFill/>
          <a:ln>
            <a:noFill/>
          </a:ln>
        </p:spPr>
      </p:pic>
      <p:sp>
        <p:nvSpPr>
          <p:cNvPr id="35" name="Google Shape;35;g240ecded6a8_0_631"/>
          <p:cNvSpPr/>
          <p:nvPr/>
        </p:nvSpPr>
        <p:spPr>
          <a:xfrm>
            <a:off x="-1" y="1"/>
            <a:ext cx="9144000" cy="4958700"/>
          </a:xfrm>
          <a:prstGeom prst="rect">
            <a:avLst/>
          </a:prstGeom>
          <a:solidFill>
            <a:srgbClr val="C6A749">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g240ecded6a8_0_60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g240ecded6a8_0_56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0" name="Google Shape;40;g240ecded6a8_0_565"/>
          <p:cNvGrpSpPr/>
          <p:nvPr/>
        </p:nvGrpSpPr>
        <p:grpSpPr>
          <a:xfrm>
            <a:off x="830392" y="1191256"/>
            <a:ext cx="745763" cy="45826"/>
            <a:chOff x="4580561" y="2589004"/>
            <a:chExt cx="1064464" cy="25200"/>
          </a:xfrm>
        </p:grpSpPr>
        <p:sp>
          <p:nvSpPr>
            <p:cNvPr id="41" name="Google Shape;41;g240ecded6a8_0_56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g240ecded6a8_0_56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 name="Google Shape;43;g240ecded6a8_0_565"/>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44" name="Google Shape;44;g240ecded6a8_0_56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
        <p:cNvGrpSpPr/>
        <p:nvPr/>
      </p:nvGrpSpPr>
      <p:grpSpPr>
        <a:xfrm>
          <a:off x="0" y="0"/>
          <a:ext cx="0" cy="0"/>
          <a:chOff x="0" y="0"/>
          <a:chExt cx="0" cy="0"/>
        </a:xfrm>
      </p:grpSpPr>
      <p:sp>
        <p:nvSpPr>
          <p:cNvPr id="46" name="Google Shape;46;g240ecded6a8_0_534"/>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 name="Google Shape;47;g240ecded6a8_0_534"/>
          <p:cNvGrpSpPr/>
          <p:nvPr/>
        </p:nvGrpSpPr>
        <p:grpSpPr>
          <a:xfrm>
            <a:off x="830392" y="1191256"/>
            <a:ext cx="745763" cy="45826"/>
            <a:chOff x="4580561" y="2589004"/>
            <a:chExt cx="1064464" cy="25200"/>
          </a:xfrm>
        </p:grpSpPr>
        <p:sp>
          <p:nvSpPr>
            <p:cNvPr id="48" name="Google Shape;48;g240ecded6a8_0_53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g240ecded6a8_0_53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 name="Google Shape;50;g240ecded6a8_0_534"/>
          <p:cNvSpPr txBox="1">
            <a:spLocks noGrp="1"/>
          </p:cNvSpPr>
          <p:nvPr>
            <p:ph type="ctrTitle"/>
          </p:nvPr>
        </p:nvSpPr>
        <p:spPr>
          <a:xfrm>
            <a:off x="729450" y="1322450"/>
            <a:ext cx="7688100" cy="1664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51" name="Google Shape;51;g240ecded6a8_0_534"/>
          <p:cNvSpPr txBox="1">
            <a:spLocks noGrp="1"/>
          </p:cNvSpPr>
          <p:nvPr>
            <p:ph type="subTitle" idx="1"/>
          </p:nvPr>
        </p:nvSpPr>
        <p:spPr>
          <a:xfrm>
            <a:off x="729627" y="3172900"/>
            <a:ext cx="7688100" cy="541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52" name="Google Shape;52;g240ecded6a8_0_53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grpSp>
        <p:nvGrpSpPr>
          <p:cNvPr id="54" name="Google Shape;54;g240ecded6a8_0_542"/>
          <p:cNvGrpSpPr/>
          <p:nvPr/>
        </p:nvGrpSpPr>
        <p:grpSpPr>
          <a:xfrm>
            <a:off x="830392" y="1191256"/>
            <a:ext cx="745763" cy="45826"/>
            <a:chOff x="4580561" y="2589004"/>
            <a:chExt cx="1064464" cy="25200"/>
          </a:xfrm>
        </p:grpSpPr>
        <p:sp>
          <p:nvSpPr>
            <p:cNvPr id="55" name="Google Shape;55;g240ecded6a8_0_54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g240ecded6a8_0_542"/>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 name="Google Shape;57;g240ecded6a8_0_542"/>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58" name="Google Shape;58;g240ecded6a8_0_54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noFill/>
        <a:effectLst/>
      </p:bgPr>
    </p:bg>
    <p:spTree>
      <p:nvGrpSpPr>
        <p:cNvPr id="1" name="Shape 5"/>
        <p:cNvGrpSpPr/>
        <p:nvPr/>
      </p:nvGrpSpPr>
      <p:grpSpPr>
        <a:xfrm>
          <a:off x="0" y="0"/>
          <a:ext cx="0" cy="0"/>
          <a:chOff x="0" y="0"/>
          <a:chExt cx="0" cy="0"/>
        </a:xfrm>
      </p:grpSpPr>
      <p:sp>
        <p:nvSpPr>
          <p:cNvPr id="6" name="Google Shape;6;g240ecded6a8_0_5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9pPr>
          </a:lstStyle>
          <a:p>
            <a:endParaRPr/>
          </a:p>
        </p:txBody>
      </p:sp>
      <p:sp>
        <p:nvSpPr>
          <p:cNvPr id="7" name="Google Shape;7;g240ecded6a8_0_5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8" name="Google Shape;8;g240ecded6a8_0_53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document/d/1uui05Z0F6OdbbnP9WMp_20o9yq6Wvc4O7gX0VflpKn8/edit"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docs.google.com/forms/d/e/1FAIpQLSeozcZF7EjUTSPaNNZWaPnbxL09CkSn72GD5MCzoiK9g5AJ0Q/viewform?usp=pp_url"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docs.google.com/document/d/1urjlfksxoSMCrpc4PaFwbbWXD53Ank1e/edit"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docs.google.com/document/d/14MBH8xej48q47qbmErq9eqLuGvpUl2P4OVR8DTJ7Bns/edit"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hyperlink" Target="https://docs.google.com/forms/d/e/1FAIpQLSeozcZF7EjUTSPaNNZWaPnbxL09CkSn72GD5MCzoiK9g5AJ0Q/viewform?usp=pp_ur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26dd5e89497_1_108"/>
          <p:cNvSpPr txBox="1">
            <a:spLocks noGrp="1"/>
          </p:cNvSpPr>
          <p:nvPr>
            <p:ph type="title"/>
          </p:nvPr>
        </p:nvSpPr>
        <p:spPr>
          <a:xfrm>
            <a:off x="4572000" y="1282304"/>
            <a:ext cx="3938588" cy="2139553"/>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lt1"/>
              </a:buClr>
              <a:buSzPct val="110951"/>
              <a:buFont typeface="Montserrat"/>
              <a:buNone/>
            </a:pPr>
            <a:r>
              <a:rPr lang="en-US" sz="4054"/>
              <a:t>District English Language Advisory Committee</a:t>
            </a:r>
            <a:endParaRPr/>
          </a:p>
        </p:txBody>
      </p:sp>
      <p:sp>
        <p:nvSpPr>
          <p:cNvPr id="129" name="Google Shape;129;g26dd5e89497_1_108"/>
          <p:cNvSpPr txBox="1">
            <a:spLocks noGrp="1"/>
          </p:cNvSpPr>
          <p:nvPr>
            <p:ph type="body" idx="1"/>
          </p:nvPr>
        </p:nvSpPr>
        <p:spPr>
          <a:xfrm>
            <a:off x="4572000" y="3442097"/>
            <a:ext cx="3938588" cy="1125140"/>
          </a:xfrm>
          <a:prstGeom prst="rect">
            <a:avLst/>
          </a:prstGeom>
          <a:noFill/>
          <a:ln>
            <a:noFill/>
          </a:ln>
        </p:spPr>
        <p:txBody>
          <a:bodyPr spcFirstLastPara="1" wrap="square" lIns="68575" tIns="34275" rIns="68575" bIns="34275" anchor="t" anchorCtr="0">
            <a:normAutofit lnSpcReduction="10000"/>
          </a:bodyPr>
          <a:lstStyle/>
          <a:p>
            <a:pPr marL="0" lvl="0" indent="0" algn="ctr" rtl="0">
              <a:lnSpc>
                <a:spcPct val="100000"/>
              </a:lnSpc>
              <a:spcBef>
                <a:spcPts val="300"/>
              </a:spcBef>
              <a:spcAft>
                <a:spcPts val="0"/>
              </a:spcAft>
              <a:buClr>
                <a:schemeClr val="dk1"/>
              </a:buClr>
              <a:buSzPts val="1500"/>
              <a:buFont typeface="Arial"/>
              <a:buNone/>
            </a:pPr>
            <a:r>
              <a:rPr lang="en-US" sz="1500" b="1">
                <a:solidFill>
                  <a:schemeClr val="dk2"/>
                </a:solidFill>
              </a:rPr>
              <a:t>DATE : December 18,  2023</a:t>
            </a:r>
            <a:endParaRPr sz="1500" b="1">
              <a:solidFill>
                <a:schemeClr val="dk2"/>
              </a:solidFill>
            </a:endParaRPr>
          </a:p>
          <a:p>
            <a:pPr marL="0" lvl="0" indent="0" algn="ctr" rtl="0">
              <a:lnSpc>
                <a:spcPct val="100000"/>
              </a:lnSpc>
              <a:spcBef>
                <a:spcPts val="300"/>
              </a:spcBef>
              <a:spcAft>
                <a:spcPts val="0"/>
              </a:spcAft>
              <a:buClr>
                <a:schemeClr val="dk1"/>
              </a:buClr>
              <a:buSzPts val="1500"/>
              <a:buFont typeface="Arial"/>
              <a:buNone/>
            </a:pPr>
            <a:r>
              <a:rPr lang="en-US" sz="1500" b="1">
                <a:solidFill>
                  <a:schemeClr val="dk2"/>
                </a:solidFill>
              </a:rPr>
              <a:t>TIME: 5:30-7:30 PM</a:t>
            </a:r>
            <a:endParaRPr sz="1500" b="1">
              <a:solidFill>
                <a:schemeClr val="dk2"/>
              </a:solidFill>
            </a:endParaRPr>
          </a:p>
          <a:p>
            <a:pPr marL="0" lvl="0" indent="0" algn="ctr" rtl="0">
              <a:lnSpc>
                <a:spcPct val="100000"/>
              </a:lnSpc>
              <a:spcBef>
                <a:spcPts val="300"/>
              </a:spcBef>
              <a:spcAft>
                <a:spcPts val="0"/>
              </a:spcAft>
              <a:buClr>
                <a:schemeClr val="dk1"/>
              </a:buClr>
              <a:buSzPts val="1500"/>
              <a:buFont typeface="Arial"/>
              <a:buNone/>
            </a:pPr>
            <a:r>
              <a:rPr lang="en-US" sz="1500" b="1">
                <a:solidFill>
                  <a:schemeClr val="dk2"/>
                </a:solidFill>
              </a:rPr>
              <a:t>South Carolina Meeting Room</a:t>
            </a:r>
            <a:endParaRPr sz="1500" b="1">
              <a:solidFill>
                <a:schemeClr val="dk2"/>
              </a:solidFill>
            </a:endParaRPr>
          </a:p>
          <a:p>
            <a:pPr marL="0" lvl="0" indent="0" algn="ctr" rtl="0">
              <a:lnSpc>
                <a:spcPct val="100000"/>
              </a:lnSpc>
              <a:spcBef>
                <a:spcPts val="300"/>
              </a:spcBef>
              <a:spcAft>
                <a:spcPts val="0"/>
              </a:spcAft>
              <a:buClr>
                <a:schemeClr val="dk1"/>
              </a:buClr>
              <a:buSzPts val="1500"/>
              <a:buFont typeface="Arial"/>
              <a:buNone/>
            </a:pPr>
            <a:r>
              <a:rPr lang="en-US" sz="1500">
                <a:solidFill>
                  <a:schemeClr val="dk1"/>
                </a:solidFill>
              </a:rPr>
              <a:t> </a:t>
            </a:r>
            <a:endParaRPr sz="1500">
              <a:solidFill>
                <a:schemeClr val="dk1"/>
              </a:solidFill>
            </a:endParaRPr>
          </a:p>
          <a:p>
            <a:pPr marL="0" lvl="0" indent="0" algn="l" rtl="0">
              <a:lnSpc>
                <a:spcPct val="90000"/>
              </a:lnSpc>
              <a:spcBef>
                <a:spcPts val="0"/>
              </a:spcBef>
              <a:spcAft>
                <a:spcPts val="0"/>
              </a:spcAft>
              <a:buClr>
                <a:srgbClr val="888888"/>
              </a:buClr>
              <a:buSzPts val="1800"/>
              <a:buNone/>
            </a:pPr>
            <a:endParaRPr>
              <a:solidFill>
                <a:schemeClr val="dk1"/>
              </a:solidFill>
            </a:endParaRPr>
          </a:p>
        </p:txBody>
      </p:sp>
      <p:grpSp>
        <p:nvGrpSpPr>
          <p:cNvPr id="130" name="Google Shape;130;g26dd5e89497_1_108"/>
          <p:cNvGrpSpPr/>
          <p:nvPr/>
        </p:nvGrpSpPr>
        <p:grpSpPr>
          <a:xfrm>
            <a:off x="0" y="-601578"/>
            <a:ext cx="2380129" cy="379207"/>
            <a:chOff x="838200" y="-1304612"/>
            <a:chExt cx="3173505" cy="505609"/>
          </a:xfrm>
        </p:grpSpPr>
        <p:sp>
          <p:nvSpPr>
            <p:cNvPr id="131" name="Google Shape;131;g26dd5e89497_1_108"/>
            <p:cNvSpPr/>
            <p:nvPr/>
          </p:nvSpPr>
          <p:spPr>
            <a:xfrm>
              <a:off x="838200" y="-1304612"/>
              <a:ext cx="505609" cy="505609"/>
            </a:xfrm>
            <a:prstGeom prst="rect">
              <a:avLst/>
            </a:prstGeom>
            <a:solidFill>
              <a:srgbClr val="5C9E4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2" name="Google Shape;132;g26dd5e89497_1_108"/>
            <p:cNvSpPr/>
            <p:nvPr/>
          </p:nvSpPr>
          <p:spPr>
            <a:xfrm>
              <a:off x="1505174" y="-1304612"/>
              <a:ext cx="505609" cy="505609"/>
            </a:xfrm>
            <a:prstGeom prst="rect">
              <a:avLst/>
            </a:prstGeom>
            <a:solidFill>
              <a:srgbClr val="95BE5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3" name="Google Shape;133;g26dd5e89497_1_108"/>
            <p:cNvSpPr/>
            <p:nvPr/>
          </p:nvSpPr>
          <p:spPr>
            <a:xfrm>
              <a:off x="2172148" y="-1304612"/>
              <a:ext cx="505609" cy="505609"/>
            </a:xfrm>
            <a:prstGeom prst="rect">
              <a:avLst/>
            </a:prstGeom>
            <a:solidFill>
              <a:srgbClr val="C6A74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4" name="Google Shape;134;g26dd5e89497_1_108"/>
            <p:cNvSpPr/>
            <p:nvPr/>
          </p:nvSpPr>
          <p:spPr>
            <a:xfrm>
              <a:off x="2839122" y="-1304612"/>
              <a:ext cx="505609" cy="505609"/>
            </a:xfrm>
            <a:prstGeom prst="rect">
              <a:avLst/>
            </a:prstGeom>
            <a:solidFill>
              <a:srgbClr val="F0CC5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5" name="Google Shape;135;g26dd5e89497_1_108"/>
            <p:cNvSpPr/>
            <p:nvPr/>
          </p:nvSpPr>
          <p:spPr>
            <a:xfrm>
              <a:off x="3506096" y="-1304612"/>
              <a:ext cx="505609" cy="505609"/>
            </a:xfrm>
            <a:prstGeom prst="rect">
              <a:avLst/>
            </a:prstGeom>
            <a:solidFill>
              <a:srgbClr val="1E1F1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769aceb451_0_32"/>
          <p:cNvSpPr txBox="1"/>
          <p:nvPr/>
        </p:nvSpPr>
        <p:spPr>
          <a:xfrm>
            <a:off x="1497150" y="1594875"/>
            <a:ext cx="6149700" cy="7635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800"/>
              </a:spcBef>
              <a:spcAft>
                <a:spcPts val="0"/>
              </a:spcAft>
              <a:buClr>
                <a:srgbClr val="000000"/>
              </a:buClr>
              <a:buSzPts val="4700"/>
              <a:buFont typeface="Arial"/>
              <a:buNone/>
            </a:pPr>
            <a:r>
              <a:rPr lang="en-US" sz="4700" b="1">
                <a:solidFill>
                  <a:schemeClr val="lt1"/>
                </a:solidFill>
                <a:latin typeface="Bree Serif"/>
                <a:ea typeface="Bree Serif"/>
                <a:cs typeface="Bree Serif"/>
                <a:sym typeface="Bree Serif"/>
              </a:rPr>
              <a:t>Expanded Learning</a:t>
            </a:r>
            <a:endParaRPr sz="4700" b="1" i="0" u="none" strike="noStrike" cap="none">
              <a:solidFill>
                <a:schemeClr val="lt1"/>
              </a:solidFill>
              <a:latin typeface="Bree Serif"/>
              <a:ea typeface="Bree Serif"/>
              <a:cs typeface="Bree Serif"/>
              <a:sym typeface="Bree Serif"/>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28ba8c4d7e1_0_0"/>
          <p:cNvSpPr txBox="1"/>
          <p:nvPr/>
        </p:nvSpPr>
        <p:spPr>
          <a:xfrm>
            <a:off x="498630" y="964406"/>
            <a:ext cx="8109900" cy="494400"/>
          </a:xfrm>
          <a:prstGeom prst="rect">
            <a:avLst/>
          </a:prstGeom>
          <a:noFill/>
          <a:ln>
            <a:noFill/>
          </a:ln>
        </p:spPr>
        <p:txBody>
          <a:bodyPr spcFirstLastPara="1" wrap="square" lIns="78125" tIns="39050" rIns="78125" bIns="39050" anchor="t" anchorCtr="0">
            <a:spAutoFit/>
          </a:bodyPr>
          <a:lstStyle/>
          <a:p>
            <a:pPr marL="0" marR="0" lvl="0" indent="0" algn="ctr" rtl="0">
              <a:lnSpc>
                <a:spcPct val="100000"/>
              </a:lnSpc>
              <a:spcBef>
                <a:spcPts val="0"/>
              </a:spcBef>
              <a:spcAft>
                <a:spcPts val="0"/>
              </a:spcAft>
              <a:buClr>
                <a:srgbClr val="000000"/>
              </a:buClr>
              <a:buSzPts val="2700"/>
              <a:buFont typeface="Arial"/>
              <a:buNone/>
            </a:pPr>
            <a:endParaRPr sz="2700" b="1" i="0" u="none" strike="noStrike" cap="none">
              <a:solidFill>
                <a:schemeClr val="dk1"/>
              </a:solidFill>
              <a:latin typeface="Arial Narrow"/>
              <a:ea typeface="Arial Narrow"/>
              <a:cs typeface="Arial Narrow"/>
              <a:sym typeface="Arial Narrow"/>
            </a:endParaRPr>
          </a:p>
        </p:txBody>
      </p:sp>
      <p:sp>
        <p:nvSpPr>
          <p:cNvPr id="199" name="Google Shape;199;g28ba8c4d7e1_0_0"/>
          <p:cNvSpPr txBox="1"/>
          <p:nvPr/>
        </p:nvSpPr>
        <p:spPr>
          <a:xfrm>
            <a:off x="835939" y="2693687"/>
            <a:ext cx="7391400" cy="448200"/>
          </a:xfrm>
          <a:prstGeom prst="rect">
            <a:avLst/>
          </a:prstGeom>
          <a:noFill/>
          <a:ln>
            <a:noFill/>
          </a:ln>
        </p:spPr>
        <p:txBody>
          <a:bodyPr spcFirstLastPara="1" wrap="square" lIns="78125" tIns="39050" rIns="78125" bIns="39050" anchor="t" anchorCtr="0">
            <a:sp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26dd5e89497_16_0"/>
          <p:cNvSpPr txBox="1">
            <a:spLocks noGrp="1"/>
          </p:cNvSpPr>
          <p:nvPr>
            <p:ph type="title"/>
          </p:nvPr>
        </p:nvSpPr>
        <p:spPr>
          <a:xfrm>
            <a:off x="628650" y="628650"/>
            <a:ext cx="2178300" cy="2546100"/>
          </a:xfrm>
          <a:prstGeom prst="rect">
            <a:avLst/>
          </a:prstGeom>
          <a:noFill/>
          <a:ln>
            <a:noFill/>
          </a:ln>
        </p:spPr>
        <p:txBody>
          <a:bodyPr spcFirstLastPara="1" wrap="square" lIns="0" tIns="34275" rIns="68575" bIns="34275" anchor="t" anchorCtr="0">
            <a:noAutofit/>
          </a:bodyPr>
          <a:lstStyle/>
          <a:p>
            <a:pPr marL="0" lvl="0" indent="0" algn="ctr" rtl="0">
              <a:lnSpc>
                <a:spcPct val="90000"/>
              </a:lnSpc>
              <a:spcBef>
                <a:spcPts val="0"/>
              </a:spcBef>
              <a:spcAft>
                <a:spcPts val="0"/>
              </a:spcAft>
              <a:buClr>
                <a:schemeClr val="dk1"/>
              </a:buClr>
              <a:buSzPts val="2800"/>
              <a:buFont typeface="Montserrat"/>
              <a:buNone/>
            </a:pPr>
            <a:r>
              <a:rPr lang="en-US" sz="4000"/>
              <a:t>BREAK:  10 Minutes</a:t>
            </a:r>
            <a:endParaRPr sz="4000"/>
          </a:p>
        </p:txBody>
      </p:sp>
      <p:sp>
        <p:nvSpPr>
          <p:cNvPr id="206" name="Google Shape;206;g26dd5e89497_16_0"/>
          <p:cNvSpPr txBox="1"/>
          <p:nvPr/>
        </p:nvSpPr>
        <p:spPr>
          <a:xfrm>
            <a:off x="8515350" y="4614576"/>
            <a:ext cx="628800" cy="1617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94BC56"/>
                </a:solidFill>
                <a:latin typeface="Arial"/>
                <a:ea typeface="Arial"/>
                <a:cs typeface="Arial"/>
                <a:sym typeface="Arial"/>
              </a:rPr>
              <a:t>12</a:t>
            </a:fld>
            <a:endParaRPr sz="1100" b="0" i="0" u="none" strike="noStrike" cap="none">
              <a:solidFill>
                <a:srgbClr val="94BC56"/>
              </a:solidFill>
              <a:latin typeface="Arial"/>
              <a:ea typeface="Arial"/>
              <a:cs typeface="Arial"/>
              <a:sym typeface="Arial"/>
            </a:endParaRPr>
          </a:p>
        </p:txBody>
      </p:sp>
      <p:pic>
        <p:nvPicPr>
          <p:cNvPr id="207" name="Google Shape;207;g26dd5e89497_16_0"/>
          <p:cNvPicPr preferRelativeResize="0"/>
          <p:nvPr/>
        </p:nvPicPr>
        <p:blipFill rotWithShape="1">
          <a:blip r:embed="rId3">
            <a:alphaModFix/>
          </a:blip>
          <a:srcRect/>
          <a:stretch/>
        </p:blipFill>
        <p:spPr>
          <a:xfrm>
            <a:off x="4498575" y="373937"/>
            <a:ext cx="4540925" cy="4487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g28ba8c4d7e1_1_206"/>
          <p:cNvPicPr preferRelativeResize="0"/>
          <p:nvPr/>
        </p:nvPicPr>
        <p:blipFill>
          <a:blip r:embed="rId3">
            <a:alphaModFix/>
          </a:blip>
          <a:stretch>
            <a:fillRect/>
          </a:stretch>
        </p:blipFill>
        <p:spPr>
          <a:xfrm>
            <a:off x="1680650" y="0"/>
            <a:ext cx="6176174" cy="4574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88988ce707_0_1"/>
          <p:cNvSpPr txBox="1"/>
          <p:nvPr/>
        </p:nvSpPr>
        <p:spPr>
          <a:xfrm>
            <a:off x="1497150" y="1594875"/>
            <a:ext cx="6149700" cy="13422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800"/>
              </a:spcBef>
              <a:spcAft>
                <a:spcPts val="0"/>
              </a:spcAft>
              <a:buNone/>
            </a:pPr>
            <a:r>
              <a:rPr lang="en-US" sz="4700" b="1">
                <a:solidFill>
                  <a:schemeClr val="lt1"/>
                </a:solidFill>
                <a:latin typeface="Bree Serif"/>
                <a:ea typeface="Bree Serif"/>
                <a:cs typeface="Bree Serif"/>
                <a:sym typeface="Bree Serif"/>
              </a:rPr>
              <a:t>DELAC ELECTION &amp; OFFICER TRAINING </a:t>
            </a:r>
            <a:endParaRPr sz="4700" b="1" i="0" u="none" strike="noStrike" cap="none">
              <a:solidFill>
                <a:schemeClr val="lt1"/>
              </a:solidFill>
              <a:latin typeface="Bree Serif"/>
              <a:ea typeface="Bree Serif"/>
              <a:cs typeface="Bree Serif"/>
              <a:sym typeface="Bree Serif"/>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g27c21b00d7b_0_7"/>
          <p:cNvPicPr preferRelativeResize="0"/>
          <p:nvPr/>
        </p:nvPicPr>
        <p:blipFill>
          <a:blip r:embed="rId3">
            <a:alphaModFix/>
          </a:blip>
          <a:stretch>
            <a:fillRect/>
          </a:stretch>
        </p:blipFill>
        <p:spPr>
          <a:xfrm rot="2">
            <a:off x="4501525" y="262151"/>
            <a:ext cx="4142601" cy="4207674"/>
          </a:xfrm>
          <a:prstGeom prst="rect">
            <a:avLst/>
          </a:prstGeom>
          <a:noFill/>
          <a:ln>
            <a:noFill/>
          </a:ln>
        </p:spPr>
      </p:pic>
      <p:sp>
        <p:nvSpPr>
          <p:cNvPr id="223" name="Google Shape;223;g27c21b00d7b_0_7"/>
          <p:cNvSpPr txBox="1">
            <a:spLocks noGrp="1"/>
          </p:cNvSpPr>
          <p:nvPr>
            <p:ph type="title"/>
          </p:nvPr>
        </p:nvSpPr>
        <p:spPr>
          <a:xfrm>
            <a:off x="628650" y="628650"/>
            <a:ext cx="4064100" cy="428700"/>
          </a:xfrm>
          <a:prstGeom prst="rect">
            <a:avLst/>
          </a:prstGeom>
        </p:spPr>
        <p:txBody>
          <a:bodyPr spcFirstLastPara="1" wrap="square" lIns="68575" tIns="34275" rIns="68575" bIns="34275" anchor="t" anchorCtr="0">
            <a:normAutofit fontScale="90000"/>
          </a:bodyPr>
          <a:lstStyle/>
          <a:p>
            <a:pPr marL="0" lvl="0" indent="0" algn="l" rtl="0">
              <a:spcBef>
                <a:spcPts val="0"/>
              </a:spcBef>
              <a:spcAft>
                <a:spcPts val="0"/>
              </a:spcAft>
              <a:buNone/>
            </a:pPr>
            <a:r>
              <a:rPr lang="en-US"/>
              <a:t>DELAC BYLAWS</a:t>
            </a:r>
            <a:endParaRPr/>
          </a:p>
        </p:txBody>
      </p:sp>
      <p:pic>
        <p:nvPicPr>
          <p:cNvPr id="224" name="Google Shape;224;g27c21b00d7b_0_7"/>
          <p:cNvPicPr preferRelativeResize="0"/>
          <p:nvPr/>
        </p:nvPicPr>
        <p:blipFill>
          <a:blip r:embed="rId4">
            <a:alphaModFix/>
          </a:blip>
          <a:stretch>
            <a:fillRect/>
          </a:stretch>
        </p:blipFill>
        <p:spPr>
          <a:xfrm rot="-1272368">
            <a:off x="261198" y="1498620"/>
            <a:ext cx="2565952" cy="1441736"/>
          </a:xfrm>
          <a:prstGeom prst="rect">
            <a:avLst/>
          </a:prstGeom>
          <a:noFill/>
          <a:ln>
            <a:noFill/>
          </a:ln>
        </p:spPr>
      </p:pic>
      <p:pic>
        <p:nvPicPr>
          <p:cNvPr id="225" name="Google Shape;225;g27c21b00d7b_0_7"/>
          <p:cNvPicPr preferRelativeResize="0"/>
          <p:nvPr/>
        </p:nvPicPr>
        <p:blipFill>
          <a:blip r:embed="rId4">
            <a:alphaModFix/>
          </a:blip>
          <a:stretch>
            <a:fillRect/>
          </a:stretch>
        </p:blipFill>
        <p:spPr>
          <a:xfrm rot="1258799">
            <a:off x="1540865" y="3144352"/>
            <a:ext cx="2716719" cy="15264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288988ce707_0_9"/>
          <p:cNvSpPr txBox="1"/>
          <p:nvPr/>
        </p:nvSpPr>
        <p:spPr>
          <a:xfrm>
            <a:off x="449425" y="1594875"/>
            <a:ext cx="8261400" cy="13422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800"/>
              </a:spcBef>
              <a:spcAft>
                <a:spcPts val="0"/>
              </a:spcAft>
              <a:buClr>
                <a:srgbClr val="000000"/>
              </a:buClr>
              <a:buSzPts val="4700"/>
              <a:buFont typeface="Arial"/>
              <a:buNone/>
            </a:pPr>
            <a:r>
              <a:rPr lang="en-US" sz="4700" b="1" i="0" u="none" strike="noStrike" cap="none">
                <a:solidFill>
                  <a:schemeClr val="lt1"/>
                </a:solidFill>
                <a:latin typeface="Bree Serif"/>
                <a:ea typeface="Bree Serif"/>
                <a:cs typeface="Bree Serif"/>
                <a:sym typeface="Bree Serif"/>
              </a:rPr>
              <a:t>EL </a:t>
            </a:r>
            <a:r>
              <a:rPr lang="en-US" sz="4700" b="1">
                <a:solidFill>
                  <a:schemeClr val="lt1"/>
                </a:solidFill>
                <a:latin typeface="Bree Serif"/>
                <a:ea typeface="Bree Serif"/>
                <a:cs typeface="Bree Serif"/>
                <a:sym typeface="Bree Serif"/>
              </a:rPr>
              <a:t>RECLASSIFICATION CRITERIA &amp; DATA</a:t>
            </a:r>
            <a:endParaRPr sz="4700" b="1" i="0" u="none" strike="noStrike" cap="none">
              <a:solidFill>
                <a:schemeClr val="lt1"/>
              </a:solidFill>
              <a:latin typeface="Bree Serif"/>
              <a:ea typeface="Bree Serif"/>
              <a:cs typeface="Bree Serif"/>
              <a:sym typeface="Bree Serif"/>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cxnSp>
        <p:nvCxnSpPr>
          <p:cNvPr id="235" name="Google Shape;235;g29d7787c47d_0_42"/>
          <p:cNvCxnSpPr/>
          <p:nvPr/>
        </p:nvCxnSpPr>
        <p:spPr>
          <a:xfrm>
            <a:off x="1582753" y="803076"/>
            <a:ext cx="1168200" cy="1800"/>
          </a:xfrm>
          <a:prstGeom prst="straightConnector1">
            <a:avLst/>
          </a:prstGeom>
          <a:noFill/>
          <a:ln w="43900" cap="flat" cmpd="sng">
            <a:solidFill>
              <a:schemeClr val="accent1"/>
            </a:solidFill>
            <a:prstDash val="solid"/>
            <a:miter lim="800000"/>
            <a:headEnd type="none" w="med" len="med"/>
            <a:tailEnd type="none" w="med" len="med"/>
          </a:ln>
        </p:spPr>
      </p:cxnSp>
      <p:cxnSp>
        <p:nvCxnSpPr>
          <p:cNvPr id="236" name="Google Shape;236;g29d7787c47d_0_42"/>
          <p:cNvCxnSpPr/>
          <p:nvPr/>
        </p:nvCxnSpPr>
        <p:spPr>
          <a:xfrm>
            <a:off x="2180007" y="803076"/>
            <a:ext cx="571200" cy="1800"/>
          </a:xfrm>
          <a:prstGeom prst="straightConnector1">
            <a:avLst/>
          </a:prstGeom>
          <a:noFill/>
          <a:ln w="43900" cap="flat" cmpd="sng">
            <a:solidFill>
              <a:srgbClr val="D9D9D9"/>
            </a:solidFill>
            <a:prstDash val="solid"/>
            <a:miter lim="800000"/>
            <a:headEnd type="none" w="med" len="med"/>
            <a:tailEnd type="none" w="med" len="med"/>
          </a:ln>
        </p:spPr>
      </p:cxnSp>
      <p:sp>
        <p:nvSpPr>
          <p:cNvPr id="237" name="Google Shape;237;g29d7787c47d_0_42"/>
          <p:cNvSpPr/>
          <p:nvPr/>
        </p:nvSpPr>
        <p:spPr>
          <a:xfrm>
            <a:off x="3164910" y="3323034"/>
            <a:ext cx="558546" cy="199430"/>
          </a:xfrm>
          <a:custGeom>
            <a:avLst/>
            <a:gdLst/>
            <a:ahLst/>
            <a:cxnLst/>
            <a:rect l="l" t="t" r="r" b="b"/>
            <a:pathLst>
              <a:path w="1624" h="578" extrusionOk="0">
                <a:moveTo>
                  <a:pt x="1329" y="577"/>
                </a:moveTo>
                <a:lnTo>
                  <a:pt x="1329" y="577"/>
                </a:lnTo>
                <a:cubicBezTo>
                  <a:pt x="1437" y="577"/>
                  <a:pt x="1541" y="491"/>
                  <a:pt x="1563" y="385"/>
                </a:cubicBezTo>
                <a:lnTo>
                  <a:pt x="1601" y="190"/>
                </a:lnTo>
                <a:cubicBezTo>
                  <a:pt x="1623" y="86"/>
                  <a:pt x="1552" y="0"/>
                  <a:pt x="1444" y="0"/>
                </a:cubicBezTo>
                <a:lnTo>
                  <a:pt x="347" y="0"/>
                </a:lnTo>
                <a:cubicBezTo>
                  <a:pt x="240" y="0"/>
                  <a:pt x="126" y="83"/>
                  <a:pt x="95" y="185"/>
                </a:cubicBezTo>
                <a:lnTo>
                  <a:pt x="32" y="391"/>
                </a:lnTo>
                <a:cubicBezTo>
                  <a:pt x="0" y="493"/>
                  <a:pt x="63" y="577"/>
                  <a:pt x="170" y="577"/>
                </a:cubicBezTo>
                <a:lnTo>
                  <a:pt x="1329" y="577"/>
                </a:lnTo>
              </a:path>
            </a:pathLst>
          </a:custGeom>
          <a:solidFill>
            <a:srgbClr val="F67F14"/>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38" name="Google Shape;238;g29d7787c47d_0_42"/>
          <p:cNvSpPr/>
          <p:nvPr/>
        </p:nvSpPr>
        <p:spPr>
          <a:xfrm>
            <a:off x="7411189" y="4217789"/>
            <a:ext cx="563909" cy="333971"/>
          </a:xfrm>
          <a:custGeom>
            <a:avLst/>
            <a:gdLst/>
            <a:ahLst/>
            <a:cxnLst/>
            <a:rect l="l" t="t" r="r" b="b"/>
            <a:pathLst>
              <a:path w="1636" h="970" extrusionOk="0">
                <a:moveTo>
                  <a:pt x="0" y="0"/>
                </a:moveTo>
                <a:lnTo>
                  <a:pt x="0" y="0"/>
                </a:lnTo>
                <a:cubicBezTo>
                  <a:pt x="83" y="16"/>
                  <a:pt x="1635" y="0"/>
                  <a:pt x="1635" y="0"/>
                </a:cubicBezTo>
                <a:lnTo>
                  <a:pt x="1635" y="969"/>
                </a:lnTo>
                <a:lnTo>
                  <a:pt x="488" y="969"/>
                </a:lnTo>
                <a:lnTo>
                  <a:pt x="0" y="0"/>
                </a:lnTo>
              </a:path>
            </a:pathLst>
          </a:custGeom>
          <a:solidFill>
            <a:srgbClr val="D1CDCC"/>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39" name="Google Shape;239;g29d7787c47d_0_42"/>
          <p:cNvSpPr/>
          <p:nvPr/>
        </p:nvSpPr>
        <p:spPr>
          <a:xfrm>
            <a:off x="262006" y="2048470"/>
            <a:ext cx="8578275" cy="2661041"/>
          </a:xfrm>
          <a:custGeom>
            <a:avLst/>
            <a:gdLst/>
            <a:ahLst/>
            <a:cxnLst/>
            <a:rect l="l" t="t" r="r" b="b"/>
            <a:pathLst>
              <a:path w="22296" h="7326" extrusionOk="0">
                <a:moveTo>
                  <a:pt x="21562" y="7325"/>
                </a:moveTo>
                <a:lnTo>
                  <a:pt x="18768" y="7325"/>
                </a:lnTo>
                <a:lnTo>
                  <a:pt x="18768" y="7325"/>
                </a:lnTo>
                <a:cubicBezTo>
                  <a:pt x="18484" y="7325"/>
                  <a:pt x="18226" y="7161"/>
                  <a:pt x="18104" y="6904"/>
                </a:cubicBezTo>
                <a:lnTo>
                  <a:pt x="16945" y="4443"/>
                </a:lnTo>
                <a:lnTo>
                  <a:pt x="13915" y="4443"/>
                </a:lnTo>
                <a:lnTo>
                  <a:pt x="13915" y="4443"/>
                </a:lnTo>
                <a:cubicBezTo>
                  <a:pt x="13582" y="4443"/>
                  <a:pt x="13288" y="4216"/>
                  <a:pt x="13206" y="3892"/>
                </a:cubicBezTo>
                <a:lnTo>
                  <a:pt x="12984" y="3026"/>
                </a:lnTo>
                <a:lnTo>
                  <a:pt x="10421" y="3026"/>
                </a:lnTo>
                <a:lnTo>
                  <a:pt x="10296" y="3823"/>
                </a:lnTo>
                <a:lnTo>
                  <a:pt x="10296" y="3823"/>
                </a:lnTo>
                <a:cubicBezTo>
                  <a:pt x="10242" y="4179"/>
                  <a:pt x="9934" y="4443"/>
                  <a:pt x="9572" y="4443"/>
                </a:cubicBezTo>
                <a:lnTo>
                  <a:pt x="4298" y="4443"/>
                </a:lnTo>
                <a:lnTo>
                  <a:pt x="4298" y="4443"/>
                </a:lnTo>
                <a:cubicBezTo>
                  <a:pt x="4044" y="4443"/>
                  <a:pt x="3808" y="4311"/>
                  <a:pt x="3675" y="4095"/>
                </a:cubicBezTo>
                <a:lnTo>
                  <a:pt x="3675" y="4095"/>
                </a:lnTo>
                <a:cubicBezTo>
                  <a:pt x="3541" y="3879"/>
                  <a:pt x="3529" y="3609"/>
                  <a:pt x="3642" y="3382"/>
                </a:cubicBezTo>
                <a:lnTo>
                  <a:pt x="4602" y="1464"/>
                </a:lnTo>
                <a:lnTo>
                  <a:pt x="733" y="1464"/>
                </a:lnTo>
                <a:lnTo>
                  <a:pt x="733" y="1464"/>
                </a:lnTo>
                <a:cubicBezTo>
                  <a:pt x="329" y="1464"/>
                  <a:pt x="0" y="1136"/>
                  <a:pt x="0" y="731"/>
                </a:cubicBezTo>
                <a:lnTo>
                  <a:pt x="0" y="731"/>
                </a:lnTo>
                <a:cubicBezTo>
                  <a:pt x="0" y="328"/>
                  <a:pt x="329" y="0"/>
                  <a:pt x="733" y="0"/>
                </a:cubicBezTo>
                <a:lnTo>
                  <a:pt x="5787" y="0"/>
                </a:lnTo>
                <a:lnTo>
                  <a:pt x="5787" y="0"/>
                </a:lnTo>
                <a:cubicBezTo>
                  <a:pt x="6041" y="0"/>
                  <a:pt x="6277" y="130"/>
                  <a:pt x="6410" y="347"/>
                </a:cubicBezTo>
                <a:lnTo>
                  <a:pt x="6410" y="347"/>
                </a:lnTo>
                <a:cubicBezTo>
                  <a:pt x="6543" y="562"/>
                  <a:pt x="6557" y="831"/>
                  <a:pt x="6442" y="1058"/>
                </a:cubicBezTo>
                <a:lnTo>
                  <a:pt x="5483" y="2977"/>
                </a:lnTo>
                <a:lnTo>
                  <a:pt x="8945" y="2977"/>
                </a:lnTo>
                <a:lnTo>
                  <a:pt x="9068" y="2182"/>
                </a:lnTo>
                <a:lnTo>
                  <a:pt x="9068" y="2182"/>
                </a:lnTo>
                <a:cubicBezTo>
                  <a:pt x="9124" y="1824"/>
                  <a:pt x="9431" y="1560"/>
                  <a:pt x="9792" y="1560"/>
                </a:cubicBezTo>
                <a:lnTo>
                  <a:pt x="13552" y="1560"/>
                </a:lnTo>
                <a:lnTo>
                  <a:pt x="13552" y="1560"/>
                </a:lnTo>
                <a:cubicBezTo>
                  <a:pt x="13886" y="1560"/>
                  <a:pt x="14179" y="1788"/>
                  <a:pt x="14261" y="2111"/>
                </a:cubicBezTo>
                <a:lnTo>
                  <a:pt x="14484" y="2977"/>
                </a:lnTo>
                <a:lnTo>
                  <a:pt x="17410" y="2977"/>
                </a:lnTo>
                <a:lnTo>
                  <a:pt x="17410" y="2977"/>
                </a:lnTo>
                <a:cubicBezTo>
                  <a:pt x="17694" y="2977"/>
                  <a:pt x="17952" y="3141"/>
                  <a:pt x="18073" y="3398"/>
                </a:cubicBezTo>
                <a:lnTo>
                  <a:pt x="19232" y="5860"/>
                </a:lnTo>
                <a:lnTo>
                  <a:pt x="21562" y="5860"/>
                </a:lnTo>
                <a:lnTo>
                  <a:pt x="21562" y="5860"/>
                </a:lnTo>
                <a:cubicBezTo>
                  <a:pt x="21967" y="5860"/>
                  <a:pt x="22295" y="6188"/>
                  <a:pt x="22295" y="6592"/>
                </a:cubicBezTo>
                <a:lnTo>
                  <a:pt x="22295" y="6592"/>
                </a:lnTo>
                <a:cubicBezTo>
                  <a:pt x="22295" y="6996"/>
                  <a:pt x="21967" y="7325"/>
                  <a:pt x="21562" y="7325"/>
                </a:cubicBezTo>
              </a:path>
            </a:pathLst>
          </a:custGeom>
          <a:solidFill>
            <a:srgbClr val="D9D9D9"/>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40" name="Google Shape;240;g29d7787c47d_0_42"/>
          <p:cNvSpPr/>
          <p:nvPr/>
        </p:nvSpPr>
        <p:spPr>
          <a:xfrm>
            <a:off x="942625" y="2380655"/>
            <a:ext cx="7174789" cy="2017510"/>
          </a:xfrm>
          <a:custGeom>
            <a:avLst/>
            <a:gdLst/>
            <a:ahLst/>
            <a:cxnLst/>
            <a:rect l="l" t="t" r="r" b="b"/>
            <a:pathLst>
              <a:path w="20830" h="5862" extrusionOk="0">
                <a:moveTo>
                  <a:pt x="0" y="0"/>
                </a:moveTo>
                <a:lnTo>
                  <a:pt x="5054" y="0"/>
                </a:lnTo>
                <a:lnTo>
                  <a:pt x="3565" y="2979"/>
                </a:lnTo>
                <a:lnTo>
                  <a:pt x="8839" y="2979"/>
                </a:lnTo>
                <a:lnTo>
                  <a:pt x="9059" y="1563"/>
                </a:lnTo>
                <a:lnTo>
                  <a:pt x="12819" y="1563"/>
                </a:lnTo>
                <a:lnTo>
                  <a:pt x="13182" y="2979"/>
                </a:lnTo>
                <a:lnTo>
                  <a:pt x="16677" y="2979"/>
                </a:lnTo>
                <a:lnTo>
                  <a:pt x="18035" y="5861"/>
                </a:lnTo>
                <a:lnTo>
                  <a:pt x="20829" y="5861"/>
                </a:lnTo>
              </a:path>
            </a:pathLst>
          </a:custGeom>
          <a:noFill/>
          <a:ln w="527400" cap="flat" cmpd="sng">
            <a:solidFill>
              <a:srgbClr val="464646"/>
            </a:solidFill>
            <a:prstDash val="solid"/>
            <a:round/>
            <a:headEnd type="none" w="med" len="med"/>
            <a:tailEnd type="none" w="med" len="med"/>
          </a:ln>
        </p:spPr>
        <p:txBody>
          <a:bodyPr spcFirstLastPara="1" wrap="square" lIns="34300" tIns="17150" rIns="34300" bIns="17150" anchor="t"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41" name="Google Shape;241;g29d7787c47d_0_42"/>
          <p:cNvSpPr/>
          <p:nvPr/>
        </p:nvSpPr>
        <p:spPr>
          <a:xfrm>
            <a:off x="942625" y="2380655"/>
            <a:ext cx="7174789" cy="2017510"/>
          </a:xfrm>
          <a:custGeom>
            <a:avLst/>
            <a:gdLst/>
            <a:ahLst/>
            <a:cxnLst/>
            <a:rect l="l" t="t" r="r" b="b"/>
            <a:pathLst>
              <a:path w="20830" h="5862" extrusionOk="0">
                <a:moveTo>
                  <a:pt x="0" y="0"/>
                </a:moveTo>
                <a:lnTo>
                  <a:pt x="5054" y="0"/>
                </a:lnTo>
                <a:lnTo>
                  <a:pt x="3565" y="2979"/>
                </a:lnTo>
                <a:lnTo>
                  <a:pt x="8839" y="2979"/>
                </a:lnTo>
                <a:lnTo>
                  <a:pt x="9059" y="1563"/>
                </a:lnTo>
                <a:lnTo>
                  <a:pt x="12819" y="1563"/>
                </a:lnTo>
                <a:lnTo>
                  <a:pt x="13182" y="2979"/>
                </a:lnTo>
                <a:lnTo>
                  <a:pt x="16677" y="2979"/>
                </a:lnTo>
                <a:lnTo>
                  <a:pt x="18035" y="5861"/>
                </a:lnTo>
                <a:lnTo>
                  <a:pt x="20829" y="5861"/>
                </a:lnTo>
              </a:path>
            </a:pathLst>
          </a:custGeom>
          <a:noFill/>
          <a:ln w="439200" cap="flat" cmpd="sng">
            <a:solidFill>
              <a:srgbClr val="FFFFFF"/>
            </a:solidFill>
            <a:prstDash val="solid"/>
            <a:round/>
            <a:headEnd type="none" w="med" len="med"/>
            <a:tailEnd type="none" w="med" len="med"/>
          </a:ln>
        </p:spPr>
        <p:txBody>
          <a:bodyPr spcFirstLastPara="1" wrap="square" lIns="34300" tIns="17150" rIns="34300" bIns="17150" anchor="t"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42" name="Google Shape;242;g29d7787c47d_0_42"/>
          <p:cNvSpPr/>
          <p:nvPr/>
        </p:nvSpPr>
        <p:spPr>
          <a:xfrm>
            <a:off x="942625" y="2380655"/>
            <a:ext cx="7174789" cy="2017510"/>
          </a:xfrm>
          <a:custGeom>
            <a:avLst/>
            <a:gdLst/>
            <a:ahLst/>
            <a:cxnLst/>
            <a:rect l="l" t="t" r="r" b="b"/>
            <a:pathLst>
              <a:path w="20830" h="5862" extrusionOk="0">
                <a:moveTo>
                  <a:pt x="0" y="0"/>
                </a:moveTo>
                <a:lnTo>
                  <a:pt x="5054" y="0"/>
                </a:lnTo>
                <a:lnTo>
                  <a:pt x="3565" y="2979"/>
                </a:lnTo>
                <a:lnTo>
                  <a:pt x="8839" y="2979"/>
                </a:lnTo>
                <a:lnTo>
                  <a:pt x="9059" y="1563"/>
                </a:lnTo>
                <a:lnTo>
                  <a:pt x="12819" y="1563"/>
                </a:lnTo>
                <a:lnTo>
                  <a:pt x="13182" y="2979"/>
                </a:lnTo>
                <a:lnTo>
                  <a:pt x="16677" y="2979"/>
                </a:lnTo>
                <a:lnTo>
                  <a:pt x="18035" y="5861"/>
                </a:lnTo>
                <a:lnTo>
                  <a:pt x="20829" y="5861"/>
                </a:lnTo>
              </a:path>
            </a:pathLst>
          </a:custGeom>
          <a:noFill/>
          <a:ln w="351700" cap="flat" cmpd="sng">
            <a:solidFill>
              <a:srgbClr val="464646"/>
            </a:solidFill>
            <a:prstDash val="solid"/>
            <a:round/>
            <a:headEnd type="none" w="med" len="med"/>
            <a:tailEnd type="none" w="med" len="med"/>
          </a:ln>
        </p:spPr>
        <p:txBody>
          <a:bodyPr spcFirstLastPara="1" wrap="square" lIns="34300" tIns="17150" rIns="34300" bIns="17150" anchor="t"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cxnSp>
        <p:nvCxnSpPr>
          <p:cNvPr id="243" name="Google Shape;243;g29d7787c47d_0_42"/>
          <p:cNvCxnSpPr/>
          <p:nvPr/>
        </p:nvCxnSpPr>
        <p:spPr>
          <a:xfrm>
            <a:off x="942625" y="2372916"/>
            <a:ext cx="135000" cy="1200"/>
          </a:xfrm>
          <a:prstGeom prst="straightConnector1">
            <a:avLst/>
          </a:prstGeom>
          <a:noFill/>
          <a:ln w="35275" cap="flat" cmpd="sng">
            <a:solidFill>
              <a:srgbClr val="FFFFFF"/>
            </a:solidFill>
            <a:prstDash val="solid"/>
            <a:miter lim="800000"/>
            <a:headEnd type="none" w="med" len="med"/>
            <a:tailEnd type="none" w="med" len="med"/>
          </a:ln>
        </p:spPr>
      </p:cxnSp>
      <p:cxnSp>
        <p:nvCxnSpPr>
          <p:cNvPr id="244" name="Google Shape;244;g29d7787c47d_0_42"/>
          <p:cNvCxnSpPr/>
          <p:nvPr/>
        </p:nvCxnSpPr>
        <p:spPr>
          <a:xfrm>
            <a:off x="1372553" y="2372916"/>
            <a:ext cx="1026600" cy="1200"/>
          </a:xfrm>
          <a:prstGeom prst="straightConnector1">
            <a:avLst/>
          </a:prstGeom>
          <a:noFill/>
          <a:ln w="35275" cap="flat" cmpd="sng">
            <a:solidFill>
              <a:srgbClr val="FFFFFF"/>
            </a:solidFill>
            <a:prstDash val="solid"/>
            <a:miter lim="800000"/>
            <a:headEnd type="none" w="med" len="med"/>
            <a:tailEnd type="none" w="med" len="med"/>
          </a:ln>
        </p:spPr>
      </p:cxnSp>
      <p:sp>
        <p:nvSpPr>
          <p:cNvPr id="245" name="Google Shape;245;g29d7787c47d_0_42"/>
          <p:cNvSpPr/>
          <p:nvPr/>
        </p:nvSpPr>
        <p:spPr>
          <a:xfrm>
            <a:off x="2549792" y="2372916"/>
            <a:ext cx="135170" cy="119658"/>
          </a:xfrm>
          <a:custGeom>
            <a:avLst/>
            <a:gdLst/>
            <a:ahLst/>
            <a:cxnLst/>
            <a:rect l="l" t="t" r="r" b="b"/>
            <a:pathLst>
              <a:path w="392" h="350" extrusionOk="0">
                <a:moveTo>
                  <a:pt x="0" y="0"/>
                </a:moveTo>
                <a:lnTo>
                  <a:pt x="391" y="0"/>
                </a:lnTo>
                <a:lnTo>
                  <a:pt x="217" y="349"/>
                </a:lnTo>
              </a:path>
            </a:pathLst>
          </a:custGeom>
          <a:noFill/>
          <a:ln w="35275" cap="flat" cmpd="sng">
            <a:solidFill>
              <a:srgbClr val="FFFFFF"/>
            </a:solidFill>
            <a:prstDash val="solid"/>
            <a:round/>
            <a:headEnd type="none" w="med" len="med"/>
            <a:tailEnd type="none" w="med" len="med"/>
          </a:ln>
        </p:spPr>
        <p:txBody>
          <a:bodyPr spcFirstLastPara="1" wrap="square" lIns="34300" tIns="17150" rIns="34300" bIns="17150" anchor="t"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cxnSp>
        <p:nvCxnSpPr>
          <p:cNvPr id="246" name="Google Shape;246;g29d7787c47d_0_42"/>
          <p:cNvCxnSpPr/>
          <p:nvPr/>
        </p:nvCxnSpPr>
        <p:spPr>
          <a:xfrm flipH="1">
            <a:off x="2294322" y="2755701"/>
            <a:ext cx="198900" cy="393000"/>
          </a:xfrm>
          <a:prstGeom prst="straightConnector1">
            <a:avLst/>
          </a:prstGeom>
          <a:noFill/>
          <a:ln w="35275" cap="flat" cmpd="sng">
            <a:solidFill>
              <a:srgbClr val="FFFFFF"/>
            </a:solidFill>
            <a:prstDash val="solid"/>
            <a:miter lim="800000"/>
            <a:headEnd type="none" w="med" len="med"/>
            <a:tailEnd type="none" w="med" len="med"/>
          </a:ln>
        </p:spPr>
      </p:cxnSp>
      <p:sp>
        <p:nvSpPr>
          <p:cNvPr id="247" name="Google Shape;247;g29d7787c47d_0_42"/>
          <p:cNvSpPr/>
          <p:nvPr/>
        </p:nvSpPr>
        <p:spPr>
          <a:xfrm>
            <a:off x="2171670" y="3277791"/>
            <a:ext cx="135170" cy="121444"/>
          </a:xfrm>
          <a:custGeom>
            <a:avLst/>
            <a:gdLst/>
            <a:ahLst/>
            <a:cxnLst/>
            <a:rect l="l" t="t" r="r" b="b"/>
            <a:pathLst>
              <a:path w="392" h="351" extrusionOk="0">
                <a:moveTo>
                  <a:pt x="176" y="0"/>
                </a:moveTo>
                <a:lnTo>
                  <a:pt x="0" y="350"/>
                </a:lnTo>
                <a:lnTo>
                  <a:pt x="391" y="350"/>
                </a:lnTo>
              </a:path>
            </a:pathLst>
          </a:custGeom>
          <a:noFill/>
          <a:ln w="35275" cap="flat" cmpd="sng">
            <a:solidFill>
              <a:srgbClr val="FFFFFF"/>
            </a:solidFill>
            <a:prstDash val="solid"/>
            <a:round/>
            <a:headEnd type="none" w="med" len="med"/>
            <a:tailEnd type="none" w="med" len="med"/>
          </a:ln>
        </p:spPr>
        <p:txBody>
          <a:bodyPr spcFirstLastPara="1" wrap="square" lIns="34300" tIns="17150" rIns="34300" bIns="17150" anchor="t"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cxnSp>
        <p:nvCxnSpPr>
          <p:cNvPr id="248" name="Google Shape;248;g29d7787c47d_0_42"/>
          <p:cNvCxnSpPr/>
          <p:nvPr/>
        </p:nvCxnSpPr>
        <p:spPr>
          <a:xfrm>
            <a:off x="2616485" y="3399234"/>
            <a:ext cx="1084200" cy="1800"/>
          </a:xfrm>
          <a:prstGeom prst="straightConnector1">
            <a:avLst/>
          </a:prstGeom>
          <a:noFill/>
          <a:ln w="35275" cap="flat" cmpd="sng">
            <a:solidFill>
              <a:srgbClr val="FFFFFF"/>
            </a:solidFill>
            <a:prstDash val="solid"/>
            <a:miter lim="800000"/>
            <a:headEnd type="none" w="med" len="med"/>
            <a:tailEnd type="none" w="med" len="med"/>
          </a:ln>
        </p:spPr>
      </p:cxnSp>
      <p:sp>
        <p:nvSpPr>
          <p:cNvPr id="249" name="Google Shape;249;g29d7787c47d_0_42"/>
          <p:cNvSpPr/>
          <p:nvPr/>
        </p:nvSpPr>
        <p:spPr>
          <a:xfrm>
            <a:off x="3852675" y="3265884"/>
            <a:ext cx="154822" cy="133350"/>
          </a:xfrm>
          <a:custGeom>
            <a:avLst/>
            <a:gdLst/>
            <a:ahLst/>
            <a:cxnLst/>
            <a:rect l="l" t="t" r="r" b="b"/>
            <a:pathLst>
              <a:path w="451" h="388" extrusionOk="0">
                <a:moveTo>
                  <a:pt x="0" y="387"/>
                </a:moveTo>
                <a:lnTo>
                  <a:pt x="390" y="387"/>
                </a:lnTo>
                <a:lnTo>
                  <a:pt x="450" y="0"/>
                </a:lnTo>
              </a:path>
            </a:pathLst>
          </a:custGeom>
          <a:noFill/>
          <a:ln w="35275" cap="flat" cmpd="sng">
            <a:solidFill>
              <a:srgbClr val="FFFFFF"/>
            </a:solidFill>
            <a:prstDash val="solid"/>
            <a:round/>
            <a:headEnd type="none" w="med" len="med"/>
            <a:tailEnd type="none" w="med" len="med"/>
          </a:ln>
        </p:spPr>
        <p:txBody>
          <a:bodyPr spcFirstLastPara="1" wrap="square" lIns="34300" tIns="17150" rIns="34300" bIns="17150" anchor="t"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50" name="Google Shape;250;g29d7787c47d_0_42"/>
          <p:cNvSpPr/>
          <p:nvPr/>
        </p:nvSpPr>
        <p:spPr>
          <a:xfrm>
            <a:off x="4042629" y="2910483"/>
            <a:ext cx="156608" cy="133350"/>
          </a:xfrm>
          <a:custGeom>
            <a:avLst/>
            <a:gdLst/>
            <a:ahLst/>
            <a:cxnLst/>
            <a:rect l="l" t="t" r="r" b="b"/>
            <a:pathLst>
              <a:path w="452" h="388" extrusionOk="0">
                <a:moveTo>
                  <a:pt x="0" y="387"/>
                </a:moveTo>
                <a:lnTo>
                  <a:pt x="60" y="0"/>
                </a:lnTo>
                <a:lnTo>
                  <a:pt x="451" y="0"/>
                </a:lnTo>
              </a:path>
            </a:pathLst>
          </a:custGeom>
          <a:noFill/>
          <a:ln w="35275" cap="flat" cmpd="sng">
            <a:solidFill>
              <a:srgbClr val="FFFFFF"/>
            </a:solidFill>
            <a:prstDash val="solid"/>
            <a:round/>
            <a:headEnd type="none" w="med" len="med"/>
            <a:tailEnd type="none" w="med" len="med"/>
          </a:ln>
        </p:spPr>
        <p:txBody>
          <a:bodyPr spcFirstLastPara="1" wrap="square" lIns="34300" tIns="17150" rIns="34300" bIns="17150" anchor="t"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cxnSp>
        <p:nvCxnSpPr>
          <p:cNvPr id="251" name="Google Shape;251;g29d7787c47d_0_42"/>
          <p:cNvCxnSpPr/>
          <p:nvPr/>
        </p:nvCxnSpPr>
        <p:spPr>
          <a:xfrm>
            <a:off x="4542227" y="2910483"/>
            <a:ext cx="513300" cy="1200"/>
          </a:xfrm>
          <a:prstGeom prst="straightConnector1">
            <a:avLst/>
          </a:prstGeom>
          <a:noFill/>
          <a:ln w="35275" cap="flat" cmpd="sng">
            <a:solidFill>
              <a:srgbClr val="FFFFFF"/>
            </a:solidFill>
            <a:prstDash val="solid"/>
            <a:miter lim="800000"/>
            <a:headEnd type="none" w="med" len="med"/>
            <a:tailEnd type="none" w="med" len="med"/>
          </a:ln>
        </p:spPr>
      </p:cxnSp>
      <p:sp>
        <p:nvSpPr>
          <p:cNvPr id="252" name="Google Shape;252;g29d7787c47d_0_42"/>
          <p:cNvSpPr/>
          <p:nvPr/>
        </p:nvSpPr>
        <p:spPr>
          <a:xfrm>
            <a:off x="5224037" y="2910483"/>
            <a:ext cx="169112" cy="130373"/>
          </a:xfrm>
          <a:custGeom>
            <a:avLst/>
            <a:gdLst/>
            <a:ahLst/>
            <a:cxnLst/>
            <a:rect l="l" t="t" r="r" b="b"/>
            <a:pathLst>
              <a:path w="489" h="379" extrusionOk="0">
                <a:moveTo>
                  <a:pt x="0" y="0"/>
                </a:moveTo>
                <a:lnTo>
                  <a:pt x="391" y="0"/>
                </a:lnTo>
                <a:lnTo>
                  <a:pt x="488" y="378"/>
                </a:lnTo>
              </a:path>
            </a:pathLst>
          </a:custGeom>
          <a:noFill/>
          <a:ln w="35275" cap="flat" cmpd="sng">
            <a:solidFill>
              <a:srgbClr val="FFFFFF"/>
            </a:solidFill>
            <a:prstDash val="solid"/>
            <a:round/>
            <a:headEnd type="none" w="med" len="med"/>
            <a:tailEnd type="none" w="med" len="med"/>
          </a:ln>
        </p:spPr>
        <p:txBody>
          <a:bodyPr spcFirstLastPara="1" wrap="square" lIns="34300" tIns="17150" rIns="34300" bIns="17150" anchor="t"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53" name="Google Shape;253;g29d7787c47d_0_42"/>
          <p:cNvSpPr/>
          <p:nvPr/>
        </p:nvSpPr>
        <p:spPr>
          <a:xfrm>
            <a:off x="5450315" y="3268861"/>
            <a:ext cx="169112" cy="130373"/>
          </a:xfrm>
          <a:custGeom>
            <a:avLst/>
            <a:gdLst/>
            <a:ahLst/>
            <a:cxnLst/>
            <a:rect l="l" t="t" r="r" b="b"/>
            <a:pathLst>
              <a:path w="490" h="380" extrusionOk="0">
                <a:moveTo>
                  <a:pt x="0" y="0"/>
                </a:moveTo>
                <a:lnTo>
                  <a:pt x="95" y="379"/>
                </a:lnTo>
                <a:lnTo>
                  <a:pt x="489" y="379"/>
                </a:lnTo>
              </a:path>
            </a:pathLst>
          </a:custGeom>
          <a:noFill/>
          <a:ln w="35275" cap="flat" cmpd="sng">
            <a:solidFill>
              <a:srgbClr val="FFFFFF"/>
            </a:solidFill>
            <a:prstDash val="solid"/>
            <a:round/>
            <a:headEnd type="none" w="med" len="med"/>
            <a:tailEnd type="none" w="med" len="med"/>
          </a:ln>
        </p:spPr>
        <p:txBody>
          <a:bodyPr spcFirstLastPara="1" wrap="square" lIns="34300" tIns="17150" rIns="34300" bIns="17150" anchor="t"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cxnSp>
        <p:nvCxnSpPr>
          <p:cNvPr id="254" name="Google Shape;254;g29d7787c47d_0_42"/>
          <p:cNvCxnSpPr/>
          <p:nvPr/>
        </p:nvCxnSpPr>
        <p:spPr>
          <a:xfrm>
            <a:off x="5930262" y="3399234"/>
            <a:ext cx="463200" cy="1800"/>
          </a:xfrm>
          <a:prstGeom prst="straightConnector1">
            <a:avLst/>
          </a:prstGeom>
          <a:noFill/>
          <a:ln w="35275" cap="flat" cmpd="sng">
            <a:solidFill>
              <a:srgbClr val="FFFFFF"/>
            </a:solidFill>
            <a:prstDash val="solid"/>
            <a:miter lim="800000"/>
            <a:headEnd type="none" w="med" len="med"/>
            <a:tailEnd type="none" w="med" len="med"/>
          </a:ln>
        </p:spPr>
      </p:cxnSp>
      <p:sp>
        <p:nvSpPr>
          <p:cNvPr id="255" name="Google Shape;255;g29d7787c47d_0_42"/>
          <p:cNvSpPr/>
          <p:nvPr/>
        </p:nvSpPr>
        <p:spPr>
          <a:xfrm>
            <a:off x="6553121" y="3399234"/>
            <a:ext cx="192931" cy="121444"/>
          </a:xfrm>
          <a:custGeom>
            <a:avLst/>
            <a:gdLst/>
            <a:ahLst/>
            <a:cxnLst/>
            <a:rect l="l" t="t" r="r" b="b"/>
            <a:pathLst>
              <a:path w="558" h="354" extrusionOk="0">
                <a:moveTo>
                  <a:pt x="0" y="0"/>
                </a:moveTo>
                <a:lnTo>
                  <a:pt x="390" y="0"/>
                </a:lnTo>
                <a:lnTo>
                  <a:pt x="557" y="353"/>
                </a:lnTo>
              </a:path>
            </a:pathLst>
          </a:custGeom>
          <a:noFill/>
          <a:ln w="35275" cap="flat" cmpd="sng">
            <a:solidFill>
              <a:srgbClr val="FFFFFF"/>
            </a:solidFill>
            <a:prstDash val="solid"/>
            <a:round/>
            <a:headEnd type="none" w="med" len="med"/>
            <a:tailEnd type="none" w="med" len="med"/>
          </a:ln>
        </p:spPr>
        <p:txBody>
          <a:bodyPr spcFirstLastPara="1" wrap="square" lIns="34300" tIns="17150" rIns="34300" bIns="17150" anchor="t"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cxnSp>
        <p:nvCxnSpPr>
          <p:cNvPr id="256" name="Google Shape;256;g29d7787c47d_0_42"/>
          <p:cNvCxnSpPr/>
          <p:nvPr/>
        </p:nvCxnSpPr>
        <p:spPr>
          <a:xfrm>
            <a:off x="6861573" y="3769519"/>
            <a:ext cx="176100" cy="375000"/>
          </a:xfrm>
          <a:prstGeom prst="straightConnector1">
            <a:avLst/>
          </a:prstGeom>
          <a:noFill/>
          <a:ln w="35275" cap="flat" cmpd="sng">
            <a:solidFill>
              <a:srgbClr val="FFFFFF"/>
            </a:solidFill>
            <a:prstDash val="solid"/>
            <a:miter lim="800000"/>
            <a:headEnd type="none" w="med" len="med"/>
            <a:tailEnd type="none" w="med" len="med"/>
          </a:ln>
        </p:spPr>
      </p:cxnSp>
      <p:sp>
        <p:nvSpPr>
          <p:cNvPr id="257" name="Google Shape;257;g29d7787c47d_0_42"/>
          <p:cNvSpPr/>
          <p:nvPr/>
        </p:nvSpPr>
        <p:spPr>
          <a:xfrm>
            <a:off x="7098569" y="4269581"/>
            <a:ext cx="194122" cy="121444"/>
          </a:xfrm>
          <a:custGeom>
            <a:avLst/>
            <a:gdLst/>
            <a:ahLst/>
            <a:cxnLst/>
            <a:rect l="l" t="t" r="r" b="b"/>
            <a:pathLst>
              <a:path w="563" h="354" extrusionOk="0">
                <a:moveTo>
                  <a:pt x="0" y="0"/>
                </a:moveTo>
                <a:lnTo>
                  <a:pt x="162" y="353"/>
                </a:lnTo>
                <a:lnTo>
                  <a:pt x="562" y="353"/>
                </a:lnTo>
              </a:path>
            </a:pathLst>
          </a:custGeom>
          <a:noFill/>
          <a:ln w="35275" cap="flat" cmpd="sng">
            <a:solidFill>
              <a:srgbClr val="FFFFFF"/>
            </a:solidFill>
            <a:prstDash val="solid"/>
            <a:round/>
            <a:headEnd type="none" w="med" len="med"/>
            <a:tailEnd type="none" w="med" len="med"/>
          </a:ln>
        </p:spPr>
        <p:txBody>
          <a:bodyPr spcFirstLastPara="1" wrap="square" lIns="34300" tIns="17150" rIns="34300" bIns="17150" anchor="t"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cxnSp>
        <p:nvCxnSpPr>
          <p:cNvPr id="258" name="Google Shape;258;g29d7787c47d_0_42"/>
          <p:cNvCxnSpPr/>
          <p:nvPr/>
        </p:nvCxnSpPr>
        <p:spPr>
          <a:xfrm>
            <a:off x="7518969" y="4391025"/>
            <a:ext cx="344700" cy="1200"/>
          </a:xfrm>
          <a:prstGeom prst="straightConnector1">
            <a:avLst/>
          </a:prstGeom>
          <a:noFill/>
          <a:ln w="35275" cap="flat" cmpd="sng">
            <a:solidFill>
              <a:srgbClr val="FFFFFF"/>
            </a:solidFill>
            <a:prstDash val="solid"/>
            <a:miter lim="800000"/>
            <a:headEnd type="none" w="med" len="med"/>
            <a:tailEnd type="none" w="med" len="med"/>
          </a:ln>
        </p:spPr>
      </p:cxnSp>
      <p:sp>
        <p:nvSpPr>
          <p:cNvPr id="259" name="Google Shape;259;g29d7787c47d_0_42"/>
          <p:cNvSpPr/>
          <p:nvPr/>
        </p:nvSpPr>
        <p:spPr>
          <a:xfrm>
            <a:off x="1854286" y="1444823"/>
            <a:ext cx="627025" cy="914401"/>
          </a:xfrm>
          <a:custGeom>
            <a:avLst/>
            <a:gdLst/>
            <a:ahLst/>
            <a:cxnLst/>
            <a:rect l="l" t="t" r="r" b="b"/>
            <a:pathLst>
              <a:path w="1821" h="2656" extrusionOk="0">
                <a:moveTo>
                  <a:pt x="1820" y="912"/>
                </a:moveTo>
                <a:lnTo>
                  <a:pt x="1820" y="912"/>
                </a:lnTo>
                <a:cubicBezTo>
                  <a:pt x="1820" y="1634"/>
                  <a:pt x="910" y="2655"/>
                  <a:pt x="910" y="2655"/>
                </a:cubicBezTo>
                <a:lnTo>
                  <a:pt x="910" y="2655"/>
                </a:lnTo>
                <a:cubicBezTo>
                  <a:pt x="910" y="2655"/>
                  <a:pt x="0" y="1618"/>
                  <a:pt x="0" y="912"/>
                </a:cubicBezTo>
                <a:lnTo>
                  <a:pt x="0" y="912"/>
                </a:lnTo>
                <a:cubicBezTo>
                  <a:pt x="0" y="408"/>
                  <a:pt x="407" y="0"/>
                  <a:pt x="910" y="0"/>
                </a:cubicBezTo>
                <a:lnTo>
                  <a:pt x="910" y="0"/>
                </a:lnTo>
                <a:cubicBezTo>
                  <a:pt x="1413" y="0"/>
                  <a:pt x="1820" y="408"/>
                  <a:pt x="1820" y="912"/>
                </a:cubicBezTo>
              </a:path>
            </a:pathLst>
          </a:custGeom>
          <a:solidFill>
            <a:schemeClr val="accent1"/>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60" name="Google Shape;260;g29d7787c47d_0_42"/>
          <p:cNvSpPr/>
          <p:nvPr/>
        </p:nvSpPr>
        <p:spPr>
          <a:xfrm>
            <a:off x="2166906" y="1444823"/>
            <a:ext cx="314407" cy="914401"/>
          </a:xfrm>
          <a:custGeom>
            <a:avLst/>
            <a:gdLst/>
            <a:ahLst/>
            <a:cxnLst/>
            <a:rect l="l" t="t" r="r" b="b"/>
            <a:pathLst>
              <a:path w="911" h="2656" extrusionOk="0">
                <a:moveTo>
                  <a:pt x="0" y="0"/>
                </a:moveTo>
                <a:lnTo>
                  <a:pt x="0" y="2655"/>
                </a:lnTo>
                <a:lnTo>
                  <a:pt x="0" y="2655"/>
                </a:lnTo>
                <a:cubicBezTo>
                  <a:pt x="0" y="2655"/>
                  <a:pt x="910" y="1634"/>
                  <a:pt x="910" y="912"/>
                </a:cubicBezTo>
                <a:lnTo>
                  <a:pt x="910" y="912"/>
                </a:lnTo>
                <a:cubicBezTo>
                  <a:pt x="910" y="408"/>
                  <a:pt x="503" y="0"/>
                  <a:pt x="0" y="0"/>
                </a:cubicBezTo>
              </a:path>
            </a:pathLst>
          </a:custGeom>
          <a:solidFill>
            <a:srgbClr val="C91B2B"/>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61" name="Google Shape;261;g29d7787c47d_0_42"/>
          <p:cNvSpPr/>
          <p:nvPr/>
        </p:nvSpPr>
        <p:spPr>
          <a:xfrm>
            <a:off x="1931697" y="1522214"/>
            <a:ext cx="470419" cy="470891"/>
          </a:xfrm>
          <a:custGeom>
            <a:avLst/>
            <a:gdLst/>
            <a:ahLst/>
            <a:cxnLst/>
            <a:rect l="l" t="t" r="r" b="b"/>
            <a:pathLst>
              <a:path w="1367" h="1366" extrusionOk="0">
                <a:moveTo>
                  <a:pt x="1366" y="684"/>
                </a:moveTo>
                <a:lnTo>
                  <a:pt x="1366" y="684"/>
                </a:lnTo>
                <a:cubicBezTo>
                  <a:pt x="1366" y="1060"/>
                  <a:pt x="1060" y="1365"/>
                  <a:pt x="683" y="1365"/>
                </a:cubicBezTo>
                <a:cubicBezTo>
                  <a:pt x="306" y="1365"/>
                  <a:pt x="0" y="1060"/>
                  <a:pt x="0" y="684"/>
                </a:cubicBezTo>
                <a:cubicBezTo>
                  <a:pt x="0" y="306"/>
                  <a:pt x="306" y="0"/>
                  <a:pt x="683" y="0"/>
                </a:cubicBezTo>
                <a:cubicBezTo>
                  <a:pt x="1060" y="0"/>
                  <a:pt x="1366" y="306"/>
                  <a:pt x="1366" y="684"/>
                </a:cubicBezTo>
              </a:path>
            </a:pathLst>
          </a:custGeom>
          <a:solidFill>
            <a:srgbClr val="FFFFFF"/>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62" name="Google Shape;262;g29d7787c47d_0_42"/>
          <p:cNvSpPr/>
          <p:nvPr/>
        </p:nvSpPr>
        <p:spPr>
          <a:xfrm>
            <a:off x="2133560" y="1637705"/>
            <a:ext cx="58951" cy="214313"/>
          </a:xfrm>
          <a:custGeom>
            <a:avLst/>
            <a:gdLst/>
            <a:ahLst/>
            <a:cxnLst/>
            <a:rect l="l" t="t" r="r" b="b"/>
            <a:pathLst>
              <a:path w="171" h="622" extrusionOk="0">
                <a:moveTo>
                  <a:pt x="0" y="129"/>
                </a:moveTo>
                <a:lnTo>
                  <a:pt x="0" y="129"/>
                </a:lnTo>
                <a:cubicBezTo>
                  <a:pt x="0" y="114"/>
                  <a:pt x="8" y="102"/>
                  <a:pt x="19" y="93"/>
                </a:cubicBezTo>
                <a:lnTo>
                  <a:pt x="107" y="8"/>
                </a:lnTo>
                <a:lnTo>
                  <a:pt x="107" y="8"/>
                </a:lnTo>
                <a:cubicBezTo>
                  <a:pt x="113" y="3"/>
                  <a:pt x="120" y="0"/>
                  <a:pt x="130" y="0"/>
                </a:cubicBezTo>
                <a:lnTo>
                  <a:pt x="130" y="0"/>
                </a:lnTo>
                <a:cubicBezTo>
                  <a:pt x="141" y="0"/>
                  <a:pt x="150" y="3"/>
                  <a:pt x="157" y="8"/>
                </a:cubicBezTo>
                <a:lnTo>
                  <a:pt x="157" y="8"/>
                </a:lnTo>
                <a:cubicBezTo>
                  <a:pt x="166" y="13"/>
                  <a:pt x="170" y="20"/>
                  <a:pt x="170" y="29"/>
                </a:cubicBezTo>
                <a:lnTo>
                  <a:pt x="170" y="592"/>
                </a:lnTo>
                <a:lnTo>
                  <a:pt x="170" y="592"/>
                </a:lnTo>
                <a:cubicBezTo>
                  <a:pt x="170" y="601"/>
                  <a:pt x="166" y="608"/>
                  <a:pt x="157" y="614"/>
                </a:cubicBezTo>
                <a:lnTo>
                  <a:pt x="157" y="614"/>
                </a:lnTo>
                <a:cubicBezTo>
                  <a:pt x="147" y="618"/>
                  <a:pt x="136" y="621"/>
                  <a:pt x="125" y="621"/>
                </a:cubicBezTo>
                <a:lnTo>
                  <a:pt x="125" y="621"/>
                </a:lnTo>
                <a:cubicBezTo>
                  <a:pt x="113" y="621"/>
                  <a:pt x="101" y="618"/>
                  <a:pt x="92" y="614"/>
                </a:cubicBezTo>
                <a:lnTo>
                  <a:pt x="92" y="614"/>
                </a:lnTo>
                <a:cubicBezTo>
                  <a:pt x="84" y="608"/>
                  <a:pt x="79" y="601"/>
                  <a:pt x="79" y="592"/>
                </a:cubicBezTo>
                <a:lnTo>
                  <a:pt x="79" y="120"/>
                </a:lnTo>
                <a:lnTo>
                  <a:pt x="50" y="156"/>
                </a:lnTo>
                <a:lnTo>
                  <a:pt x="50" y="156"/>
                </a:lnTo>
                <a:cubicBezTo>
                  <a:pt x="44" y="163"/>
                  <a:pt x="38" y="165"/>
                  <a:pt x="31" y="165"/>
                </a:cubicBezTo>
                <a:lnTo>
                  <a:pt x="31" y="165"/>
                </a:lnTo>
                <a:cubicBezTo>
                  <a:pt x="24" y="165"/>
                  <a:pt x="16" y="161"/>
                  <a:pt x="9" y="154"/>
                </a:cubicBezTo>
                <a:lnTo>
                  <a:pt x="9" y="154"/>
                </a:lnTo>
                <a:cubicBezTo>
                  <a:pt x="3" y="146"/>
                  <a:pt x="0" y="138"/>
                  <a:pt x="0" y="129"/>
                </a:cubicBezTo>
              </a:path>
            </a:pathLst>
          </a:custGeom>
          <a:solidFill>
            <a:schemeClr val="accent1"/>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63" name="Google Shape;263;g29d7787c47d_0_42"/>
          <p:cNvSpPr/>
          <p:nvPr/>
        </p:nvSpPr>
        <p:spPr>
          <a:xfrm>
            <a:off x="6386390" y="2469951"/>
            <a:ext cx="627028" cy="914401"/>
          </a:xfrm>
          <a:custGeom>
            <a:avLst/>
            <a:gdLst/>
            <a:ahLst/>
            <a:cxnLst/>
            <a:rect l="l" t="t" r="r" b="b"/>
            <a:pathLst>
              <a:path w="1822" h="2656" extrusionOk="0">
                <a:moveTo>
                  <a:pt x="1821" y="911"/>
                </a:moveTo>
                <a:lnTo>
                  <a:pt x="1821" y="911"/>
                </a:lnTo>
                <a:cubicBezTo>
                  <a:pt x="1821" y="1633"/>
                  <a:pt x="909" y="2655"/>
                  <a:pt x="909" y="2655"/>
                </a:cubicBezTo>
                <a:lnTo>
                  <a:pt x="909" y="2655"/>
                </a:lnTo>
                <a:cubicBezTo>
                  <a:pt x="909" y="2655"/>
                  <a:pt x="0" y="1617"/>
                  <a:pt x="0" y="911"/>
                </a:cubicBezTo>
                <a:lnTo>
                  <a:pt x="0" y="911"/>
                </a:lnTo>
                <a:cubicBezTo>
                  <a:pt x="0" y="409"/>
                  <a:pt x="407" y="0"/>
                  <a:pt x="909" y="0"/>
                </a:cubicBezTo>
                <a:lnTo>
                  <a:pt x="909" y="0"/>
                </a:lnTo>
                <a:cubicBezTo>
                  <a:pt x="1413" y="0"/>
                  <a:pt x="1821" y="409"/>
                  <a:pt x="1821" y="911"/>
                </a:cubicBezTo>
              </a:path>
            </a:pathLst>
          </a:custGeom>
          <a:solidFill>
            <a:srgbClr val="5AD2E4"/>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64" name="Google Shape;264;g29d7787c47d_0_42"/>
          <p:cNvSpPr/>
          <p:nvPr/>
        </p:nvSpPr>
        <p:spPr>
          <a:xfrm>
            <a:off x="6699010" y="2469951"/>
            <a:ext cx="314408" cy="914401"/>
          </a:xfrm>
          <a:custGeom>
            <a:avLst/>
            <a:gdLst/>
            <a:ahLst/>
            <a:cxnLst/>
            <a:rect l="l" t="t" r="r" b="b"/>
            <a:pathLst>
              <a:path w="913" h="2656" extrusionOk="0">
                <a:moveTo>
                  <a:pt x="0" y="0"/>
                </a:moveTo>
                <a:lnTo>
                  <a:pt x="0" y="2655"/>
                </a:lnTo>
                <a:lnTo>
                  <a:pt x="0" y="2655"/>
                </a:lnTo>
                <a:cubicBezTo>
                  <a:pt x="0" y="2655"/>
                  <a:pt x="912" y="1633"/>
                  <a:pt x="912" y="911"/>
                </a:cubicBezTo>
                <a:lnTo>
                  <a:pt x="912" y="911"/>
                </a:lnTo>
                <a:cubicBezTo>
                  <a:pt x="912" y="409"/>
                  <a:pt x="504" y="0"/>
                  <a:pt x="0" y="0"/>
                </a:cubicBezTo>
              </a:path>
            </a:pathLst>
          </a:custGeom>
          <a:solidFill>
            <a:srgbClr val="22B7CD"/>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65" name="Google Shape;265;g29d7787c47d_0_42"/>
          <p:cNvSpPr/>
          <p:nvPr/>
        </p:nvSpPr>
        <p:spPr>
          <a:xfrm>
            <a:off x="6464991" y="2549128"/>
            <a:ext cx="471014" cy="469107"/>
          </a:xfrm>
          <a:custGeom>
            <a:avLst/>
            <a:gdLst/>
            <a:ahLst/>
            <a:cxnLst/>
            <a:rect l="l" t="t" r="r" b="b"/>
            <a:pathLst>
              <a:path w="1365" h="1364" extrusionOk="0">
                <a:moveTo>
                  <a:pt x="1364" y="682"/>
                </a:moveTo>
                <a:lnTo>
                  <a:pt x="1364" y="682"/>
                </a:lnTo>
                <a:cubicBezTo>
                  <a:pt x="1364" y="1059"/>
                  <a:pt x="1058" y="1363"/>
                  <a:pt x="681" y="1363"/>
                </a:cubicBezTo>
                <a:cubicBezTo>
                  <a:pt x="305" y="1363"/>
                  <a:pt x="0" y="1059"/>
                  <a:pt x="0" y="682"/>
                </a:cubicBezTo>
                <a:cubicBezTo>
                  <a:pt x="0" y="306"/>
                  <a:pt x="305" y="0"/>
                  <a:pt x="681" y="0"/>
                </a:cubicBezTo>
                <a:cubicBezTo>
                  <a:pt x="1058" y="0"/>
                  <a:pt x="1364" y="306"/>
                  <a:pt x="1364" y="682"/>
                </a:cubicBezTo>
              </a:path>
            </a:pathLst>
          </a:custGeom>
          <a:solidFill>
            <a:srgbClr val="FFFFFF"/>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66" name="Google Shape;266;g29d7787c47d_0_42"/>
          <p:cNvSpPr/>
          <p:nvPr/>
        </p:nvSpPr>
        <p:spPr>
          <a:xfrm>
            <a:off x="6623386" y="2662833"/>
            <a:ext cx="139340" cy="214313"/>
          </a:xfrm>
          <a:custGeom>
            <a:avLst/>
            <a:gdLst/>
            <a:ahLst/>
            <a:cxnLst/>
            <a:rect l="l" t="t" r="r" b="b"/>
            <a:pathLst>
              <a:path w="404" h="621" extrusionOk="0">
                <a:moveTo>
                  <a:pt x="0" y="449"/>
                </a:moveTo>
                <a:lnTo>
                  <a:pt x="0" y="449"/>
                </a:lnTo>
                <a:cubicBezTo>
                  <a:pt x="0" y="441"/>
                  <a:pt x="2" y="435"/>
                  <a:pt x="6" y="429"/>
                </a:cubicBezTo>
                <a:lnTo>
                  <a:pt x="211" y="25"/>
                </a:lnTo>
                <a:lnTo>
                  <a:pt x="211" y="25"/>
                </a:lnTo>
                <a:cubicBezTo>
                  <a:pt x="220" y="8"/>
                  <a:pt x="233" y="0"/>
                  <a:pt x="250" y="0"/>
                </a:cubicBezTo>
                <a:lnTo>
                  <a:pt x="250" y="0"/>
                </a:lnTo>
                <a:cubicBezTo>
                  <a:pt x="259" y="0"/>
                  <a:pt x="270" y="3"/>
                  <a:pt x="280" y="10"/>
                </a:cubicBezTo>
                <a:lnTo>
                  <a:pt x="280" y="10"/>
                </a:lnTo>
                <a:cubicBezTo>
                  <a:pt x="291" y="16"/>
                  <a:pt x="295" y="25"/>
                  <a:pt x="295" y="35"/>
                </a:cubicBezTo>
                <a:lnTo>
                  <a:pt x="295" y="35"/>
                </a:lnTo>
                <a:cubicBezTo>
                  <a:pt x="295" y="38"/>
                  <a:pt x="293" y="42"/>
                  <a:pt x="291" y="49"/>
                </a:cubicBezTo>
                <a:lnTo>
                  <a:pt x="116" y="397"/>
                </a:lnTo>
                <a:lnTo>
                  <a:pt x="241" y="397"/>
                </a:lnTo>
                <a:lnTo>
                  <a:pt x="241" y="280"/>
                </a:lnTo>
                <a:lnTo>
                  <a:pt x="241" y="280"/>
                </a:lnTo>
                <a:cubicBezTo>
                  <a:pt x="241" y="260"/>
                  <a:pt x="255" y="251"/>
                  <a:pt x="286" y="251"/>
                </a:cubicBezTo>
                <a:lnTo>
                  <a:pt x="286" y="251"/>
                </a:lnTo>
                <a:cubicBezTo>
                  <a:pt x="297" y="251"/>
                  <a:pt x="309" y="252"/>
                  <a:pt x="317" y="258"/>
                </a:cubicBezTo>
                <a:lnTo>
                  <a:pt x="317" y="258"/>
                </a:lnTo>
                <a:cubicBezTo>
                  <a:pt x="325" y="262"/>
                  <a:pt x="331" y="269"/>
                  <a:pt x="331" y="280"/>
                </a:cubicBezTo>
                <a:lnTo>
                  <a:pt x="331" y="397"/>
                </a:lnTo>
                <a:lnTo>
                  <a:pt x="372" y="397"/>
                </a:lnTo>
                <a:lnTo>
                  <a:pt x="372" y="397"/>
                </a:lnTo>
                <a:cubicBezTo>
                  <a:pt x="383" y="397"/>
                  <a:pt x="390" y="402"/>
                  <a:pt x="394" y="411"/>
                </a:cubicBezTo>
                <a:lnTo>
                  <a:pt x="394" y="411"/>
                </a:lnTo>
                <a:cubicBezTo>
                  <a:pt x="400" y="417"/>
                  <a:pt x="403" y="428"/>
                  <a:pt x="403" y="440"/>
                </a:cubicBezTo>
                <a:lnTo>
                  <a:pt x="403" y="440"/>
                </a:lnTo>
                <a:cubicBezTo>
                  <a:pt x="403" y="450"/>
                  <a:pt x="400" y="459"/>
                  <a:pt x="393" y="469"/>
                </a:cubicBezTo>
                <a:lnTo>
                  <a:pt x="393" y="469"/>
                </a:lnTo>
                <a:cubicBezTo>
                  <a:pt x="387" y="476"/>
                  <a:pt x="380" y="480"/>
                  <a:pt x="372" y="480"/>
                </a:cubicBezTo>
                <a:lnTo>
                  <a:pt x="331" y="480"/>
                </a:lnTo>
                <a:lnTo>
                  <a:pt x="331" y="591"/>
                </a:lnTo>
                <a:lnTo>
                  <a:pt x="331" y="591"/>
                </a:lnTo>
                <a:cubicBezTo>
                  <a:pt x="331" y="600"/>
                  <a:pt x="325" y="606"/>
                  <a:pt x="317" y="613"/>
                </a:cubicBezTo>
                <a:lnTo>
                  <a:pt x="317" y="613"/>
                </a:lnTo>
                <a:cubicBezTo>
                  <a:pt x="308" y="618"/>
                  <a:pt x="297" y="620"/>
                  <a:pt x="286" y="620"/>
                </a:cubicBezTo>
                <a:lnTo>
                  <a:pt x="286" y="620"/>
                </a:lnTo>
                <a:cubicBezTo>
                  <a:pt x="273" y="620"/>
                  <a:pt x="262" y="618"/>
                  <a:pt x="254" y="613"/>
                </a:cubicBezTo>
                <a:lnTo>
                  <a:pt x="254" y="613"/>
                </a:lnTo>
                <a:cubicBezTo>
                  <a:pt x="245" y="606"/>
                  <a:pt x="241" y="600"/>
                  <a:pt x="241" y="591"/>
                </a:cubicBezTo>
                <a:lnTo>
                  <a:pt x="241" y="480"/>
                </a:lnTo>
                <a:lnTo>
                  <a:pt x="32" y="480"/>
                </a:lnTo>
                <a:lnTo>
                  <a:pt x="32" y="480"/>
                </a:lnTo>
                <a:cubicBezTo>
                  <a:pt x="22" y="480"/>
                  <a:pt x="15" y="478"/>
                  <a:pt x="9" y="474"/>
                </a:cubicBezTo>
                <a:lnTo>
                  <a:pt x="9" y="474"/>
                </a:lnTo>
                <a:cubicBezTo>
                  <a:pt x="3" y="466"/>
                  <a:pt x="0" y="459"/>
                  <a:pt x="0" y="449"/>
                </a:cubicBezTo>
              </a:path>
            </a:pathLst>
          </a:custGeom>
          <a:solidFill>
            <a:srgbClr val="5AD2E4"/>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67" name="Google Shape;267;g29d7787c47d_0_42"/>
          <p:cNvSpPr/>
          <p:nvPr/>
        </p:nvSpPr>
        <p:spPr>
          <a:xfrm>
            <a:off x="3198256" y="2469951"/>
            <a:ext cx="627028" cy="914401"/>
          </a:xfrm>
          <a:custGeom>
            <a:avLst/>
            <a:gdLst/>
            <a:ahLst/>
            <a:cxnLst/>
            <a:rect l="l" t="t" r="r" b="b"/>
            <a:pathLst>
              <a:path w="1822" h="2656" extrusionOk="0">
                <a:moveTo>
                  <a:pt x="1821" y="911"/>
                </a:moveTo>
                <a:lnTo>
                  <a:pt x="1821" y="911"/>
                </a:lnTo>
                <a:cubicBezTo>
                  <a:pt x="1821" y="1633"/>
                  <a:pt x="912" y="2655"/>
                  <a:pt x="912" y="2655"/>
                </a:cubicBezTo>
                <a:lnTo>
                  <a:pt x="912" y="2655"/>
                </a:lnTo>
                <a:cubicBezTo>
                  <a:pt x="912" y="2655"/>
                  <a:pt x="0" y="1617"/>
                  <a:pt x="0" y="911"/>
                </a:cubicBezTo>
                <a:lnTo>
                  <a:pt x="0" y="911"/>
                </a:lnTo>
                <a:cubicBezTo>
                  <a:pt x="0" y="409"/>
                  <a:pt x="408" y="0"/>
                  <a:pt x="912" y="0"/>
                </a:cubicBezTo>
                <a:lnTo>
                  <a:pt x="912" y="0"/>
                </a:lnTo>
                <a:cubicBezTo>
                  <a:pt x="1414" y="0"/>
                  <a:pt x="1821" y="409"/>
                  <a:pt x="1821" y="911"/>
                </a:cubicBezTo>
              </a:path>
            </a:pathLst>
          </a:custGeom>
          <a:solidFill>
            <a:schemeClr val="accent2"/>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68" name="Google Shape;268;g29d7787c47d_0_42"/>
          <p:cNvSpPr/>
          <p:nvPr/>
        </p:nvSpPr>
        <p:spPr>
          <a:xfrm>
            <a:off x="3512663" y="2469951"/>
            <a:ext cx="312621" cy="914401"/>
          </a:xfrm>
          <a:custGeom>
            <a:avLst/>
            <a:gdLst/>
            <a:ahLst/>
            <a:cxnLst/>
            <a:rect l="l" t="t" r="r" b="b"/>
            <a:pathLst>
              <a:path w="910" h="2656" extrusionOk="0">
                <a:moveTo>
                  <a:pt x="0" y="0"/>
                </a:moveTo>
                <a:lnTo>
                  <a:pt x="0" y="2655"/>
                </a:lnTo>
                <a:lnTo>
                  <a:pt x="0" y="2655"/>
                </a:lnTo>
                <a:cubicBezTo>
                  <a:pt x="0" y="2655"/>
                  <a:pt x="909" y="1633"/>
                  <a:pt x="909" y="911"/>
                </a:cubicBezTo>
                <a:lnTo>
                  <a:pt x="909" y="911"/>
                </a:lnTo>
                <a:cubicBezTo>
                  <a:pt x="909" y="409"/>
                  <a:pt x="502" y="0"/>
                  <a:pt x="0" y="0"/>
                </a:cubicBezTo>
              </a:path>
            </a:pathLst>
          </a:custGeom>
          <a:solidFill>
            <a:srgbClr val="CA6F00"/>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69" name="Google Shape;269;g29d7787c47d_0_42"/>
          <p:cNvSpPr/>
          <p:nvPr/>
        </p:nvSpPr>
        <p:spPr>
          <a:xfrm>
            <a:off x="3276858" y="2549128"/>
            <a:ext cx="471014" cy="469107"/>
          </a:xfrm>
          <a:custGeom>
            <a:avLst/>
            <a:gdLst/>
            <a:ahLst/>
            <a:cxnLst/>
            <a:rect l="l" t="t" r="r" b="b"/>
            <a:pathLst>
              <a:path w="1366" h="1364" extrusionOk="0">
                <a:moveTo>
                  <a:pt x="1365" y="682"/>
                </a:moveTo>
                <a:lnTo>
                  <a:pt x="1365" y="682"/>
                </a:lnTo>
                <a:cubicBezTo>
                  <a:pt x="1365" y="1059"/>
                  <a:pt x="1060" y="1363"/>
                  <a:pt x="684" y="1363"/>
                </a:cubicBezTo>
                <a:cubicBezTo>
                  <a:pt x="307" y="1363"/>
                  <a:pt x="0" y="1059"/>
                  <a:pt x="0" y="682"/>
                </a:cubicBezTo>
                <a:cubicBezTo>
                  <a:pt x="0" y="306"/>
                  <a:pt x="307" y="0"/>
                  <a:pt x="684" y="0"/>
                </a:cubicBezTo>
                <a:cubicBezTo>
                  <a:pt x="1060" y="0"/>
                  <a:pt x="1365" y="306"/>
                  <a:pt x="1365" y="682"/>
                </a:cubicBezTo>
              </a:path>
            </a:pathLst>
          </a:custGeom>
          <a:solidFill>
            <a:srgbClr val="FFFFFF"/>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70" name="Google Shape;270;g29d7787c47d_0_42"/>
          <p:cNvSpPr/>
          <p:nvPr/>
        </p:nvSpPr>
        <p:spPr>
          <a:xfrm>
            <a:off x="3444184" y="2662833"/>
            <a:ext cx="129217" cy="214313"/>
          </a:xfrm>
          <a:custGeom>
            <a:avLst/>
            <a:gdLst/>
            <a:ahLst/>
            <a:cxnLst/>
            <a:rect l="l" t="t" r="r" b="b"/>
            <a:pathLst>
              <a:path w="373" h="621" extrusionOk="0">
                <a:moveTo>
                  <a:pt x="0" y="591"/>
                </a:moveTo>
                <a:lnTo>
                  <a:pt x="0" y="508"/>
                </a:lnTo>
                <a:lnTo>
                  <a:pt x="0" y="508"/>
                </a:lnTo>
                <a:cubicBezTo>
                  <a:pt x="0" y="482"/>
                  <a:pt x="11" y="457"/>
                  <a:pt x="28" y="434"/>
                </a:cubicBezTo>
                <a:lnTo>
                  <a:pt x="28" y="434"/>
                </a:lnTo>
                <a:cubicBezTo>
                  <a:pt x="47" y="409"/>
                  <a:pt x="70" y="387"/>
                  <a:pt x="99" y="368"/>
                </a:cubicBezTo>
                <a:lnTo>
                  <a:pt x="180" y="308"/>
                </a:lnTo>
                <a:lnTo>
                  <a:pt x="180" y="308"/>
                </a:lnTo>
                <a:cubicBezTo>
                  <a:pt x="208" y="289"/>
                  <a:pt x="230" y="267"/>
                  <a:pt x="249" y="242"/>
                </a:cubicBezTo>
                <a:lnTo>
                  <a:pt x="249" y="242"/>
                </a:lnTo>
                <a:cubicBezTo>
                  <a:pt x="268" y="218"/>
                  <a:pt x="279" y="195"/>
                  <a:pt x="279" y="172"/>
                </a:cubicBezTo>
                <a:lnTo>
                  <a:pt x="279" y="172"/>
                </a:lnTo>
                <a:cubicBezTo>
                  <a:pt x="279" y="148"/>
                  <a:pt x="270" y="126"/>
                  <a:pt x="254" y="110"/>
                </a:cubicBezTo>
                <a:lnTo>
                  <a:pt x="254" y="110"/>
                </a:lnTo>
                <a:cubicBezTo>
                  <a:pt x="239" y="91"/>
                  <a:pt x="217" y="82"/>
                  <a:pt x="186" y="82"/>
                </a:cubicBezTo>
                <a:lnTo>
                  <a:pt x="186" y="82"/>
                </a:lnTo>
                <a:cubicBezTo>
                  <a:pt x="162" y="82"/>
                  <a:pt x="141" y="89"/>
                  <a:pt x="125" y="103"/>
                </a:cubicBezTo>
                <a:lnTo>
                  <a:pt x="125" y="103"/>
                </a:lnTo>
                <a:cubicBezTo>
                  <a:pt x="108" y="117"/>
                  <a:pt x="101" y="138"/>
                  <a:pt x="101" y="165"/>
                </a:cubicBezTo>
                <a:lnTo>
                  <a:pt x="101" y="165"/>
                </a:lnTo>
                <a:cubicBezTo>
                  <a:pt x="101" y="176"/>
                  <a:pt x="95" y="183"/>
                  <a:pt x="87" y="190"/>
                </a:cubicBezTo>
                <a:lnTo>
                  <a:pt x="87" y="190"/>
                </a:lnTo>
                <a:cubicBezTo>
                  <a:pt x="78" y="197"/>
                  <a:pt x="67" y="201"/>
                  <a:pt x="53" y="201"/>
                </a:cubicBezTo>
                <a:lnTo>
                  <a:pt x="53" y="201"/>
                </a:lnTo>
                <a:cubicBezTo>
                  <a:pt x="27" y="201"/>
                  <a:pt x="12" y="183"/>
                  <a:pt x="12" y="150"/>
                </a:cubicBezTo>
                <a:lnTo>
                  <a:pt x="12" y="150"/>
                </a:lnTo>
                <a:cubicBezTo>
                  <a:pt x="12" y="105"/>
                  <a:pt x="29" y="71"/>
                  <a:pt x="63" y="42"/>
                </a:cubicBezTo>
                <a:lnTo>
                  <a:pt x="63" y="42"/>
                </a:lnTo>
                <a:cubicBezTo>
                  <a:pt x="99" y="13"/>
                  <a:pt x="139" y="0"/>
                  <a:pt x="186" y="0"/>
                </a:cubicBezTo>
                <a:lnTo>
                  <a:pt x="186" y="0"/>
                </a:lnTo>
                <a:cubicBezTo>
                  <a:pt x="236" y="0"/>
                  <a:pt x="280" y="16"/>
                  <a:pt x="315" y="47"/>
                </a:cubicBezTo>
                <a:lnTo>
                  <a:pt x="315" y="47"/>
                </a:lnTo>
                <a:cubicBezTo>
                  <a:pt x="351" y="78"/>
                  <a:pt x="368" y="118"/>
                  <a:pt x="368" y="168"/>
                </a:cubicBezTo>
                <a:lnTo>
                  <a:pt x="368" y="168"/>
                </a:lnTo>
                <a:cubicBezTo>
                  <a:pt x="368" y="202"/>
                  <a:pt x="357" y="235"/>
                  <a:pt x="339" y="265"/>
                </a:cubicBezTo>
                <a:lnTo>
                  <a:pt x="339" y="265"/>
                </a:lnTo>
                <a:cubicBezTo>
                  <a:pt x="321" y="294"/>
                  <a:pt x="297" y="319"/>
                  <a:pt x="270" y="340"/>
                </a:cubicBezTo>
                <a:lnTo>
                  <a:pt x="270" y="340"/>
                </a:lnTo>
                <a:cubicBezTo>
                  <a:pt x="243" y="361"/>
                  <a:pt x="217" y="379"/>
                  <a:pt x="189" y="399"/>
                </a:cubicBezTo>
                <a:lnTo>
                  <a:pt x="189" y="399"/>
                </a:lnTo>
                <a:cubicBezTo>
                  <a:pt x="163" y="416"/>
                  <a:pt x="141" y="435"/>
                  <a:pt x="120" y="454"/>
                </a:cubicBezTo>
                <a:lnTo>
                  <a:pt x="120" y="454"/>
                </a:lnTo>
                <a:cubicBezTo>
                  <a:pt x="103" y="474"/>
                  <a:pt x="92" y="491"/>
                  <a:pt x="92" y="508"/>
                </a:cubicBezTo>
                <a:lnTo>
                  <a:pt x="92" y="541"/>
                </a:lnTo>
                <a:lnTo>
                  <a:pt x="343" y="541"/>
                </a:lnTo>
                <a:lnTo>
                  <a:pt x="343" y="541"/>
                </a:lnTo>
                <a:cubicBezTo>
                  <a:pt x="351" y="541"/>
                  <a:pt x="357" y="545"/>
                  <a:pt x="364" y="552"/>
                </a:cubicBezTo>
                <a:lnTo>
                  <a:pt x="364" y="552"/>
                </a:lnTo>
                <a:cubicBezTo>
                  <a:pt x="369" y="560"/>
                  <a:pt x="372" y="568"/>
                  <a:pt x="372" y="580"/>
                </a:cubicBezTo>
                <a:lnTo>
                  <a:pt x="372" y="580"/>
                </a:lnTo>
                <a:cubicBezTo>
                  <a:pt x="372" y="591"/>
                  <a:pt x="369" y="600"/>
                  <a:pt x="364" y="608"/>
                </a:cubicBezTo>
                <a:lnTo>
                  <a:pt x="364" y="608"/>
                </a:lnTo>
                <a:cubicBezTo>
                  <a:pt x="357" y="617"/>
                  <a:pt x="351" y="620"/>
                  <a:pt x="343" y="620"/>
                </a:cubicBezTo>
                <a:lnTo>
                  <a:pt x="40" y="620"/>
                </a:lnTo>
                <a:lnTo>
                  <a:pt x="40" y="620"/>
                </a:lnTo>
                <a:cubicBezTo>
                  <a:pt x="31" y="620"/>
                  <a:pt x="22" y="617"/>
                  <a:pt x="13" y="613"/>
                </a:cubicBezTo>
                <a:lnTo>
                  <a:pt x="13" y="613"/>
                </a:lnTo>
                <a:cubicBezTo>
                  <a:pt x="4" y="606"/>
                  <a:pt x="0" y="600"/>
                  <a:pt x="0" y="591"/>
                </a:cubicBezTo>
              </a:path>
            </a:pathLst>
          </a:custGeom>
          <a:solidFill>
            <a:schemeClr val="accent2"/>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71" name="Google Shape;271;g29d7787c47d_0_42"/>
          <p:cNvSpPr/>
          <p:nvPr/>
        </p:nvSpPr>
        <p:spPr>
          <a:xfrm>
            <a:off x="5040633" y="2008584"/>
            <a:ext cx="627028" cy="913803"/>
          </a:xfrm>
          <a:custGeom>
            <a:avLst/>
            <a:gdLst/>
            <a:ahLst/>
            <a:cxnLst/>
            <a:rect l="l" t="t" r="r" b="b"/>
            <a:pathLst>
              <a:path w="1822" h="2656" extrusionOk="0">
                <a:moveTo>
                  <a:pt x="1821" y="911"/>
                </a:moveTo>
                <a:lnTo>
                  <a:pt x="1821" y="911"/>
                </a:lnTo>
                <a:cubicBezTo>
                  <a:pt x="1821" y="1634"/>
                  <a:pt x="911" y="2655"/>
                  <a:pt x="911" y="2655"/>
                </a:cubicBezTo>
                <a:lnTo>
                  <a:pt x="911" y="2655"/>
                </a:lnTo>
                <a:cubicBezTo>
                  <a:pt x="911" y="2655"/>
                  <a:pt x="0" y="1616"/>
                  <a:pt x="0" y="911"/>
                </a:cubicBezTo>
                <a:lnTo>
                  <a:pt x="0" y="911"/>
                </a:lnTo>
                <a:cubicBezTo>
                  <a:pt x="0" y="408"/>
                  <a:pt x="409" y="0"/>
                  <a:pt x="911" y="0"/>
                </a:cubicBezTo>
                <a:lnTo>
                  <a:pt x="911" y="0"/>
                </a:lnTo>
                <a:cubicBezTo>
                  <a:pt x="1414" y="0"/>
                  <a:pt x="1821" y="408"/>
                  <a:pt x="1821" y="911"/>
                </a:cubicBezTo>
              </a:path>
            </a:pathLst>
          </a:custGeom>
          <a:solidFill>
            <a:srgbClr val="FFCE51"/>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72" name="Google Shape;272;g29d7787c47d_0_42"/>
          <p:cNvSpPr/>
          <p:nvPr/>
        </p:nvSpPr>
        <p:spPr>
          <a:xfrm>
            <a:off x="5353253" y="2008584"/>
            <a:ext cx="314407" cy="913803"/>
          </a:xfrm>
          <a:custGeom>
            <a:avLst/>
            <a:gdLst/>
            <a:ahLst/>
            <a:cxnLst/>
            <a:rect l="l" t="t" r="r" b="b"/>
            <a:pathLst>
              <a:path w="911" h="2656" extrusionOk="0">
                <a:moveTo>
                  <a:pt x="0" y="0"/>
                </a:moveTo>
                <a:lnTo>
                  <a:pt x="0" y="2655"/>
                </a:lnTo>
                <a:lnTo>
                  <a:pt x="0" y="2655"/>
                </a:lnTo>
                <a:cubicBezTo>
                  <a:pt x="0" y="2655"/>
                  <a:pt x="910" y="1634"/>
                  <a:pt x="910" y="911"/>
                </a:cubicBezTo>
                <a:lnTo>
                  <a:pt x="910" y="911"/>
                </a:lnTo>
                <a:cubicBezTo>
                  <a:pt x="910" y="408"/>
                  <a:pt x="503" y="0"/>
                  <a:pt x="0" y="0"/>
                </a:cubicBezTo>
              </a:path>
            </a:pathLst>
          </a:custGeom>
          <a:solidFill>
            <a:srgbClr val="FCB500"/>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73" name="Google Shape;273;g29d7787c47d_0_42"/>
          <p:cNvSpPr/>
          <p:nvPr/>
        </p:nvSpPr>
        <p:spPr>
          <a:xfrm>
            <a:off x="5119235" y="2087166"/>
            <a:ext cx="469823" cy="469107"/>
          </a:xfrm>
          <a:custGeom>
            <a:avLst/>
            <a:gdLst/>
            <a:ahLst/>
            <a:cxnLst/>
            <a:rect l="l" t="t" r="r" b="b"/>
            <a:pathLst>
              <a:path w="1364" h="1363" extrusionOk="0">
                <a:moveTo>
                  <a:pt x="1363" y="681"/>
                </a:moveTo>
                <a:lnTo>
                  <a:pt x="1363" y="681"/>
                </a:lnTo>
                <a:cubicBezTo>
                  <a:pt x="1363" y="1056"/>
                  <a:pt x="1059" y="1362"/>
                  <a:pt x="682" y="1362"/>
                </a:cubicBezTo>
                <a:cubicBezTo>
                  <a:pt x="306" y="1362"/>
                  <a:pt x="0" y="1056"/>
                  <a:pt x="0" y="681"/>
                </a:cubicBezTo>
                <a:cubicBezTo>
                  <a:pt x="0" y="304"/>
                  <a:pt x="306" y="0"/>
                  <a:pt x="682" y="0"/>
                </a:cubicBezTo>
                <a:cubicBezTo>
                  <a:pt x="1059" y="0"/>
                  <a:pt x="1363" y="304"/>
                  <a:pt x="1363" y="681"/>
                </a:cubicBezTo>
              </a:path>
            </a:pathLst>
          </a:custGeom>
          <a:solidFill>
            <a:srgbClr val="FFFFFF"/>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74" name="Google Shape;274;g29d7787c47d_0_42"/>
          <p:cNvSpPr/>
          <p:nvPr/>
        </p:nvSpPr>
        <p:spPr>
          <a:xfrm>
            <a:off x="5292516" y="2201466"/>
            <a:ext cx="132193" cy="215504"/>
          </a:xfrm>
          <a:custGeom>
            <a:avLst/>
            <a:gdLst/>
            <a:ahLst/>
            <a:cxnLst/>
            <a:rect l="l" t="t" r="r" b="b"/>
            <a:pathLst>
              <a:path w="383" h="626" extrusionOk="0">
                <a:moveTo>
                  <a:pt x="0" y="477"/>
                </a:moveTo>
                <a:lnTo>
                  <a:pt x="0" y="477"/>
                </a:lnTo>
                <a:cubicBezTo>
                  <a:pt x="0" y="462"/>
                  <a:pt x="3" y="452"/>
                  <a:pt x="10" y="448"/>
                </a:cubicBezTo>
                <a:lnTo>
                  <a:pt x="10" y="448"/>
                </a:lnTo>
                <a:cubicBezTo>
                  <a:pt x="16" y="441"/>
                  <a:pt x="26" y="439"/>
                  <a:pt x="42" y="439"/>
                </a:cubicBezTo>
                <a:lnTo>
                  <a:pt x="42" y="439"/>
                </a:lnTo>
                <a:cubicBezTo>
                  <a:pt x="60" y="439"/>
                  <a:pt x="72" y="441"/>
                  <a:pt x="79" y="448"/>
                </a:cubicBezTo>
                <a:lnTo>
                  <a:pt x="79" y="448"/>
                </a:lnTo>
                <a:cubicBezTo>
                  <a:pt x="85" y="452"/>
                  <a:pt x="89" y="461"/>
                  <a:pt x="89" y="473"/>
                </a:cubicBezTo>
                <a:lnTo>
                  <a:pt x="89" y="473"/>
                </a:lnTo>
                <a:cubicBezTo>
                  <a:pt x="89" y="493"/>
                  <a:pt x="97" y="510"/>
                  <a:pt x="114" y="524"/>
                </a:cubicBezTo>
                <a:lnTo>
                  <a:pt x="114" y="524"/>
                </a:lnTo>
                <a:cubicBezTo>
                  <a:pt x="132" y="539"/>
                  <a:pt x="157" y="546"/>
                  <a:pt x="189" y="546"/>
                </a:cubicBezTo>
                <a:lnTo>
                  <a:pt x="189" y="546"/>
                </a:lnTo>
                <a:cubicBezTo>
                  <a:pt x="224" y="546"/>
                  <a:pt x="249" y="537"/>
                  <a:pt x="267" y="521"/>
                </a:cubicBezTo>
                <a:lnTo>
                  <a:pt x="267" y="521"/>
                </a:lnTo>
                <a:cubicBezTo>
                  <a:pt x="283" y="503"/>
                  <a:pt x="292" y="478"/>
                  <a:pt x="292" y="441"/>
                </a:cubicBezTo>
                <a:lnTo>
                  <a:pt x="292" y="425"/>
                </a:lnTo>
                <a:lnTo>
                  <a:pt x="292" y="425"/>
                </a:lnTo>
                <a:cubicBezTo>
                  <a:pt x="292" y="364"/>
                  <a:pt x="258" y="333"/>
                  <a:pt x="188" y="333"/>
                </a:cubicBezTo>
                <a:lnTo>
                  <a:pt x="188" y="333"/>
                </a:lnTo>
                <a:cubicBezTo>
                  <a:pt x="168" y="333"/>
                  <a:pt x="160" y="322"/>
                  <a:pt x="160" y="297"/>
                </a:cubicBezTo>
                <a:lnTo>
                  <a:pt x="160" y="297"/>
                </a:lnTo>
                <a:cubicBezTo>
                  <a:pt x="160" y="273"/>
                  <a:pt x="168" y="260"/>
                  <a:pt x="188" y="260"/>
                </a:cubicBezTo>
                <a:lnTo>
                  <a:pt x="188" y="260"/>
                </a:lnTo>
                <a:cubicBezTo>
                  <a:pt x="217" y="260"/>
                  <a:pt x="239" y="254"/>
                  <a:pt x="253" y="241"/>
                </a:cubicBezTo>
                <a:lnTo>
                  <a:pt x="253" y="241"/>
                </a:lnTo>
                <a:cubicBezTo>
                  <a:pt x="268" y="227"/>
                  <a:pt x="277" y="203"/>
                  <a:pt x="277" y="167"/>
                </a:cubicBezTo>
                <a:lnTo>
                  <a:pt x="277" y="167"/>
                </a:lnTo>
                <a:cubicBezTo>
                  <a:pt x="277" y="109"/>
                  <a:pt x="248" y="79"/>
                  <a:pt x="192" y="79"/>
                </a:cubicBezTo>
                <a:lnTo>
                  <a:pt x="192" y="79"/>
                </a:lnTo>
                <a:cubicBezTo>
                  <a:pt x="160" y="79"/>
                  <a:pt x="138" y="87"/>
                  <a:pt x="123" y="100"/>
                </a:cubicBezTo>
                <a:lnTo>
                  <a:pt x="123" y="100"/>
                </a:lnTo>
                <a:cubicBezTo>
                  <a:pt x="110" y="113"/>
                  <a:pt x="103" y="129"/>
                  <a:pt x="103" y="150"/>
                </a:cubicBezTo>
                <a:lnTo>
                  <a:pt x="103" y="150"/>
                </a:lnTo>
                <a:cubicBezTo>
                  <a:pt x="103" y="174"/>
                  <a:pt x="89" y="185"/>
                  <a:pt x="60" y="185"/>
                </a:cubicBezTo>
                <a:lnTo>
                  <a:pt x="60" y="185"/>
                </a:lnTo>
                <a:cubicBezTo>
                  <a:pt x="41" y="185"/>
                  <a:pt x="29" y="182"/>
                  <a:pt x="22" y="178"/>
                </a:cubicBezTo>
                <a:lnTo>
                  <a:pt x="22" y="178"/>
                </a:lnTo>
                <a:cubicBezTo>
                  <a:pt x="17" y="172"/>
                  <a:pt x="15" y="160"/>
                  <a:pt x="15" y="144"/>
                </a:cubicBezTo>
                <a:lnTo>
                  <a:pt x="15" y="144"/>
                </a:lnTo>
                <a:cubicBezTo>
                  <a:pt x="15" y="129"/>
                  <a:pt x="17" y="113"/>
                  <a:pt x="22" y="99"/>
                </a:cubicBezTo>
                <a:lnTo>
                  <a:pt x="22" y="99"/>
                </a:lnTo>
                <a:cubicBezTo>
                  <a:pt x="28" y="83"/>
                  <a:pt x="37" y="68"/>
                  <a:pt x="50" y="52"/>
                </a:cubicBezTo>
                <a:lnTo>
                  <a:pt x="50" y="52"/>
                </a:lnTo>
                <a:cubicBezTo>
                  <a:pt x="63" y="37"/>
                  <a:pt x="82" y="25"/>
                  <a:pt x="105" y="15"/>
                </a:cubicBezTo>
                <a:lnTo>
                  <a:pt x="105" y="15"/>
                </a:lnTo>
                <a:cubicBezTo>
                  <a:pt x="130" y="5"/>
                  <a:pt x="160" y="0"/>
                  <a:pt x="192" y="0"/>
                </a:cubicBezTo>
                <a:lnTo>
                  <a:pt x="192" y="0"/>
                </a:lnTo>
                <a:cubicBezTo>
                  <a:pt x="306" y="0"/>
                  <a:pt x="364" y="50"/>
                  <a:pt x="364" y="151"/>
                </a:cubicBezTo>
                <a:lnTo>
                  <a:pt x="364" y="151"/>
                </a:lnTo>
                <a:cubicBezTo>
                  <a:pt x="364" y="187"/>
                  <a:pt x="357" y="216"/>
                  <a:pt x="344" y="241"/>
                </a:cubicBezTo>
                <a:lnTo>
                  <a:pt x="344" y="241"/>
                </a:lnTo>
                <a:cubicBezTo>
                  <a:pt x="332" y="266"/>
                  <a:pt x="316" y="284"/>
                  <a:pt x="294" y="293"/>
                </a:cubicBezTo>
                <a:lnTo>
                  <a:pt x="294" y="293"/>
                </a:lnTo>
                <a:cubicBezTo>
                  <a:pt x="353" y="315"/>
                  <a:pt x="382" y="360"/>
                  <a:pt x="382" y="425"/>
                </a:cubicBezTo>
                <a:lnTo>
                  <a:pt x="382" y="441"/>
                </a:lnTo>
                <a:lnTo>
                  <a:pt x="382" y="441"/>
                </a:lnTo>
                <a:cubicBezTo>
                  <a:pt x="382" y="503"/>
                  <a:pt x="364" y="552"/>
                  <a:pt x="328" y="581"/>
                </a:cubicBezTo>
                <a:lnTo>
                  <a:pt x="328" y="581"/>
                </a:lnTo>
                <a:cubicBezTo>
                  <a:pt x="293" y="611"/>
                  <a:pt x="246" y="625"/>
                  <a:pt x="188" y="625"/>
                </a:cubicBezTo>
                <a:lnTo>
                  <a:pt x="188" y="625"/>
                </a:lnTo>
                <a:cubicBezTo>
                  <a:pt x="127" y="625"/>
                  <a:pt x="80" y="611"/>
                  <a:pt x="49" y="580"/>
                </a:cubicBezTo>
                <a:lnTo>
                  <a:pt x="49" y="580"/>
                </a:lnTo>
                <a:cubicBezTo>
                  <a:pt x="16" y="549"/>
                  <a:pt x="0" y="514"/>
                  <a:pt x="0" y="477"/>
                </a:cubicBezTo>
              </a:path>
            </a:pathLst>
          </a:custGeom>
          <a:solidFill>
            <a:srgbClr val="FFCE51"/>
          </a:solidFill>
          <a:ln>
            <a:noFill/>
          </a:ln>
        </p:spPr>
        <p:txBody>
          <a:bodyPr spcFirstLastPara="1" wrap="square" lIns="34300" tIns="17150" rIns="34300" bIns="17150" anchor="ctr" anchorCtr="0">
            <a:noAutofit/>
          </a:bodyPr>
          <a:lstStyle/>
          <a:p>
            <a:pPr marL="0" marR="0" lvl="0" indent="0" algn="l" rtl="0">
              <a:lnSpc>
                <a:spcPct val="100000"/>
              </a:lnSpc>
              <a:spcBef>
                <a:spcPts val="0"/>
              </a:spcBef>
              <a:spcAft>
                <a:spcPts val="0"/>
              </a:spcAft>
              <a:buNone/>
            </a:pPr>
            <a:endParaRPr sz="1400" b="0" i="0" u="none">
              <a:solidFill>
                <a:schemeClr val="dk1"/>
              </a:solidFill>
              <a:latin typeface="Lato Light"/>
              <a:ea typeface="Lato Light"/>
              <a:cs typeface="Lato Light"/>
              <a:sym typeface="Lato Light"/>
            </a:endParaRPr>
          </a:p>
        </p:txBody>
      </p:sp>
      <p:sp>
        <p:nvSpPr>
          <p:cNvPr id="275" name="Google Shape;275;g29d7787c47d_0_42"/>
          <p:cNvSpPr txBox="1"/>
          <p:nvPr/>
        </p:nvSpPr>
        <p:spPr>
          <a:xfrm>
            <a:off x="1404113" y="841176"/>
            <a:ext cx="1535700" cy="467400"/>
          </a:xfrm>
          <a:prstGeom prst="rect">
            <a:avLst/>
          </a:prstGeom>
          <a:noFill/>
          <a:ln>
            <a:noFill/>
          </a:ln>
        </p:spPr>
        <p:txBody>
          <a:bodyPr spcFirstLastPara="1" wrap="square" lIns="81575" tIns="40775" rIns="81575" bIns="40775" anchor="t" anchorCtr="0">
            <a:noAutofit/>
          </a:bodyPr>
          <a:lstStyle/>
          <a:p>
            <a:pPr marL="0" marR="0" lvl="0" indent="0" algn="ctr" rtl="0">
              <a:lnSpc>
                <a:spcPct val="100000"/>
              </a:lnSpc>
              <a:spcBef>
                <a:spcPts val="0"/>
              </a:spcBef>
              <a:spcAft>
                <a:spcPts val="0"/>
              </a:spcAft>
              <a:buClr>
                <a:schemeClr val="dk2"/>
              </a:buClr>
              <a:buSzPts val="900"/>
              <a:buFont typeface="Lato Light"/>
              <a:buNone/>
            </a:pPr>
            <a:r>
              <a:rPr lang="en-US" sz="900" b="0" i="0" u="none">
                <a:solidFill>
                  <a:schemeClr val="dk2"/>
                </a:solidFill>
                <a:latin typeface="Lato Light"/>
                <a:ea typeface="Lato Light"/>
                <a:cs typeface="Lato Light"/>
                <a:sym typeface="Lato Light"/>
              </a:rPr>
              <a:t>ELPAC Performance Level</a:t>
            </a:r>
            <a:r>
              <a:rPr lang="en-US" sz="900">
                <a:solidFill>
                  <a:schemeClr val="dk2"/>
                </a:solidFill>
                <a:latin typeface="Lato Light"/>
                <a:ea typeface="Lato Light"/>
                <a:cs typeface="Lato Light"/>
                <a:sym typeface="Lato Light"/>
              </a:rPr>
              <a:t> 4</a:t>
            </a:r>
            <a:r>
              <a:rPr lang="en-US" sz="900" b="0" i="0" u="none">
                <a:solidFill>
                  <a:schemeClr val="dk2"/>
                </a:solidFill>
                <a:latin typeface="Lato Light"/>
                <a:ea typeface="Lato Light"/>
                <a:cs typeface="Lato Light"/>
                <a:sym typeface="Lato Light"/>
              </a:rPr>
              <a:t> </a:t>
            </a:r>
            <a:endParaRPr sz="500"/>
          </a:p>
        </p:txBody>
      </p:sp>
      <p:sp>
        <p:nvSpPr>
          <p:cNvPr id="276" name="Google Shape;276;g29d7787c47d_0_42"/>
          <p:cNvSpPr txBox="1"/>
          <p:nvPr/>
        </p:nvSpPr>
        <p:spPr>
          <a:xfrm>
            <a:off x="335844" y="197644"/>
            <a:ext cx="3671100" cy="265500"/>
          </a:xfrm>
          <a:prstGeom prst="rect">
            <a:avLst/>
          </a:prstGeom>
          <a:no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chemeClr val="dk2"/>
              </a:buClr>
              <a:buSzPts val="1500"/>
              <a:buFont typeface="Lato Black"/>
              <a:buNone/>
            </a:pPr>
            <a:r>
              <a:rPr lang="en-US" sz="1500" b="1" i="0" u="none">
                <a:solidFill>
                  <a:schemeClr val="dk2"/>
                </a:solidFill>
                <a:latin typeface="Lato Black"/>
                <a:ea typeface="Lato Black"/>
                <a:cs typeface="Lato Black"/>
                <a:sym typeface="Lato Black"/>
              </a:rPr>
              <a:t>Roadmap to Recla</a:t>
            </a:r>
            <a:r>
              <a:rPr lang="en-US" sz="1500" b="1">
                <a:solidFill>
                  <a:schemeClr val="dk2"/>
                </a:solidFill>
                <a:latin typeface="Lato Black"/>
                <a:ea typeface="Lato Black"/>
                <a:cs typeface="Lato Black"/>
                <a:sym typeface="Lato Black"/>
              </a:rPr>
              <a:t>ssification</a:t>
            </a:r>
            <a:r>
              <a:rPr lang="en-US" sz="1500" b="1" i="0" u="none">
                <a:solidFill>
                  <a:schemeClr val="dk2"/>
                </a:solidFill>
                <a:latin typeface="Lato Black"/>
                <a:ea typeface="Lato Black"/>
                <a:cs typeface="Lato Black"/>
                <a:sym typeface="Lato Black"/>
              </a:rPr>
              <a:t>: Grades</a:t>
            </a:r>
            <a:r>
              <a:rPr lang="en-US" sz="1500" b="1">
                <a:solidFill>
                  <a:schemeClr val="dk2"/>
                </a:solidFill>
                <a:latin typeface="Lato Black"/>
                <a:ea typeface="Lato Black"/>
                <a:cs typeface="Lato Black"/>
                <a:sym typeface="Lato Black"/>
              </a:rPr>
              <a:t> K-6</a:t>
            </a:r>
            <a:endParaRPr sz="500"/>
          </a:p>
        </p:txBody>
      </p:sp>
      <p:cxnSp>
        <p:nvCxnSpPr>
          <p:cNvPr id="277" name="Google Shape;277;g29d7787c47d_0_42"/>
          <p:cNvCxnSpPr/>
          <p:nvPr/>
        </p:nvCxnSpPr>
        <p:spPr>
          <a:xfrm>
            <a:off x="2932082" y="1681163"/>
            <a:ext cx="1167600" cy="1200"/>
          </a:xfrm>
          <a:prstGeom prst="straightConnector1">
            <a:avLst/>
          </a:prstGeom>
          <a:noFill/>
          <a:ln w="43900" cap="flat" cmpd="sng">
            <a:solidFill>
              <a:schemeClr val="accent2"/>
            </a:solidFill>
            <a:prstDash val="solid"/>
            <a:miter lim="800000"/>
            <a:headEnd type="none" w="med" len="med"/>
            <a:tailEnd type="none" w="med" len="med"/>
          </a:ln>
        </p:spPr>
      </p:cxnSp>
      <p:cxnSp>
        <p:nvCxnSpPr>
          <p:cNvPr id="278" name="Google Shape;278;g29d7787c47d_0_42"/>
          <p:cNvCxnSpPr/>
          <p:nvPr/>
        </p:nvCxnSpPr>
        <p:spPr>
          <a:xfrm>
            <a:off x="3528741" y="1681163"/>
            <a:ext cx="571200" cy="1200"/>
          </a:xfrm>
          <a:prstGeom prst="straightConnector1">
            <a:avLst/>
          </a:prstGeom>
          <a:noFill/>
          <a:ln w="43900" cap="flat" cmpd="sng">
            <a:solidFill>
              <a:srgbClr val="D9D9D9"/>
            </a:solidFill>
            <a:prstDash val="solid"/>
            <a:miter lim="800000"/>
            <a:headEnd type="none" w="med" len="med"/>
            <a:tailEnd type="none" w="med" len="med"/>
          </a:ln>
        </p:spPr>
      </p:cxnSp>
      <p:sp>
        <p:nvSpPr>
          <p:cNvPr id="279" name="Google Shape;279;g29d7787c47d_0_42"/>
          <p:cNvSpPr txBox="1"/>
          <p:nvPr/>
        </p:nvSpPr>
        <p:spPr>
          <a:xfrm>
            <a:off x="2616485" y="1710333"/>
            <a:ext cx="2182500" cy="494700"/>
          </a:xfrm>
          <a:prstGeom prst="rect">
            <a:avLst/>
          </a:prstGeom>
          <a:noFill/>
          <a:ln>
            <a:noFill/>
          </a:ln>
        </p:spPr>
        <p:txBody>
          <a:bodyPr spcFirstLastPara="1" wrap="square" lIns="81575" tIns="40775" rIns="81575" bIns="40775" anchor="t" anchorCtr="0">
            <a:noAutofit/>
          </a:bodyPr>
          <a:lstStyle/>
          <a:p>
            <a:pPr marL="0" marR="0" lvl="0" indent="0" algn="ctr" rtl="0">
              <a:lnSpc>
                <a:spcPct val="166666"/>
              </a:lnSpc>
              <a:spcBef>
                <a:spcPts val="0"/>
              </a:spcBef>
              <a:spcAft>
                <a:spcPts val="0"/>
              </a:spcAft>
              <a:buClr>
                <a:schemeClr val="dk2"/>
              </a:buClr>
              <a:buSzPts val="900"/>
              <a:buFont typeface="Lato Light"/>
              <a:buNone/>
            </a:pPr>
            <a:r>
              <a:rPr lang="en-US" sz="900">
                <a:solidFill>
                  <a:schemeClr val="dk2"/>
                </a:solidFill>
                <a:latin typeface="Lato Light"/>
                <a:ea typeface="Lato Light"/>
                <a:cs typeface="Lato Light"/>
                <a:sym typeface="Lato Light"/>
              </a:rPr>
              <a:t>CAASPP Nearly Met  (Grades 3-6)</a:t>
            </a:r>
            <a:endParaRPr sz="500"/>
          </a:p>
          <a:p>
            <a:pPr marL="0" marR="0" lvl="0" indent="0" algn="ctr" rtl="0">
              <a:lnSpc>
                <a:spcPct val="100000"/>
              </a:lnSpc>
              <a:spcBef>
                <a:spcPts val="200"/>
              </a:spcBef>
              <a:spcAft>
                <a:spcPts val="0"/>
              </a:spcAft>
              <a:buClr>
                <a:schemeClr val="dk2"/>
              </a:buClr>
              <a:buSzPts val="900"/>
              <a:buFont typeface="Lato Light"/>
              <a:buNone/>
            </a:pPr>
            <a:r>
              <a:rPr lang="en-US" sz="900">
                <a:solidFill>
                  <a:schemeClr val="dk2"/>
                </a:solidFill>
                <a:latin typeface="Lato Light"/>
                <a:ea typeface="Lato Light"/>
                <a:cs typeface="Lato Light"/>
                <a:sym typeface="Lato Light"/>
              </a:rPr>
              <a:t>Benchmark Interim Assessment </a:t>
            </a:r>
            <a:endParaRPr sz="900">
              <a:solidFill>
                <a:schemeClr val="dk2"/>
              </a:solidFill>
              <a:latin typeface="Lato Light"/>
              <a:ea typeface="Lato Light"/>
              <a:cs typeface="Lato Light"/>
              <a:sym typeface="Lato Light"/>
            </a:endParaRPr>
          </a:p>
          <a:p>
            <a:pPr marL="0" marR="0" lvl="0" indent="0" algn="ctr" rtl="0">
              <a:lnSpc>
                <a:spcPct val="100000"/>
              </a:lnSpc>
              <a:spcBef>
                <a:spcPts val="200"/>
              </a:spcBef>
              <a:spcAft>
                <a:spcPts val="0"/>
              </a:spcAft>
              <a:buClr>
                <a:schemeClr val="dk2"/>
              </a:buClr>
              <a:buSzPts val="900"/>
              <a:buFont typeface="Lato Light"/>
              <a:buNone/>
            </a:pPr>
            <a:r>
              <a:rPr lang="en-US" sz="900">
                <a:solidFill>
                  <a:schemeClr val="dk2"/>
                </a:solidFill>
                <a:latin typeface="Lato Light"/>
                <a:ea typeface="Lato Light"/>
                <a:cs typeface="Lato Light"/>
                <a:sym typeface="Lato Light"/>
              </a:rPr>
              <a:t>2, 3, or 4:   </a:t>
            </a:r>
            <a:endParaRPr sz="500"/>
          </a:p>
        </p:txBody>
      </p:sp>
      <p:cxnSp>
        <p:nvCxnSpPr>
          <p:cNvPr id="280" name="Google Shape;280;g29d7787c47d_0_42"/>
          <p:cNvCxnSpPr/>
          <p:nvPr/>
        </p:nvCxnSpPr>
        <p:spPr>
          <a:xfrm>
            <a:off x="4771481" y="1329333"/>
            <a:ext cx="1167600" cy="1200"/>
          </a:xfrm>
          <a:prstGeom prst="straightConnector1">
            <a:avLst/>
          </a:prstGeom>
          <a:noFill/>
          <a:ln w="43900" cap="flat" cmpd="sng">
            <a:solidFill>
              <a:srgbClr val="FFCE51"/>
            </a:solidFill>
            <a:prstDash val="solid"/>
            <a:miter lim="800000"/>
            <a:headEnd type="none" w="med" len="med"/>
            <a:tailEnd type="none" w="med" len="med"/>
          </a:ln>
        </p:spPr>
      </p:cxnSp>
      <p:cxnSp>
        <p:nvCxnSpPr>
          <p:cNvPr id="281" name="Google Shape;281;g29d7787c47d_0_42"/>
          <p:cNvCxnSpPr/>
          <p:nvPr/>
        </p:nvCxnSpPr>
        <p:spPr>
          <a:xfrm>
            <a:off x="5368140" y="1329333"/>
            <a:ext cx="571200" cy="1200"/>
          </a:xfrm>
          <a:prstGeom prst="straightConnector1">
            <a:avLst/>
          </a:prstGeom>
          <a:noFill/>
          <a:ln w="43900" cap="flat" cmpd="sng">
            <a:solidFill>
              <a:srgbClr val="D9D9D9"/>
            </a:solidFill>
            <a:prstDash val="solid"/>
            <a:miter lim="800000"/>
            <a:headEnd type="none" w="med" len="med"/>
            <a:tailEnd type="none" w="med" len="med"/>
          </a:ln>
        </p:spPr>
      </p:cxnSp>
      <p:sp>
        <p:nvSpPr>
          <p:cNvPr id="282" name="Google Shape;282;g29d7787c47d_0_42"/>
          <p:cNvSpPr txBox="1"/>
          <p:nvPr/>
        </p:nvSpPr>
        <p:spPr>
          <a:xfrm>
            <a:off x="4437424" y="1349569"/>
            <a:ext cx="1682700" cy="274500"/>
          </a:xfrm>
          <a:prstGeom prst="rect">
            <a:avLst/>
          </a:prstGeom>
          <a:noFill/>
          <a:ln>
            <a:noFill/>
          </a:ln>
        </p:spPr>
        <p:txBody>
          <a:bodyPr spcFirstLastPara="1" wrap="square" lIns="81575" tIns="40775" rIns="81575" bIns="40775" anchor="t" anchorCtr="0">
            <a:noAutofit/>
          </a:bodyPr>
          <a:lstStyle/>
          <a:p>
            <a:pPr marL="0" marR="0" lvl="0" indent="0" algn="ctr" rtl="0">
              <a:lnSpc>
                <a:spcPct val="100000"/>
              </a:lnSpc>
              <a:spcBef>
                <a:spcPts val="0"/>
              </a:spcBef>
              <a:spcAft>
                <a:spcPts val="0"/>
              </a:spcAft>
              <a:buClr>
                <a:schemeClr val="dk2"/>
              </a:buClr>
              <a:buSzPts val="900"/>
              <a:buFont typeface="Lato Light"/>
              <a:buNone/>
            </a:pPr>
            <a:r>
              <a:rPr lang="en-US" sz="900">
                <a:solidFill>
                  <a:schemeClr val="dk2"/>
                </a:solidFill>
                <a:latin typeface="Lato Light"/>
                <a:ea typeface="Lato Light"/>
                <a:cs typeface="Lato Light"/>
                <a:sym typeface="Lato Light"/>
              </a:rPr>
              <a:t>ELA Report Card Proficiency  Level</a:t>
            </a:r>
            <a:r>
              <a:rPr lang="en-US" sz="900" b="0" i="0" u="none">
                <a:solidFill>
                  <a:schemeClr val="dk2"/>
                </a:solidFill>
                <a:latin typeface="Lato Light"/>
                <a:ea typeface="Lato Light"/>
                <a:cs typeface="Lato Light"/>
                <a:sym typeface="Lato Light"/>
              </a:rPr>
              <a:t>: </a:t>
            </a:r>
            <a:r>
              <a:rPr lang="en-US" sz="900">
                <a:solidFill>
                  <a:schemeClr val="dk2"/>
                </a:solidFill>
                <a:latin typeface="Lato Light"/>
                <a:ea typeface="Lato Light"/>
                <a:cs typeface="Lato Light"/>
                <a:sym typeface="Lato Light"/>
              </a:rPr>
              <a:t>3 or 4</a:t>
            </a:r>
            <a:endParaRPr sz="500"/>
          </a:p>
        </p:txBody>
      </p:sp>
      <p:sp>
        <p:nvSpPr>
          <p:cNvPr id="283" name="Google Shape;283;g29d7787c47d_0_42"/>
          <p:cNvSpPr txBox="1"/>
          <p:nvPr/>
        </p:nvSpPr>
        <p:spPr>
          <a:xfrm>
            <a:off x="4312386" y="1090570"/>
            <a:ext cx="2107200" cy="219600"/>
          </a:xfrm>
          <a:prstGeom prst="rect">
            <a:avLst/>
          </a:prstGeom>
          <a:no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chemeClr val="dk2"/>
              </a:buClr>
              <a:buSzPts val="1200"/>
              <a:buFont typeface="Lato Black"/>
              <a:buNone/>
            </a:pPr>
            <a:r>
              <a:rPr lang="en-US" sz="1200" b="1" i="0" u="none">
                <a:solidFill>
                  <a:schemeClr val="dk2"/>
                </a:solidFill>
                <a:latin typeface="Lato Black"/>
                <a:ea typeface="Lato Black"/>
                <a:cs typeface="Lato Black"/>
                <a:sym typeface="Lato Black"/>
              </a:rPr>
              <a:t>Teacher Evaluation </a:t>
            </a:r>
            <a:endParaRPr sz="500"/>
          </a:p>
        </p:txBody>
      </p:sp>
      <p:cxnSp>
        <p:nvCxnSpPr>
          <p:cNvPr id="284" name="Google Shape;284;g29d7787c47d_0_42"/>
          <p:cNvCxnSpPr/>
          <p:nvPr/>
        </p:nvCxnSpPr>
        <p:spPr>
          <a:xfrm>
            <a:off x="6116643" y="2168142"/>
            <a:ext cx="1167600" cy="1800"/>
          </a:xfrm>
          <a:prstGeom prst="straightConnector1">
            <a:avLst/>
          </a:prstGeom>
          <a:noFill/>
          <a:ln w="43900" cap="flat" cmpd="sng">
            <a:solidFill>
              <a:srgbClr val="5AD2E4"/>
            </a:solidFill>
            <a:prstDash val="solid"/>
            <a:miter lim="800000"/>
            <a:headEnd type="none" w="med" len="med"/>
            <a:tailEnd type="none" w="med" len="med"/>
          </a:ln>
        </p:spPr>
      </p:cxnSp>
      <p:cxnSp>
        <p:nvCxnSpPr>
          <p:cNvPr id="285" name="Google Shape;285;g29d7787c47d_0_42"/>
          <p:cNvCxnSpPr/>
          <p:nvPr/>
        </p:nvCxnSpPr>
        <p:spPr>
          <a:xfrm>
            <a:off x="6746052" y="2168128"/>
            <a:ext cx="571200" cy="1800"/>
          </a:xfrm>
          <a:prstGeom prst="straightConnector1">
            <a:avLst/>
          </a:prstGeom>
          <a:noFill/>
          <a:ln w="43900" cap="flat" cmpd="sng">
            <a:solidFill>
              <a:srgbClr val="D9D9D9"/>
            </a:solidFill>
            <a:prstDash val="solid"/>
            <a:miter lim="800000"/>
            <a:headEnd type="none" w="med" len="med"/>
            <a:tailEnd type="none" w="med" len="med"/>
          </a:ln>
        </p:spPr>
      </p:cxnSp>
      <p:sp>
        <p:nvSpPr>
          <p:cNvPr id="286" name="Google Shape;286;g29d7787c47d_0_42"/>
          <p:cNvSpPr txBox="1"/>
          <p:nvPr/>
        </p:nvSpPr>
        <p:spPr>
          <a:xfrm>
            <a:off x="5909430" y="2162770"/>
            <a:ext cx="1536300" cy="252900"/>
          </a:xfrm>
          <a:prstGeom prst="rect">
            <a:avLst/>
          </a:prstGeom>
          <a:noFill/>
          <a:ln>
            <a:noFill/>
          </a:ln>
        </p:spPr>
        <p:txBody>
          <a:bodyPr spcFirstLastPara="1" wrap="square" lIns="81575" tIns="40775" rIns="81575" bIns="40775" anchor="t" anchorCtr="0">
            <a:noAutofit/>
          </a:bodyPr>
          <a:lstStyle/>
          <a:p>
            <a:pPr marL="0" marR="0" lvl="0" indent="0" algn="ctr" rtl="0">
              <a:lnSpc>
                <a:spcPct val="166666"/>
              </a:lnSpc>
              <a:spcBef>
                <a:spcPts val="0"/>
              </a:spcBef>
              <a:spcAft>
                <a:spcPts val="0"/>
              </a:spcAft>
              <a:buClr>
                <a:schemeClr val="dk2"/>
              </a:buClr>
              <a:buSzPts val="900"/>
              <a:buFont typeface="Lato Light"/>
              <a:buNone/>
            </a:pPr>
            <a:r>
              <a:rPr lang="en-US" sz="900" b="0" i="0" u="none">
                <a:solidFill>
                  <a:schemeClr val="dk2"/>
                </a:solidFill>
                <a:latin typeface="Lato Light"/>
                <a:ea typeface="Lato Light"/>
                <a:cs typeface="Lato Light"/>
                <a:sym typeface="Lato Light"/>
              </a:rPr>
              <a:t>Yes!</a:t>
            </a:r>
            <a:endParaRPr sz="500"/>
          </a:p>
        </p:txBody>
      </p:sp>
      <p:sp>
        <p:nvSpPr>
          <p:cNvPr id="287" name="Google Shape;287;g29d7787c47d_0_42"/>
          <p:cNvSpPr txBox="1"/>
          <p:nvPr/>
        </p:nvSpPr>
        <p:spPr>
          <a:xfrm>
            <a:off x="5601268" y="1937489"/>
            <a:ext cx="2152500" cy="219000"/>
          </a:xfrm>
          <a:prstGeom prst="rect">
            <a:avLst/>
          </a:prstGeom>
          <a:no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chemeClr val="dk2"/>
              </a:buClr>
              <a:buSzPts val="1200"/>
              <a:buFont typeface="Lato Black"/>
              <a:buNone/>
            </a:pPr>
            <a:r>
              <a:rPr lang="en-US" sz="1200" b="1" i="0" u="none">
                <a:solidFill>
                  <a:schemeClr val="dk2"/>
                </a:solidFill>
                <a:latin typeface="Lato Black"/>
                <a:ea typeface="Lato Black"/>
                <a:cs typeface="Lato Black"/>
                <a:sym typeface="Lato Black"/>
              </a:rPr>
              <a:t>Parent Opinion/Consultation</a:t>
            </a:r>
            <a:endParaRPr sz="500"/>
          </a:p>
        </p:txBody>
      </p:sp>
      <p:sp>
        <p:nvSpPr>
          <p:cNvPr id="288" name="Google Shape;288;g29d7787c47d_0_42"/>
          <p:cNvSpPr txBox="1"/>
          <p:nvPr/>
        </p:nvSpPr>
        <p:spPr>
          <a:xfrm>
            <a:off x="171495" y="3210520"/>
            <a:ext cx="1682700" cy="1835400"/>
          </a:xfrm>
          <a:prstGeom prst="rect">
            <a:avLst/>
          </a:prstGeom>
          <a:noFill/>
          <a:ln>
            <a:noFill/>
          </a:ln>
        </p:spPr>
        <p:txBody>
          <a:bodyPr spcFirstLastPara="1" wrap="square" lIns="34300" tIns="17150" rIns="34300" bIns="17150" anchor="t" anchorCtr="0">
            <a:noAutofit/>
          </a:bodyPr>
          <a:lstStyle/>
          <a:p>
            <a:pPr marL="0" marR="0" lvl="0" indent="0" algn="l" rtl="0">
              <a:lnSpc>
                <a:spcPct val="100000"/>
              </a:lnSpc>
              <a:spcBef>
                <a:spcPts val="0"/>
              </a:spcBef>
              <a:spcAft>
                <a:spcPts val="0"/>
              </a:spcAft>
              <a:buClr>
                <a:schemeClr val="dk1"/>
              </a:buClr>
              <a:buSzPts val="900"/>
              <a:buFont typeface="Lato Light"/>
              <a:buNone/>
            </a:pPr>
            <a:r>
              <a:rPr lang="en-US" sz="900" b="0" i="0" u="none">
                <a:solidFill>
                  <a:schemeClr val="dk1"/>
                </a:solidFill>
                <a:latin typeface="Lato Light"/>
                <a:ea typeface="Lato Light"/>
                <a:cs typeface="Lato Light"/>
                <a:sym typeface="Lato Light"/>
              </a:rPr>
              <a:t>C</a:t>
            </a:r>
            <a:r>
              <a:rPr lang="en-US" sz="900" b="0" i="0" u="none">
                <a:solidFill>
                  <a:srgbClr val="666666"/>
                </a:solidFill>
                <a:latin typeface="Lato Light"/>
                <a:ea typeface="Lato Light"/>
                <a:cs typeface="Lato Light"/>
                <a:sym typeface="Lato Light"/>
              </a:rPr>
              <a:t>urrent ELPAC Score: </a:t>
            </a:r>
            <a:endParaRPr sz="500">
              <a:solidFill>
                <a:srgbClr val="666666"/>
              </a:solidFill>
            </a:endParaRPr>
          </a:p>
          <a:p>
            <a:pPr marL="0" marR="0" lvl="0" indent="0" algn="l" rtl="0">
              <a:lnSpc>
                <a:spcPct val="100000"/>
              </a:lnSpc>
              <a:spcBef>
                <a:spcPts val="0"/>
              </a:spcBef>
              <a:spcAft>
                <a:spcPts val="0"/>
              </a:spcAft>
              <a:buClr>
                <a:schemeClr val="dk1"/>
              </a:buClr>
              <a:buSzPts val="900"/>
              <a:buFont typeface="Lato Light"/>
              <a:buNone/>
            </a:pPr>
            <a:endParaRPr sz="900" b="0" i="0" u="none">
              <a:solidFill>
                <a:srgbClr val="666666"/>
              </a:solidFill>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900"/>
              <a:buFont typeface="Lato Light"/>
              <a:buNone/>
            </a:pPr>
            <a:r>
              <a:rPr lang="en-US" sz="900" b="0" i="0" u="none">
                <a:solidFill>
                  <a:srgbClr val="666666"/>
                </a:solidFill>
                <a:latin typeface="Lato Light"/>
                <a:ea typeface="Lato Light"/>
                <a:cs typeface="Lato Light"/>
                <a:sym typeface="Lato Light"/>
              </a:rPr>
              <a:t>Written </a:t>
            </a:r>
            <a:endParaRPr sz="500">
              <a:solidFill>
                <a:srgbClr val="666666"/>
              </a:solidFill>
            </a:endParaRPr>
          </a:p>
          <a:p>
            <a:pPr marL="0" marR="0" lvl="0" indent="-57150" algn="l" rtl="0">
              <a:lnSpc>
                <a:spcPct val="100000"/>
              </a:lnSpc>
              <a:spcBef>
                <a:spcPts val="0"/>
              </a:spcBef>
              <a:spcAft>
                <a:spcPts val="0"/>
              </a:spcAft>
              <a:buClr>
                <a:srgbClr val="666666"/>
              </a:buClr>
              <a:buSzPts val="900"/>
              <a:buFont typeface="Arial"/>
              <a:buChar char="•"/>
            </a:pPr>
            <a:r>
              <a:rPr lang="en-US" sz="900" b="0" i="0" u="none">
                <a:solidFill>
                  <a:srgbClr val="666666"/>
                </a:solidFill>
                <a:latin typeface="Lato Light"/>
                <a:ea typeface="Lato Light"/>
                <a:cs typeface="Lato Light"/>
                <a:sym typeface="Lato Light"/>
              </a:rPr>
              <a:t>Reading</a:t>
            </a:r>
            <a:endParaRPr sz="500">
              <a:solidFill>
                <a:srgbClr val="666666"/>
              </a:solidFill>
            </a:endParaRPr>
          </a:p>
          <a:p>
            <a:pPr marL="0" marR="0" lvl="0" indent="-57150" algn="l" rtl="0">
              <a:lnSpc>
                <a:spcPct val="100000"/>
              </a:lnSpc>
              <a:spcBef>
                <a:spcPts val="0"/>
              </a:spcBef>
              <a:spcAft>
                <a:spcPts val="0"/>
              </a:spcAft>
              <a:buClr>
                <a:srgbClr val="666666"/>
              </a:buClr>
              <a:buSzPts val="900"/>
              <a:buFont typeface="Arial"/>
              <a:buChar char="•"/>
            </a:pPr>
            <a:r>
              <a:rPr lang="en-US" sz="900" b="0" i="0" u="none">
                <a:solidFill>
                  <a:srgbClr val="666666"/>
                </a:solidFill>
                <a:latin typeface="Lato Light"/>
                <a:ea typeface="Lato Light"/>
                <a:cs typeface="Lato Light"/>
                <a:sym typeface="Lato Light"/>
              </a:rPr>
              <a:t>Writing</a:t>
            </a:r>
            <a:endParaRPr sz="500">
              <a:solidFill>
                <a:srgbClr val="666666"/>
              </a:solidFill>
            </a:endParaRPr>
          </a:p>
          <a:p>
            <a:pPr marL="0" marR="0" lvl="0" indent="0" algn="l" rtl="0">
              <a:lnSpc>
                <a:spcPct val="100000"/>
              </a:lnSpc>
              <a:spcBef>
                <a:spcPts val="0"/>
              </a:spcBef>
              <a:spcAft>
                <a:spcPts val="0"/>
              </a:spcAft>
              <a:buClr>
                <a:schemeClr val="dk1"/>
              </a:buClr>
              <a:buSzPts val="900"/>
              <a:buFont typeface="Arial"/>
              <a:buNone/>
            </a:pPr>
            <a:endParaRPr sz="900" b="0" i="0" u="none">
              <a:solidFill>
                <a:srgbClr val="666666"/>
              </a:solidFill>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900"/>
              <a:buFont typeface="Lato Light"/>
              <a:buNone/>
            </a:pPr>
            <a:r>
              <a:rPr lang="en-US" sz="900" b="0" i="0" u="none">
                <a:solidFill>
                  <a:srgbClr val="666666"/>
                </a:solidFill>
                <a:latin typeface="Lato Light"/>
                <a:ea typeface="Lato Light"/>
                <a:cs typeface="Lato Light"/>
                <a:sym typeface="Lato Light"/>
              </a:rPr>
              <a:t>Oral</a:t>
            </a:r>
            <a:endParaRPr sz="500">
              <a:solidFill>
                <a:srgbClr val="666666"/>
              </a:solidFill>
            </a:endParaRPr>
          </a:p>
          <a:p>
            <a:pPr marL="0" marR="0" lvl="0" indent="-57150" algn="l" rtl="0">
              <a:lnSpc>
                <a:spcPct val="100000"/>
              </a:lnSpc>
              <a:spcBef>
                <a:spcPts val="0"/>
              </a:spcBef>
              <a:spcAft>
                <a:spcPts val="0"/>
              </a:spcAft>
              <a:buClr>
                <a:srgbClr val="666666"/>
              </a:buClr>
              <a:buSzPts val="900"/>
              <a:buFont typeface="Arial"/>
              <a:buChar char="•"/>
            </a:pPr>
            <a:r>
              <a:rPr lang="en-US" sz="900" b="0" i="0" u="none">
                <a:solidFill>
                  <a:srgbClr val="666666"/>
                </a:solidFill>
                <a:latin typeface="Lato Light"/>
                <a:ea typeface="Lato Light"/>
                <a:cs typeface="Lato Light"/>
                <a:sym typeface="Lato Light"/>
              </a:rPr>
              <a:t>Speaking</a:t>
            </a:r>
            <a:endParaRPr sz="500">
              <a:solidFill>
                <a:srgbClr val="666666"/>
              </a:solidFill>
            </a:endParaRPr>
          </a:p>
          <a:p>
            <a:pPr marL="0" marR="0" lvl="0" indent="-57150" algn="l" rtl="0">
              <a:lnSpc>
                <a:spcPct val="100000"/>
              </a:lnSpc>
              <a:spcBef>
                <a:spcPts val="0"/>
              </a:spcBef>
              <a:spcAft>
                <a:spcPts val="0"/>
              </a:spcAft>
              <a:buClr>
                <a:srgbClr val="666666"/>
              </a:buClr>
              <a:buSzPts val="900"/>
              <a:buFont typeface="Arial"/>
              <a:buChar char="•"/>
            </a:pPr>
            <a:r>
              <a:rPr lang="en-US" sz="900" b="0" i="0" u="none">
                <a:solidFill>
                  <a:srgbClr val="666666"/>
                </a:solidFill>
                <a:latin typeface="Lato Light"/>
                <a:ea typeface="Lato Light"/>
                <a:cs typeface="Lato Light"/>
                <a:sym typeface="Lato Light"/>
              </a:rPr>
              <a:t>Listening</a:t>
            </a:r>
            <a:endParaRPr sz="500">
              <a:solidFill>
                <a:srgbClr val="666666"/>
              </a:solidFill>
            </a:endParaRPr>
          </a:p>
          <a:p>
            <a:pPr marL="0" marR="0" lvl="0" indent="0" algn="l" rtl="0">
              <a:lnSpc>
                <a:spcPct val="100000"/>
              </a:lnSpc>
              <a:spcBef>
                <a:spcPts val="0"/>
              </a:spcBef>
              <a:spcAft>
                <a:spcPts val="0"/>
              </a:spcAft>
              <a:buClr>
                <a:schemeClr val="dk1"/>
              </a:buClr>
              <a:buSzPts val="900"/>
              <a:buFont typeface="Lato Light"/>
              <a:buNone/>
            </a:pPr>
            <a:endParaRPr sz="900" b="0" i="0" u="none">
              <a:solidFill>
                <a:srgbClr val="666666"/>
              </a:solidFill>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900"/>
              <a:buFont typeface="Lato Light"/>
              <a:buNone/>
            </a:pPr>
            <a:endParaRPr sz="900" b="0" i="0" u="none">
              <a:solidFill>
                <a:srgbClr val="666666"/>
              </a:solidFill>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900"/>
              <a:buFont typeface="Lato Light"/>
              <a:buNone/>
            </a:pPr>
            <a:r>
              <a:rPr lang="en-US" sz="900" b="0" i="0" u="none">
                <a:solidFill>
                  <a:srgbClr val="666666"/>
                </a:solidFill>
                <a:latin typeface="Lato Light"/>
                <a:ea typeface="Lato Light"/>
                <a:cs typeface="Lato Light"/>
                <a:sym typeface="Lato Light"/>
              </a:rPr>
              <a:t>Goal:</a:t>
            </a:r>
            <a:endParaRPr sz="500">
              <a:solidFill>
                <a:srgbClr val="666666"/>
              </a:solidFill>
            </a:endParaRPr>
          </a:p>
          <a:p>
            <a:pPr marL="0" marR="0" lvl="0" indent="0" algn="l" rtl="0">
              <a:lnSpc>
                <a:spcPct val="100000"/>
              </a:lnSpc>
              <a:spcBef>
                <a:spcPts val="0"/>
              </a:spcBef>
              <a:spcAft>
                <a:spcPts val="0"/>
              </a:spcAft>
              <a:buNone/>
            </a:pPr>
            <a:endParaRPr sz="900" b="0" i="0" u="none">
              <a:solidFill>
                <a:srgbClr val="666666"/>
              </a:solidFill>
              <a:latin typeface="Lato Light"/>
              <a:ea typeface="Lato Light"/>
              <a:cs typeface="Lato Light"/>
              <a:sym typeface="Lato Light"/>
            </a:endParaRPr>
          </a:p>
        </p:txBody>
      </p:sp>
      <p:sp>
        <p:nvSpPr>
          <p:cNvPr id="289" name="Google Shape;289;g29d7787c47d_0_42"/>
          <p:cNvSpPr txBox="1"/>
          <p:nvPr/>
        </p:nvSpPr>
        <p:spPr>
          <a:xfrm>
            <a:off x="4798873" y="4384476"/>
            <a:ext cx="1148700" cy="450000"/>
          </a:xfrm>
          <a:prstGeom prst="rect">
            <a:avLst/>
          </a:prstGeom>
          <a:noFill/>
          <a:ln>
            <a:noFill/>
          </a:ln>
        </p:spPr>
        <p:txBody>
          <a:bodyPr spcFirstLastPara="1" wrap="square" lIns="34300" tIns="17150" rIns="34300" bIns="17150" anchor="t" anchorCtr="0">
            <a:noAutofit/>
          </a:bodyPr>
          <a:lstStyle/>
          <a:p>
            <a:pPr marL="0" marR="0" lvl="0" indent="0" algn="l" rtl="0">
              <a:lnSpc>
                <a:spcPct val="100000"/>
              </a:lnSpc>
              <a:spcBef>
                <a:spcPts val="0"/>
              </a:spcBef>
              <a:spcAft>
                <a:spcPts val="0"/>
              </a:spcAft>
              <a:buClr>
                <a:schemeClr val="dk1"/>
              </a:buClr>
              <a:buSzPts val="900"/>
              <a:buFont typeface="Lato Light"/>
              <a:buNone/>
            </a:pPr>
            <a:r>
              <a:rPr lang="en-US" sz="900" b="0" i="0" u="none">
                <a:solidFill>
                  <a:srgbClr val="666666"/>
                </a:solidFill>
                <a:latin typeface="Lato Light"/>
                <a:ea typeface="Lato Light"/>
                <a:cs typeface="Lato Light"/>
                <a:sym typeface="Lato Light"/>
              </a:rPr>
              <a:t>Current ELA Grade:</a:t>
            </a:r>
            <a:endParaRPr sz="500">
              <a:solidFill>
                <a:srgbClr val="666666"/>
              </a:solidFill>
            </a:endParaRPr>
          </a:p>
          <a:p>
            <a:pPr marL="0" marR="0" lvl="0" indent="0" algn="l" rtl="0">
              <a:lnSpc>
                <a:spcPct val="100000"/>
              </a:lnSpc>
              <a:spcBef>
                <a:spcPts val="0"/>
              </a:spcBef>
              <a:spcAft>
                <a:spcPts val="0"/>
              </a:spcAft>
              <a:buClr>
                <a:schemeClr val="dk1"/>
              </a:buClr>
              <a:buSzPts val="900"/>
              <a:buFont typeface="Lato Light"/>
              <a:buNone/>
            </a:pPr>
            <a:endParaRPr sz="900" b="0" i="0" u="none">
              <a:solidFill>
                <a:srgbClr val="666666"/>
              </a:solidFill>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900"/>
              <a:buFont typeface="Lato Light"/>
              <a:buNone/>
            </a:pPr>
            <a:r>
              <a:rPr lang="en-US" sz="900" b="0" i="0" u="none">
                <a:solidFill>
                  <a:srgbClr val="666666"/>
                </a:solidFill>
                <a:latin typeface="Lato Light"/>
                <a:ea typeface="Lato Light"/>
                <a:cs typeface="Lato Light"/>
                <a:sym typeface="Lato Light"/>
              </a:rPr>
              <a:t>Goal:</a:t>
            </a:r>
            <a:endParaRPr sz="500">
              <a:solidFill>
                <a:srgbClr val="666666"/>
              </a:solidFill>
            </a:endParaRPr>
          </a:p>
        </p:txBody>
      </p:sp>
      <p:sp>
        <p:nvSpPr>
          <p:cNvPr id="290" name="Google Shape;290;g29d7787c47d_0_42"/>
          <p:cNvSpPr txBox="1"/>
          <p:nvPr/>
        </p:nvSpPr>
        <p:spPr>
          <a:xfrm>
            <a:off x="1885846" y="4384476"/>
            <a:ext cx="1782900" cy="450600"/>
          </a:xfrm>
          <a:prstGeom prst="rect">
            <a:avLst/>
          </a:prstGeom>
          <a:noFill/>
          <a:ln>
            <a:noFill/>
          </a:ln>
        </p:spPr>
        <p:txBody>
          <a:bodyPr spcFirstLastPara="1" wrap="square" lIns="34300" tIns="17150" rIns="34300" bIns="17150" anchor="t" anchorCtr="0">
            <a:noAutofit/>
          </a:bodyPr>
          <a:lstStyle/>
          <a:p>
            <a:pPr marL="0" marR="0" lvl="0" indent="0" algn="l" rtl="0">
              <a:lnSpc>
                <a:spcPct val="100000"/>
              </a:lnSpc>
              <a:spcBef>
                <a:spcPts val="0"/>
              </a:spcBef>
              <a:spcAft>
                <a:spcPts val="0"/>
              </a:spcAft>
              <a:buClr>
                <a:schemeClr val="dk1"/>
              </a:buClr>
              <a:buSzPts val="900"/>
              <a:buFont typeface="Lato Light"/>
              <a:buNone/>
            </a:pPr>
            <a:r>
              <a:rPr lang="en-US" sz="900" b="0" i="0" u="none">
                <a:solidFill>
                  <a:srgbClr val="666666"/>
                </a:solidFill>
                <a:latin typeface="Lato Light"/>
                <a:ea typeface="Lato Light"/>
                <a:cs typeface="Lato Light"/>
                <a:sym typeface="Lato Light"/>
              </a:rPr>
              <a:t>Current CAASPP/ Test Score:</a:t>
            </a:r>
            <a:endParaRPr sz="500">
              <a:solidFill>
                <a:srgbClr val="666666"/>
              </a:solidFill>
            </a:endParaRPr>
          </a:p>
          <a:p>
            <a:pPr marL="0" marR="0" lvl="0" indent="0" algn="l" rtl="0">
              <a:lnSpc>
                <a:spcPct val="100000"/>
              </a:lnSpc>
              <a:spcBef>
                <a:spcPts val="0"/>
              </a:spcBef>
              <a:spcAft>
                <a:spcPts val="0"/>
              </a:spcAft>
              <a:buClr>
                <a:schemeClr val="dk1"/>
              </a:buClr>
              <a:buSzPts val="900"/>
              <a:buFont typeface="Lato Light"/>
              <a:buNone/>
            </a:pPr>
            <a:endParaRPr sz="900" b="0" i="0" u="none">
              <a:solidFill>
                <a:srgbClr val="666666"/>
              </a:solidFill>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900"/>
              <a:buFont typeface="Lato Light"/>
              <a:buNone/>
            </a:pPr>
            <a:r>
              <a:rPr lang="en-US" sz="900" b="0" i="0" u="none">
                <a:solidFill>
                  <a:srgbClr val="666666"/>
                </a:solidFill>
                <a:latin typeface="Lato Light"/>
                <a:ea typeface="Lato Light"/>
                <a:cs typeface="Lato Light"/>
                <a:sym typeface="Lato Light"/>
              </a:rPr>
              <a:t>Goal: </a:t>
            </a:r>
            <a:endParaRPr sz="500">
              <a:solidFill>
                <a:srgbClr val="666666"/>
              </a:solidFill>
            </a:endParaRPr>
          </a:p>
        </p:txBody>
      </p:sp>
      <p:sp>
        <p:nvSpPr>
          <p:cNvPr id="291" name="Google Shape;291;g29d7787c47d_0_42"/>
          <p:cNvSpPr txBox="1"/>
          <p:nvPr/>
        </p:nvSpPr>
        <p:spPr>
          <a:xfrm>
            <a:off x="7545765" y="2783681"/>
            <a:ext cx="1388100" cy="1419900"/>
          </a:xfrm>
          <a:prstGeom prst="rect">
            <a:avLst/>
          </a:prstGeom>
          <a:noFill/>
          <a:ln>
            <a:noFill/>
          </a:ln>
        </p:spPr>
        <p:txBody>
          <a:bodyPr spcFirstLastPara="1" wrap="square" lIns="34300" tIns="17150" rIns="34300" bIns="17150" anchor="t" anchorCtr="0">
            <a:noAutofit/>
          </a:bodyPr>
          <a:lstStyle/>
          <a:p>
            <a:pPr marL="0" marR="0" lvl="0" indent="0" algn="l" rtl="0">
              <a:lnSpc>
                <a:spcPct val="100000"/>
              </a:lnSpc>
              <a:spcBef>
                <a:spcPts val="0"/>
              </a:spcBef>
              <a:spcAft>
                <a:spcPts val="0"/>
              </a:spcAft>
              <a:buClr>
                <a:schemeClr val="dk1"/>
              </a:buClr>
              <a:buSzPts val="900"/>
              <a:buFont typeface="Lato Light"/>
              <a:buNone/>
            </a:pPr>
            <a:endParaRPr sz="900" b="0" i="0" u="none">
              <a:solidFill>
                <a:schemeClr val="dk1"/>
              </a:solidFill>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900"/>
              <a:buFont typeface="Lato Light"/>
              <a:buNone/>
            </a:pPr>
            <a:endParaRPr sz="900" b="0" i="0" u="none">
              <a:solidFill>
                <a:schemeClr val="dk1"/>
              </a:solidFill>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900"/>
              <a:buFont typeface="Lato Light"/>
              <a:buNone/>
            </a:pPr>
            <a:endParaRPr sz="900" b="0" i="0" u="none">
              <a:solidFill>
                <a:schemeClr val="dk1"/>
              </a:solidFill>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900"/>
              <a:buFont typeface="Lato Light"/>
              <a:buNone/>
            </a:pPr>
            <a:endParaRPr sz="900" b="0" i="0" u="none">
              <a:solidFill>
                <a:schemeClr val="dk1"/>
              </a:solidFill>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900"/>
              <a:buFont typeface="Lato Light"/>
              <a:buNone/>
            </a:pPr>
            <a:endParaRPr sz="900" b="0" i="0" u="none">
              <a:solidFill>
                <a:schemeClr val="dk1"/>
              </a:solidFill>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900"/>
              <a:buFont typeface="Lato Light"/>
              <a:buNone/>
            </a:pPr>
            <a:endParaRPr sz="900" b="0" i="0" u="none">
              <a:solidFill>
                <a:schemeClr val="dk1"/>
              </a:solidFill>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900"/>
              <a:buFont typeface="Lato Light"/>
              <a:buNone/>
            </a:pPr>
            <a:endParaRPr sz="900" b="0" i="0" u="none">
              <a:solidFill>
                <a:schemeClr val="dk1"/>
              </a:solidFill>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900"/>
              <a:buFont typeface="Lato Light"/>
              <a:buNone/>
            </a:pPr>
            <a:r>
              <a:rPr lang="en-US" sz="900" b="0" i="0" u="none">
                <a:solidFill>
                  <a:srgbClr val="666666"/>
                </a:solidFill>
                <a:latin typeface="Lato Light"/>
                <a:ea typeface="Lato Light"/>
                <a:cs typeface="Lato Light"/>
                <a:sym typeface="Lato Light"/>
              </a:rPr>
              <a:t>Open Enrollment Window:</a:t>
            </a:r>
            <a:endParaRPr sz="500">
              <a:solidFill>
                <a:srgbClr val="666666"/>
              </a:solidFill>
            </a:endParaRPr>
          </a:p>
        </p:txBody>
      </p:sp>
      <p:sp>
        <p:nvSpPr>
          <p:cNvPr id="292" name="Google Shape;292;g29d7787c47d_0_42"/>
          <p:cNvSpPr txBox="1"/>
          <p:nvPr/>
        </p:nvSpPr>
        <p:spPr>
          <a:xfrm>
            <a:off x="7792289" y="227409"/>
            <a:ext cx="821700" cy="1419900"/>
          </a:xfrm>
          <a:prstGeom prst="rect">
            <a:avLst/>
          </a:prstGeom>
          <a:noFill/>
          <a:ln>
            <a:noFill/>
          </a:ln>
        </p:spPr>
        <p:txBody>
          <a:bodyPr spcFirstLastPara="1" wrap="square" lIns="34300" tIns="17150" rIns="34300" bIns="17150" anchor="t" anchorCtr="0">
            <a:noAutofit/>
          </a:bodyPr>
          <a:lstStyle/>
          <a:p>
            <a:pPr marL="0" marR="0" lvl="0" indent="0" algn="l" rtl="0">
              <a:lnSpc>
                <a:spcPct val="100000"/>
              </a:lnSpc>
              <a:spcBef>
                <a:spcPts val="0"/>
              </a:spcBef>
              <a:spcAft>
                <a:spcPts val="0"/>
              </a:spcAft>
              <a:buClr>
                <a:schemeClr val="dk1"/>
              </a:buClr>
              <a:buSzPts val="900"/>
              <a:buFont typeface="Lato Light"/>
              <a:buNone/>
            </a:pPr>
            <a:r>
              <a:rPr lang="en-US" sz="900" b="0" i="0" u="none">
                <a:solidFill>
                  <a:schemeClr val="dk1"/>
                </a:solidFill>
                <a:latin typeface="Lato Light"/>
                <a:ea typeface="Lato Light"/>
                <a:cs typeface="Lato Light"/>
                <a:sym typeface="Lato Light"/>
              </a:rPr>
              <a:t>N</a:t>
            </a:r>
            <a:r>
              <a:rPr lang="en-US" sz="900" b="0" i="0" u="none">
                <a:solidFill>
                  <a:srgbClr val="666666"/>
                </a:solidFill>
                <a:latin typeface="Lato Light"/>
                <a:ea typeface="Lato Light"/>
                <a:cs typeface="Lato Light"/>
                <a:sym typeface="Lato Light"/>
              </a:rPr>
              <a:t>ame:</a:t>
            </a:r>
            <a:endParaRPr sz="500">
              <a:solidFill>
                <a:srgbClr val="666666"/>
              </a:solidFill>
            </a:endParaRPr>
          </a:p>
          <a:p>
            <a:pPr marL="0" marR="0" lvl="0" indent="0" algn="l" rtl="0">
              <a:lnSpc>
                <a:spcPct val="100000"/>
              </a:lnSpc>
              <a:spcBef>
                <a:spcPts val="0"/>
              </a:spcBef>
              <a:spcAft>
                <a:spcPts val="0"/>
              </a:spcAft>
              <a:buClr>
                <a:schemeClr val="dk1"/>
              </a:buClr>
              <a:buSzPts val="900"/>
              <a:buFont typeface="Lato Light"/>
              <a:buNone/>
            </a:pPr>
            <a:endParaRPr sz="900" b="0" i="0" u="none">
              <a:solidFill>
                <a:srgbClr val="666666"/>
              </a:solidFill>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900"/>
              <a:buFont typeface="Lato Light"/>
              <a:buNone/>
            </a:pPr>
            <a:endParaRPr sz="900" b="0" i="0" u="none">
              <a:solidFill>
                <a:srgbClr val="666666"/>
              </a:solidFill>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900"/>
              <a:buFont typeface="Lato Light"/>
              <a:buNone/>
            </a:pPr>
            <a:r>
              <a:rPr lang="en-US" sz="900" b="0" i="0" u="none">
                <a:solidFill>
                  <a:srgbClr val="666666"/>
                </a:solidFill>
                <a:latin typeface="Lato Light"/>
                <a:ea typeface="Lato Light"/>
                <a:cs typeface="Lato Light"/>
                <a:sym typeface="Lato Light"/>
              </a:rPr>
              <a:t>1</a:t>
            </a:r>
            <a:r>
              <a:rPr lang="en-US" sz="900" b="0" i="0" u="none" baseline="30000">
                <a:solidFill>
                  <a:srgbClr val="666666"/>
                </a:solidFill>
                <a:latin typeface="Lato Light"/>
                <a:ea typeface="Lato Light"/>
                <a:cs typeface="Lato Light"/>
                <a:sym typeface="Lato Light"/>
              </a:rPr>
              <a:t>st</a:t>
            </a:r>
            <a:r>
              <a:rPr lang="en-US" sz="900" b="0" i="0" u="none">
                <a:solidFill>
                  <a:srgbClr val="666666"/>
                </a:solidFill>
                <a:latin typeface="Lato Light"/>
                <a:ea typeface="Lato Light"/>
                <a:cs typeface="Lato Light"/>
                <a:sym typeface="Lato Light"/>
              </a:rPr>
              <a:t> </a:t>
            </a:r>
            <a:r>
              <a:rPr lang="en-US" sz="900">
                <a:solidFill>
                  <a:srgbClr val="666666"/>
                </a:solidFill>
                <a:latin typeface="Lato Light"/>
                <a:ea typeface="Lato Light"/>
                <a:cs typeface="Lato Light"/>
                <a:sym typeface="Lato Light"/>
              </a:rPr>
              <a:t>Trimester:</a:t>
            </a:r>
            <a:endParaRPr sz="500">
              <a:solidFill>
                <a:srgbClr val="666666"/>
              </a:solidFill>
            </a:endParaRPr>
          </a:p>
          <a:p>
            <a:pPr marL="0" marR="0" lvl="0" indent="0" algn="l" rtl="0">
              <a:lnSpc>
                <a:spcPct val="100000"/>
              </a:lnSpc>
              <a:spcBef>
                <a:spcPts val="0"/>
              </a:spcBef>
              <a:spcAft>
                <a:spcPts val="0"/>
              </a:spcAft>
              <a:buClr>
                <a:schemeClr val="dk1"/>
              </a:buClr>
              <a:buSzPts val="900"/>
              <a:buFont typeface="Lato Light"/>
              <a:buNone/>
            </a:pPr>
            <a:endParaRPr sz="900" b="0" i="0" u="none">
              <a:solidFill>
                <a:srgbClr val="666666"/>
              </a:solidFill>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900"/>
              <a:buFont typeface="Lato Light"/>
              <a:buNone/>
            </a:pPr>
            <a:r>
              <a:rPr lang="en-US" sz="900" b="0" i="0" u="none">
                <a:solidFill>
                  <a:srgbClr val="666666"/>
                </a:solidFill>
                <a:latin typeface="Lato Light"/>
                <a:ea typeface="Lato Light"/>
                <a:cs typeface="Lato Light"/>
                <a:sym typeface="Lato Light"/>
              </a:rPr>
              <a:t>2</a:t>
            </a:r>
            <a:r>
              <a:rPr lang="en-US" sz="900" b="0" i="0" u="none" baseline="30000">
                <a:solidFill>
                  <a:srgbClr val="666666"/>
                </a:solidFill>
                <a:latin typeface="Lato Light"/>
                <a:ea typeface="Lato Light"/>
                <a:cs typeface="Lato Light"/>
                <a:sym typeface="Lato Light"/>
              </a:rPr>
              <a:t>nd</a:t>
            </a:r>
            <a:r>
              <a:rPr lang="en-US" sz="900" b="0" i="0" u="none">
                <a:solidFill>
                  <a:srgbClr val="666666"/>
                </a:solidFill>
                <a:latin typeface="Lato Light"/>
                <a:ea typeface="Lato Light"/>
                <a:cs typeface="Lato Light"/>
                <a:sym typeface="Lato Light"/>
              </a:rPr>
              <a:t> </a:t>
            </a:r>
            <a:r>
              <a:rPr lang="en-US" sz="900">
                <a:solidFill>
                  <a:srgbClr val="666666"/>
                </a:solidFill>
                <a:latin typeface="Lato Light"/>
                <a:ea typeface="Lato Light"/>
                <a:cs typeface="Lato Light"/>
                <a:sym typeface="Lato Light"/>
              </a:rPr>
              <a:t>Trimester:</a:t>
            </a:r>
            <a:endParaRPr sz="500">
              <a:solidFill>
                <a:srgbClr val="666666"/>
              </a:solidFill>
            </a:endParaRPr>
          </a:p>
          <a:p>
            <a:pPr marL="0" marR="0" lvl="0" indent="0" algn="l" rtl="0">
              <a:lnSpc>
                <a:spcPct val="100000"/>
              </a:lnSpc>
              <a:spcBef>
                <a:spcPts val="0"/>
              </a:spcBef>
              <a:spcAft>
                <a:spcPts val="0"/>
              </a:spcAft>
              <a:buClr>
                <a:schemeClr val="dk1"/>
              </a:buClr>
              <a:buSzPts val="900"/>
              <a:buFont typeface="Lato Light"/>
              <a:buNone/>
            </a:pPr>
            <a:endParaRPr sz="900" b="0" i="0" u="none">
              <a:solidFill>
                <a:srgbClr val="666666"/>
              </a:solidFill>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900"/>
              <a:buFont typeface="Lato Light"/>
              <a:buNone/>
            </a:pPr>
            <a:r>
              <a:rPr lang="en-US" sz="900" b="0" i="0" u="none">
                <a:solidFill>
                  <a:srgbClr val="666666"/>
                </a:solidFill>
                <a:latin typeface="Lato Light"/>
                <a:ea typeface="Lato Light"/>
                <a:cs typeface="Lato Light"/>
                <a:sym typeface="Lato Light"/>
              </a:rPr>
              <a:t>3</a:t>
            </a:r>
            <a:r>
              <a:rPr lang="en-US" sz="900" b="0" i="0" u="none" baseline="30000">
                <a:solidFill>
                  <a:srgbClr val="666666"/>
                </a:solidFill>
                <a:latin typeface="Lato Light"/>
                <a:ea typeface="Lato Light"/>
                <a:cs typeface="Lato Light"/>
                <a:sym typeface="Lato Light"/>
              </a:rPr>
              <a:t>rd</a:t>
            </a:r>
            <a:r>
              <a:rPr lang="en-US" sz="900" b="0" i="0" u="none">
                <a:solidFill>
                  <a:srgbClr val="666666"/>
                </a:solidFill>
                <a:latin typeface="Lato Light"/>
                <a:ea typeface="Lato Light"/>
                <a:cs typeface="Lato Light"/>
                <a:sym typeface="Lato Light"/>
              </a:rPr>
              <a:t> </a:t>
            </a:r>
            <a:r>
              <a:rPr lang="en-US" sz="900">
                <a:solidFill>
                  <a:srgbClr val="666666"/>
                </a:solidFill>
                <a:latin typeface="Lato Light"/>
                <a:ea typeface="Lato Light"/>
                <a:cs typeface="Lato Light"/>
                <a:sym typeface="Lato Light"/>
              </a:rPr>
              <a:t>Trimester:</a:t>
            </a:r>
            <a:endParaRPr sz="500">
              <a:solidFill>
                <a:srgbClr val="666666"/>
              </a:solidFill>
            </a:endParaRPr>
          </a:p>
          <a:p>
            <a:pPr marL="0" marR="0" lvl="0" indent="0" algn="l" rtl="0">
              <a:lnSpc>
                <a:spcPct val="100000"/>
              </a:lnSpc>
              <a:spcBef>
                <a:spcPts val="0"/>
              </a:spcBef>
              <a:spcAft>
                <a:spcPts val="0"/>
              </a:spcAft>
              <a:buClr>
                <a:schemeClr val="dk1"/>
              </a:buClr>
              <a:buSzPts val="900"/>
              <a:buFont typeface="Lato Light"/>
              <a:buNone/>
            </a:pPr>
            <a:r>
              <a:rPr lang="en-US" sz="900" b="0" i="0" u="none">
                <a:solidFill>
                  <a:srgbClr val="666666"/>
                </a:solidFill>
                <a:latin typeface="Lato Light"/>
                <a:ea typeface="Lato Light"/>
                <a:cs typeface="Lato Light"/>
                <a:sym typeface="Lato Light"/>
              </a:rPr>
              <a:t> </a:t>
            </a:r>
            <a:endParaRPr sz="500">
              <a:solidFill>
                <a:srgbClr val="666666"/>
              </a:solidFill>
            </a:endParaRPr>
          </a:p>
        </p:txBody>
      </p:sp>
      <p:sp>
        <p:nvSpPr>
          <p:cNvPr id="293" name="Google Shape;293;g29d7787c47d_0_42"/>
          <p:cNvSpPr txBox="1"/>
          <p:nvPr/>
        </p:nvSpPr>
        <p:spPr>
          <a:xfrm>
            <a:off x="2684959" y="1423659"/>
            <a:ext cx="1911000" cy="274500"/>
          </a:xfrm>
          <a:prstGeom prst="rect">
            <a:avLst/>
          </a:prstGeom>
          <a:noFill/>
          <a:ln>
            <a:noFill/>
          </a:ln>
        </p:spPr>
        <p:txBody>
          <a:bodyPr spcFirstLastPara="1" wrap="square" lIns="34300" tIns="17150" rIns="34300" bIns="17150" anchor="t" anchorCtr="0">
            <a:noAutofit/>
          </a:bodyPr>
          <a:lstStyle/>
          <a:p>
            <a:pPr marL="0" marR="0" lvl="0" indent="0" algn="ctr" rtl="0">
              <a:lnSpc>
                <a:spcPct val="100000"/>
              </a:lnSpc>
              <a:spcBef>
                <a:spcPts val="0"/>
              </a:spcBef>
              <a:spcAft>
                <a:spcPts val="0"/>
              </a:spcAft>
              <a:buClr>
                <a:schemeClr val="dk2"/>
              </a:buClr>
              <a:buSzPts val="1400"/>
              <a:buFont typeface="Lato Light"/>
              <a:buNone/>
            </a:pPr>
            <a:r>
              <a:rPr lang="en-US" sz="1200" b="1">
                <a:solidFill>
                  <a:schemeClr val="dk2"/>
                </a:solidFill>
                <a:latin typeface="Lato"/>
                <a:ea typeface="Lato"/>
                <a:cs typeface="Lato"/>
                <a:sym typeface="Lato"/>
              </a:rPr>
              <a:t>Assessment</a:t>
            </a:r>
            <a:r>
              <a:rPr lang="en-US" sz="1200" b="1" i="0" u="none">
                <a:solidFill>
                  <a:schemeClr val="dk2"/>
                </a:solidFill>
                <a:latin typeface="Lato"/>
                <a:ea typeface="Lato"/>
                <a:cs typeface="Lato"/>
                <a:sym typeface="Lato"/>
              </a:rPr>
              <a:t> </a:t>
            </a:r>
            <a:r>
              <a:rPr lang="en-US" sz="1200" b="1">
                <a:solidFill>
                  <a:schemeClr val="dk2"/>
                </a:solidFill>
                <a:latin typeface="Lato"/>
                <a:ea typeface="Lato"/>
                <a:cs typeface="Lato"/>
                <a:sym typeface="Lato"/>
              </a:rPr>
              <a:t>Data</a:t>
            </a:r>
            <a:endParaRPr sz="1200" b="1"/>
          </a:p>
        </p:txBody>
      </p:sp>
      <p:sp>
        <p:nvSpPr>
          <p:cNvPr id="294" name="Google Shape;294;g29d7787c47d_0_42"/>
          <p:cNvSpPr txBox="1"/>
          <p:nvPr/>
        </p:nvSpPr>
        <p:spPr>
          <a:xfrm>
            <a:off x="1274610" y="531000"/>
            <a:ext cx="1776900" cy="242400"/>
          </a:xfrm>
          <a:prstGeom prst="rect">
            <a:avLst/>
          </a:prstGeom>
          <a:noFill/>
          <a:ln>
            <a:noFill/>
          </a:ln>
        </p:spPr>
        <p:txBody>
          <a:bodyPr spcFirstLastPara="1" wrap="square" lIns="34300" tIns="17150" rIns="34300" bIns="17150" anchor="t" anchorCtr="0">
            <a:noAutofit/>
          </a:bodyPr>
          <a:lstStyle/>
          <a:p>
            <a:pPr marL="0" marR="0" lvl="0" indent="0" algn="ctr" rtl="0">
              <a:lnSpc>
                <a:spcPct val="100000"/>
              </a:lnSpc>
              <a:spcBef>
                <a:spcPts val="0"/>
              </a:spcBef>
              <a:spcAft>
                <a:spcPts val="0"/>
              </a:spcAft>
              <a:buClr>
                <a:schemeClr val="dk2"/>
              </a:buClr>
              <a:buSzPts val="1400"/>
              <a:buFont typeface="Lato Light"/>
              <a:buNone/>
            </a:pPr>
            <a:r>
              <a:rPr lang="en-US" sz="1200" b="1">
                <a:solidFill>
                  <a:schemeClr val="dk2"/>
                </a:solidFill>
                <a:latin typeface="Lato"/>
                <a:ea typeface="Lato"/>
                <a:cs typeface="Lato"/>
                <a:sym typeface="Lato"/>
              </a:rPr>
              <a:t>ELPAC</a:t>
            </a:r>
            <a:r>
              <a:rPr lang="en-US" sz="1200" b="1" i="0" u="none">
                <a:solidFill>
                  <a:schemeClr val="dk2"/>
                </a:solidFill>
                <a:latin typeface="Lato"/>
                <a:ea typeface="Lato"/>
                <a:cs typeface="Lato"/>
                <a:sym typeface="Lato"/>
              </a:rPr>
              <a:t> Score</a:t>
            </a:r>
            <a:endParaRPr sz="12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cxnSp>
        <p:nvCxnSpPr>
          <p:cNvPr id="299" name="Google Shape;299;g29d7787c47d_0_299"/>
          <p:cNvCxnSpPr/>
          <p:nvPr/>
        </p:nvCxnSpPr>
        <p:spPr>
          <a:xfrm>
            <a:off x="1582737" y="803672"/>
            <a:ext cx="1168500" cy="1200"/>
          </a:xfrm>
          <a:prstGeom prst="straightConnector1">
            <a:avLst/>
          </a:prstGeom>
          <a:noFill/>
          <a:ln w="43900" cap="flat" cmpd="sng">
            <a:solidFill>
              <a:schemeClr val="accent1"/>
            </a:solidFill>
            <a:prstDash val="solid"/>
            <a:miter lim="800000"/>
            <a:headEnd type="none" w="med" len="med"/>
            <a:tailEnd type="none" w="med" len="med"/>
          </a:ln>
        </p:spPr>
      </p:cxnSp>
      <p:cxnSp>
        <p:nvCxnSpPr>
          <p:cNvPr id="300" name="Google Shape;300;g29d7787c47d_0_299"/>
          <p:cNvCxnSpPr/>
          <p:nvPr/>
        </p:nvCxnSpPr>
        <p:spPr>
          <a:xfrm>
            <a:off x="2239962" y="804863"/>
            <a:ext cx="692100" cy="0"/>
          </a:xfrm>
          <a:prstGeom prst="straightConnector1">
            <a:avLst/>
          </a:prstGeom>
          <a:noFill/>
          <a:ln w="43900" cap="flat" cmpd="sng">
            <a:solidFill>
              <a:srgbClr val="D9D9D9"/>
            </a:solidFill>
            <a:prstDash val="solid"/>
            <a:miter lim="800000"/>
            <a:headEnd type="none" w="med" len="med"/>
            <a:tailEnd type="none" w="med" len="med"/>
          </a:ln>
        </p:spPr>
      </p:cxnSp>
      <p:sp>
        <p:nvSpPr>
          <p:cNvPr id="301" name="Google Shape;301;g29d7787c47d_0_299"/>
          <p:cNvSpPr/>
          <p:nvPr/>
        </p:nvSpPr>
        <p:spPr>
          <a:xfrm>
            <a:off x="3165475" y="3323034"/>
            <a:ext cx="557211" cy="200024"/>
          </a:xfrm>
          <a:custGeom>
            <a:avLst/>
            <a:gdLst/>
            <a:ahLst/>
            <a:cxnLst/>
            <a:rect l="l" t="t" r="r" b="b"/>
            <a:pathLst>
              <a:path w="1624" h="578" extrusionOk="0">
                <a:moveTo>
                  <a:pt x="1329" y="577"/>
                </a:moveTo>
                <a:lnTo>
                  <a:pt x="1329" y="577"/>
                </a:lnTo>
                <a:cubicBezTo>
                  <a:pt x="1437" y="577"/>
                  <a:pt x="1541" y="491"/>
                  <a:pt x="1563" y="385"/>
                </a:cubicBezTo>
                <a:lnTo>
                  <a:pt x="1601" y="190"/>
                </a:lnTo>
                <a:cubicBezTo>
                  <a:pt x="1623" y="86"/>
                  <a:pt x="1552" y="0"/>
                  <a:pt x="1444" y="0"/>
                </a:cubicBezTo>
                <a:lnTo>
                  <a:pt x="347" y="0"/>
                </a:lnTo>
                <a:cubicBezTo>
                  <a:pt x="240" y="0"/>
                  <a:pt x="126" y="83"/>
                  <a:pt x="95" y="185"/>
                </a:cubicBezTo>
                <a:lnTo>
                  <a:pt x="32" y="391"/>
                </a:lnTo>
                <a:cubicBezTo>
                  <a:pt x="0" y="493"/>
                  <a:pt x="63" y="577"/>
                  <a:pt x="170" y="577"/>
                </a:cubicBezTo>
                <a:lnTo>
                  <a:pt x="1329" y="577"/>
                </a:lnTo>
              </a:path>
            </a:pathLst>
          </a:custGeom>
          <a:solidFill>
            <a:srgbClr val="F67F14"/>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02" name="Google Shape;302;g29d7787c47d_0_299"/>
          <p:cNvSpPr/>
          <p:nvPr/>
        </p:nvSpPr>
        <p:spPr>
          <a:xfrm>
            <a:off x="7410450" y="4218384"/>
            <a:ext cx="565148" cy="333374"/>
          </a:xfrm>
          <a:custGeom>
            <a:avLst/>
            <a:gdLst/>
            <a:ahLst/>
            <a:cxnLst/>
            <a:rect l="l" t="t" r="r" b="b"/>
            <a:pathLst>
              <a:path w="1636" h="970" extrusionOk="0">
                <a:moveTo>
                  <a:pt x="0" y="0"/>
                </a:moveTo>
                <a:lnTo>
                  <a:pt x="0" y="0"/>
                </a:lnTo>
                <a:cubicBezTo>
                  <a:pt x="83" y="16"/>
                  <a:pt x="1635" y="0"/>
                  <a:pt x="1635" y="0"/>
                </a:cubicBezTo>
                <a:lnTo>
                  <a:pt x="1635" y="969"/>
                </a:lnTo>
                <a:lnTo>
                  <a:pt x="488" y="969"/>
                </a:lnTo>
                <a:lnTo>
                  <a:pt x="0" y="0"/>
                </a:lnTo>
              </a:path>
            </a:pathLst>
          </a:custGeom>
          <a:solidFill>
            <a:srgbClr val="D1CDCC"/>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03" name="Google Shape;303;g29d7787c47d_0_299"/>
          <p:cNvSpPr/>
          <p:nvPr/>
        </p:nvSpPr>
        <p:spPr>
          <a:xfrm>
            <a:off x="150813" y="2148487"/>
            <a:ext cx="8842371" cy="2482452"/>
          </a:xfrm>
          <a:custGeom>
            <a:avLst/>
            <a:gdLst/>
            <a:ahLst/>
            <a:cxnLst/>
            <a:rect l="l" t="t" r="r" b="b"/>
            <a:pathLst>
              <a:path w="22296" h="7326" extrusionOk="0">
                <a:moveTo>
                  <a:pt x="21562" y="7325"/>
                </a:moveTo>
                <a:lnTo>
                  <a:pt x="18768" y="7325"/>
                </a:lnTo>
                <a:lnTo>
                  <a:pt x="18768" y="7325"/>
                </a:lnTo>
                <a:cubicBezTo>
                  <a:pt x="18484" y="7325"/>
                  <a:pt x="18226" y="7161"/>
                  <a:pt x="18104" y="6904"/>
                </a:cubicBezTo>
                <a:lnTo>
                  <a:pt x="16945" y="4443"/>
                </a:lnTo>
                <a:lnTo>
                  <a:pt x="13915" y="4443"/>
                </a:lnTo>
                <a:lnTo>
                  <a:pt x="13915" y="4443"/>
                </a:lnTo>
                <a:cubicBezTo>
                  <a:pt x="13582" y="4443"/>
                  <a:pt x="13288" y="4216"/>
                  <a:pt x="13206" y="3892"/>
                </a:cubicBezTo>
                <a:lnTo>
                  <a:pt x="12984" y="3026"/>
                </a:lnTo>
                <a:lnTo>
                  <a:pt x="10421" y="3026"/>
                </a:lnTo>
                <a:lnTo>
                  <a:pt x="10296" y="3823"/>
                </a:lnTo>
                <a:lnTo>
                  <a:pt x="10296" y="3823"/>
                </a:lnTo>
                <a:cubicBezTo>
                  <a:pt x="10242" y="4179"/>
                  <a:pt x="9934" y="4443"/>
                  <a:pt x="9572" y="4443"/>
                </a:cubicBezTo>
                <a:lnTo>
                  <a:pt x="4298" y="4443"/>
                </a:lnTo>
                <a:lnTo>
                  <a:pt x="4298" y="4443"/>
                </a:lnTo>
                <a:cubicBezTo>
                  <a:pt x="4044" y="4443"/>
                  <a:pt x="3808" y="4311"/>
                  <a:pt x="3675" y="4095"/>
                </a:cubicBezTo>
                <a:lnTo>
                  <a:pt x="3675" y="4095"/>
                </a:lnTo>
                <a:cubicBezTo>
                  <a:pt x="3541" y="3879"/>
                  <a:pt x="3529" y="3609"/>
                  <a:pt x="3642" y="3382"/>
                </a:cubicBezTo>
                <a:lnTo>
                  <a:pt x="4602" y="1464"/>
                </a:lnTo>
                <a:lnTo>
                  <a:pt x="733" y="1464"/>
                </a:lnTo>
                <a:lnTo>
                  <a:pt x="733" y="1464"/>
                </a:lnTo>
                <a:cubicBezTo>
                  <a:pt x="329" y="1464"/>
                  <a:pt x="0" y="1136"/>
                  <a:pt x="0" y="731"/>
                </a:cubicBezTo>
                <a:lnTo>
                  <a:pt x="0" y="731"/>
                </a:lnTo>
                <a:cubicBezTo>
                  <a:pt x="0" y="328"/>
                  <a:pt x="329" y="0"/>
                  <a:pt x="733" y="0"/>
                </a:cubicBezTo>
                <a:lnTo>
                  <a:pt x="5787" y="0"/>
                </a:lnTo>
                <a:lnTo>
                  <a:pt x="5787" y="0"/>
                </a:lnTo>
                <a:cubicBezTo>
                  <a:pt x="6041" y="0"/>
                  <a:pt x="6277" y="130"/>
                  <a:pt x="6410" y="347"/>
                </a:cubicBezTo>
                <a:lnTo>
                  <a:pt x="6410" y="347"/>
                </a:lnTo>
                <a:cubicBezTo>
                  <a:pt x="6543" y="562"/>
                  <a:pt x="6557" y="831"/>
                  <a:pt x="6442" y="1058"/>
                </a:cubicBezTo>
                <a:lnTo>
                  <a:pt x="5483" y="2977"/>
                </a:lnTo>
                <a:lnTo>
                  <a:pt x="8945" y="2977"/>
                </a:lnTo>
                <a:lnTo>
                  <a:pt x="9068" y="2182"/>
                </a:lnTo>
                <a:lnTo>
                  <a:pt x="9068" y="2182"/>
                </a:lnTo>
                <a:cubicBezTo>
                  <a:pt x="9124" y="1824"/>
                  <a:pt x="9431" y="1560"/>
                  <a:pt x="9792" y="1560"/>
                </a:cubicBezTo>
                <a:lnTo>
                  <a:pt x="13552" y="1560"/>
                </a:lnTo>
                <a:lnTo>
                  <a:pt x="13552" y="1560"/>
                </a:lnTo>
                <a:cubicBezTo>
                  <a:pt x="13886" y="1560"/>
                  <a:pt x="14179" y="1788"/>
                  <a:pt x="14261" y="2111"/>
                </a:cubicBezTo>
                <a:lnTo>
                  <a:pt x="14484" y="2977"/>
                </a:lnTo>
                <a:lnTo>
                  <a:pt x="17410" y="2977"/>
                </a:lnTo>
                <a:lnTo>
                  <a:pt x="17410" y="2977"/>
                </a:lnTo>
                <a:cubicBezTo>
                  <a:pt x="17694" y="2977"/>
                  <a:pt x="17952" y="3141"/>
                  <a:pt x="18073" y="3398"/>
                </a:cubicBezTo>
                <a:lnTo>
                  <a:pt x="19232" y="5860"/>
                </a:lnTo>
                <a:lnTo>
                  <a:pt x="21562" y="5860"/>
                </a:lnTo>
                <a:lnTo>
                  <a:pt x="21562" y="5860"/>
                </a:lnTo>
                <a:cubicBezTo>
                  <a:pt x="21967" y="5860"/>
                  <a:pt x="22295" y="6188"/>
                  <a:pt x="22295" y="6592"/>
                </a:cubicBezTo>
                <a:lnTo>
                  <a:pt x="22295" y="6592"/>
                </a:lnTo>
                <a:cubicBezTo>
                  <a:pt x="22295" y="6996"/>
                  <a:pt x="21967" y="7325"/>
                  <a:pt x="21562" y="7325"/>
                </a:cubicBezTo>
              </a:path>
            </a:pathLst>
          </a:custGeom>
          <a:solidFill>
            <a:srgbClr val="D9D9D9"/>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04" name="Google Shape;304;g29d7787c47d_0_299"/>
          <p:cNvSpPr/>
          <p:nvPr/>
        </p:nvSpPr>
        <p:spPr>
          <a:xfrm>
            <a:off x="942975" y="2381250"/>
            <a:ext cx="7173904" cy="2016924"/>
          </a:xfrm>
          <a:custGeom>
            <a:avLst/>
            <a:gdLst/>
            <a:ahLst/>
            <a:cxnLst/>
            <a:rect l="l" t="t" r="r" b="b"/>
            <a:pathLst>
              <a:path w="20830" h="5862" extrusionOk="0">
                <a:moveTo>
                  <a:pt x="0" y="0"/>
                </a:moveTo>
                <a:lnTo>
                  <a:pt x="5054" y="0"/>
                </a:lnTo>
                <a:lnTo>
                  <a:pt x="3565" y="2979"/>
                </a:lnTo>
                <a:lnTo>
                  <a:pt x="8839" y="2979"/>
                </a:lnTo>
                <a:lnTo>
                  <a:pt x="9059" y="1563"/>
                </a:lnTo>
                <a:lnTo>
                  <a:pt x="12819" y="1563"/>
                </a:lnTo>
                <a:lnTo>
                  <a:pt x="13182" y="2979"/>
                </a:lnTo>
                <a:lnTo>
                  <a:pt x="16677" y="2979"/>
                </a:lnTo>
                <a:lnTo>
                  <a:pt x="18035" y="5861"/>
                </a:lnTo>
                <a:lnTo>
                  <a:pt x="20829" y="5861"/>
                </a:lnTo>
              </a:path>
            </a:pathLst>
          </a:custGeom>
          <a:noFill/>
          <a:ln w="527400" cap="flat" cmpd="sng">
            <a:solidFill>
              <a:srgbClr val="464646"/>
            </a:solidFill>
            <a:prstDash val="solid"/>
            <a:round/>
            <a:headEnd type="none" w="med" len="med"/>
            <a:tailEnd type="none" w="med" len="med"/>
          </a:ln>
        </p:spPr>
        <p:txBody>
          <a:bodyPr spcFirstLastPara="1" wrap="square" lIns="38400" tIns="19200" rIns="38400" bIns="19200" anchor="t"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05" name="Google Shape;305;g29d7787c47d_0_299"/>
          <p:cNvSpPr/>
          <p:nvPr/>
        </p:nvSpPr>
        <p:spPr>
          <a:xfrm>
            <a:off x="942975" y="2381250"/>
            <a:ext cx="7173904" cy="2016924"/>
          </a:xfrm>
          <a:custGeom>
            <a:avLst/>
            <a:gdLst/>
            <a:ahLst/>
            <a:cxnLst/>
            <a:rect l="l" t="t" r="r" b="b"/>
            <a:pathLst>
              <a:path w="20830" h="5862" extrusionOk="0">
                <a:moveTo>
                  <a:pt x="0" y="0"/>
                </a:moveTo>
                <a:lnTo>
                  <a:pt x="5054" y="0"/>
                </a:lnTo>
                <a:lnTo>
                  <a:pt x="3565" y="2979"/>
                </a:lnTo>
                <a:lnTo>
                  <a:pt x="8839" y="2979"/>
                </a:lnTo>
                <a:lnTo>
                  <a:pt x="9059" y="1563"/>
                </a:lnTo>
                <a:lnTo>
                  <a:pt x="12819" y="1563"/>
                </a:lnTo>
                <a:lnTo>
                  <a:pt x="13182" y="2979"/>
                </a:lnTo>
                <a:lnTo>
                  <a:pt x="16677" y="2979"/>
                </a:lnTo>
                <a:lnTo>
                  <a:pt x="18035" y="5861"/>
                </a:lnTo>
                <a:lnTo>
                  <a:pt x="20829" y="5861"/>
                </a:lnTo>
              </a:path>
            </a:pathLst>
          </a:custGeom>
          <a:noFill/>
          <a:ln w="439200" cap="flat" cmpd="sng">
            <a:solidFill>
              <a:srgbClr val="FFFFFF"/>
            </a:solidFill>
            <a:prstDash val="solid"/>
            <a:round/>
            <a:headEnd type="none" w="med" len="med"/>
            <a:tailEnd type="none" w="med" len="med"/>
          </a:ln>
        </p:spPr>
        <p:txBody>
          <a:bodyPr spcFirstLastPara="1" wrap="square" lIns="38400" tIns="19200" rIns="38400" bIns="19200" anchor="t"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06" name="Google Shape;306;g29d7787c47d_0_299"/>
          <p:cNvSpPr/>
          <p:nvPr/>
        </p:nvSpPr>
        <p:spPr>
          <a:xfrm>
            <a:off x="942975" y="2381250"/>
            <a:ext cx="7173904" cy="2016924"/>
          </a:xfrm>
          <a:custGeom>
            <a:avLst/>
            <a:gdLst/>
            <a:ahLst/>
            <a:cxnLst/>
            <a:rect l="l" t="t" r="r" b="b"/>
            <a:pathLst>
              <a:path w="20830" h="5862" extrusionOk="0">
                <a:moveTo>
                  <a:pt x="0" y="0"/>
                </a:moveTo>
                <a:lnTo>
                  <a:pt x="5054" y="0"/>
                </a:lnTo>
                <a:lnTo>
                  <a:pt x="3565" y="2979"/>
                </a:lnTo>
                <a:lnTo>
                  <a:pt x="8839" y="2979"/>
                </a:lnTo>
                <a:lnTo>
                  <a:pt x="9059" y="1563"/>
                </a:lnTo>
                <a:lnTo>
                  <a:pt x="12819" y="1563"/>
                </a:lnTo>
                <a:lnTo>
                  <a:pt x="13182" y="2979"/>
                </a:lnTo>
                <a:lnTo>
                  <a:pt x="16677" y="2979"/>
                </a:lnTo>
                <a:lnTo>
                  <a:pt x="18035" y="5861"/>
                </a:lnTo>
                <a:lnTo>
                  <a:pt x="20829" y="5861"/>
                </a:lnTo>
              </a:path>
            </a:pathLst>
          </a:custGeom>
          <a:noFill/>
          <a:ln w="351700" cap="flat" cmpd="sng">
            <a:solidFill>
              <a:srgbClr val="464646"/>
            </a:solidFill>
            <a:prstDash val="solid"/>
            <a:round/>
            <a:headEnd type="none" w="med" len="med"/>
            <a:tailEnd type="none" w="med" len="med"/>
          </a:ln>
        </p:spPr>
        <p:txBody>
          <a:bodyPr spcFirstLastPara="1" wrap="square" lIns="38400" tIns="19200" rIns="38400" bIns="19200" anchor="t"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cxnSp>
        <p:nvCxnSpPr>
          <p:cNvPr id="307" name="Google Shape;307;g29d7787c47d_0_299"/>
          <p:cNvCxnSpPr/>
          <p:nvPr/>
        </p:nvCxnSpPr>
        <p:spPr>
          <a:xfrm>
            <a:off x="942975" y="2372915"/>
            <a:ext cx="135000" cy="1200"/>
          </a:xfrm>
          <a:prstGeom prst="straightConnector1">
            <a:avLst/>
          </a:prstGeom>
          <a:noFill/>
          <a:ln w="35275" cap="flat" cmpd="sng">
            <a:solidFill>
              <a:srgbClr val="FFFFFF"/>
            </a:solidFill>
            <a:prstDash val="solid"/>
            <a:miter lim="800000"/>
            <a:headEnd type="none" w="med" len="med"/>
            <a:tailEnd type="none" w="med" len="med"/>
          </a:ln>
        </p:spPr>
      </p:cxnSp>
      <p:cxnSp>
        <p:nvCxnSpPr>
          <p:cNvPr id="308" name="Google Shape;308;g29d7787c47d_0_299"/>
          <p:cNvCxnSpPr/>
          <p:nvPr/>
        </p:nvCxnSpPr>
        <p:spPr>
          <a:xfrm>
            <a:off x="1373187" y="2372915"/>
            <a:ext cx="1025400" cy="1200"/>
          </a:xfrm>
          <a:prstGeom prst="straightConnector1">
            <a:avLst/>
          </a:prstGeom>
          <a:noFill/>
          <a:ln w="35275" cap="flat" cmpd="sng">
            <a:solidFill>
              <a:srgbClr val="FFFFFF"/>
            </a:solidFill>
            <a:prstDash val="solid"/>
            <a:miter lim="800000"/>
            <a:headEnd type="none" w="med" len="med"/>
            <a:tailEnd type="none" w="med" len="med"/>
          </a:ln>
        </p:spPr>
      </p:cxnSp>
      <p:sp>
        <p:nvSpPr>
          <p:cNvPr id="309" name="Google Shape;309;g29d7787c47d_0_299"/>
          <p:cNvSpPr/>
          <p:nvPr/>
        </p:nvSpPr>
        <p:spPr>
          <a:xfrm>
            <a:off x="2549525" y="2372915"/>
            <a:ext cx="134937" cy="120253"/>
          </a:xfrm>
          <a:custGeom>
            <a:avLst/>
            <a:gdLst/>
            <a:ahLst/>
            <a:cxnLst/>
            <a:rect l="l" t="t" r="r" b="b"/>
            <a:pathLst>
              <a:path w="392" h="350" extrusionOk="0">
                <a:moveTo>
                  <a:pt x="0" y="0"/>
                </a:moveTo>
                <a:lnTo>
                  <a:pt x="391" y="0"/>
                </a:lnTo>
                <a:lnTo>
                  <a:pt x="217" y="349"/>
                </a:lnTo>
              </a:path>
            </a:pathLst>
          </a:custGeom>
          <a:noFill/>
          <a:ln w="35275" cap="flat" cmpd="sng">
            <a:solidFill>
              <a:srgbClr val="FFFFFF"/>
            </a:solidFill>
            <a:prstDash val="solid"/>
            <a:round/>
            <a:headEnd type="none" w="med" len="med"/>
            <a:tailEnd type="none" w="med" len="med"/>
          </a:ln>
        </p:spPr>
        <p:txBody>
          <a:bodyPr spcFirstLastPara="1" wrap="square" lIns="38400" tIns="19200" rIns="38400" bIns="19200" anchor="t"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cxnSp>
        <p:nvCxnSpPr>
          <p:cNvPr id="310" name="Google Shape;310;g29d7787c47d_0_299"/>
          <p:cNvCxnSpPr/>
          <p:nvPr/>
        </p:nvCxnSpPr>
        <p:spPr>
          <a:xfrm flipH="1">
            <a:off x="2293862" y="2756297"/>
            <a:ext cx="200100" cy="393000"/>
          </a:xfrm>
          <a:prstGeom prst="straightConnector1">
            <a:avLst/>
          </a:prstGeom>
          <a:noFill/>
          <a:ln w="35275" cap="flat" cmpd="sng">
            <a:solidFill>
              <a:srgbClr val="FFFFFF"/>
            </a:solidFill>
            <a:prstDash val="solid"/>
            <a:miter lim="800000"/>
            <a:headEnd type="none" w="med" len="med"/>
            <a:tailEnd type="none" w="med" len="med"/>
          </a:ln>
        </p:spPr>
      </p:cxnSp>
      <p:sp>
        <p:nvSpPr>
          <p:cNvPr id="311" name="Google Shape;311;g29d7787c47d_0_299"/>
          <p:cNvSpPr/>
          <p:nvPr/>
        </p:nvSpPr>
        <p:spPr>
          <a:xfrm>
            <a:off x="2171700" y="3277790"/>
            <a:ext cx="134937" cy="121444"/>
          </a:xfrm>
          <a:custGeom>
            <a:avLst/>
            <a:gdLst/>
            <a:ahLst/>
            <a:cxnLst/>
            <a:rect l="l" t="t" r="r" b="b"/>
            <a:pathLst>
              <a:path w="392" h="351" extrusionOk="0">
                <a:moveTo>
                  <a:pt x="176" y="0"/>
                </a:moveTo>
                <a:lnTo>
                  <a:pt x="0" y="350"/>
                </a:lnTo>
                <a:lnTo>
                  <a:pt x="391" y="350"/>
                </a:lnTo>
              </a:path>
            </a:pathLst>
          </a:custGeom>
          <a:noFill/>
          <a:ln w="35275" cap="flat" cmpd="sng">
            <a:solidFill>
              <a:srgbClr val="FFFFFF"/>
            </a:solidFill>
            <a:prstDash val="solid"/>
            <a:round/>
            <a:headEnd type="none" w="med" len="med"/>
            <a:tailEnd type="none" w="med" len="med"/>
          </a:ln>
        </p:spPr>
        <p:txBody>
          <a:bodyPr spcFirstLastPara="1" wrap="square" lIns="38400" tIns="19200" rIns="38400" bIns="19200" anchor="t"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cxnSp>
        <p:nvCxnSpPr>
          <p:cNvPr id="312" name="Google Shape;312;g29d7787c47d_0_299"/>
          <p:cNvCxnSpPr/>
          <p:nvPr/>
        </p:nvCxnSpPr>
        <p:spPr>
          <a:xfrm>
            <a:off x="2616200" y="3399234"/>
            <a:ext cx="1084200" cy="2400"/>
          </a:xfrm>
          <a:prstGeom prst="straightConnector1">
            <a:avLst/>
          </a:prstGeom>
          <a:noFill/>
          <a:ln w="35275" cap="flat" cmpd="sng">
            <a:solidFill>
              <a:srgbClr val="FFFFFF"/>
            </a:solidFill>
            <a:prstDash val="solid"/>
            <a:miter lim="800000"/>
            <a:headEnd type="none" w="med" len="med"/>
            <a:tailEnd type="none" w="med" len="med"/>
          </a:ln>
        </p:spPr>
      </p:cxnSp>
      <p:sp>
        <p:nvSpPr>
          <p:cNvPr id="313" name="Google Shape;313;g29d7787c47d_0_299"/>
          <p:cNvSpPr/>
          <p:nvPr/>
        </p:nvSpPr>
        <p:spPr>
          <a:xfrm>
            <a:off x="3852862" y="3265884"/>
            <a:ext cx="153987" cy="133350"/>
          </a:xfrm>
          <a:custGeom>
            <a:avLst/>
            <a:gdLst/>
            <a:ahLst/>
            <a:cxnLst/>
            <a:rect l="l" t="t" r="r" b="b"/>
            <a:pathLst>
              <a:path w="451" h="388" extrusionOk="0">
                <a:moveTo>
                  <a:pt x="0" y="387"/>
                </a:moveTo>
                <a:lnTo>
                  <a:pt x="390" y="387"/>
                </a:lnTo>
                <a:lnTo>
                  <a:pt x="450" y="0"/>
                </a:lnTo>
              </a:path>
            </a:pathLst>
          </a:custGeom>
          <a:noFill/>
          <a:ln w="35275" cap="flat" cmpd="sng">
            <a:solidFill>
              <a:srgbClr val="FFFFFF"/>
            </a:solidFill>
            <a:prstDash val="solid"/>
            <a:round/>
            <a:headEnd type="none" w="med" len="med"/>
            <a:tailEnd type="none" w="med" len="med"/>
          </a:ln>
        </p:spPr>
        <p:txBody>
          <a:bodyPr spcFirstLastPara="1" wrap="square" lIns="38400" tIns="19200" rIns="38400" bIns="19200" anchor="t"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14" name="Google Shape;314;g29d7787c47d_0_299"/>
          <p:cNvSpPr/>
          <p:nvPr/>
        </p:nvSpPr>
        <p:spPr>
          <a:xfrm>
            <a:off x="4043362" y="2911078"/>
            <a:ext cx="155575" cy="133350"/>
          </a:xfrm>
          <a:custGeom>
            <a:avLst/>
            <a:gdLst/>
            <a:ahLst/>
            <a:cxnLst/>
            <a:rect l="l" t="t" r="r" b="b"/>
            <a:pathLst>
              <a:path w="452" h="388" extrusionOk="0">
                <a:moveTo>
                  <a:pt x="0" y="387"/>
                </a:moveTo>
                <a:lnTo>
                  <a:pt x="60" y="0"/>
                </a:lnTo>
                <a:lnTo>
                  <a:pt x="451" y="0"/>
                </a:lnTo>
              </a:path>
            </a:pathLst>
          </a:custGeom>
          <a:noFill/>
          <a:ln w="35275" cap="flat" cmpd="sng">
            <a:solidFill>
              <a:srgbClr val="FFFFFF"/>
            </a:solidFill>
            <a:prstDash val="solid"/>
            <a:round/>
            <a:headEnd type="none" w="med" len="med"/>
            <a:tailEnd type="none" w="med" len="med"/>
          </a:ln>
        </p:spPr>
        <p:txBody>
          <a:bodyPr spcFirstLastPara="1" wrap="square" lIns="38400" tIns="19200" rIns="38400" bIns="19200" anchor="t"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cxnSp>
        <p:nvCxnSpPr>
          <p:cNvPr id="315" name="Google Shape;315;g29d7787c47d_0_299"/>
          <p:cNvCxnSpPr/>
          <p:nvPr/>
        </p:nvCxnSpPr>
        <p:spPr>
          <a:xfrm>
            <a:off x="4541837" y="2911078"/>
            <a:ext cx="514500" cy="1200"/>
          </a:xfrm>
          <a:prstGeom prst="straightConnector1">
            <a:avLst/>
          </a:prstGeom>
          <a:noFill/>
          <a:ln w="35275" cap="flat" cmpd="sng">
            <a:solidFill>
              <a:srgbClr val="FFFFFF"/>
            </a:solidFill>
            <a:prstDash val="solid"/>
            <a:miter lim="800000"/>
            <a:headEnd type="none" w="med" len="med"/>
            <a:tailEnd type="none" w="med" len="med"/>
          </a:ln>
        </p:spPr>
      </p:cxnSp>
      <p:sp>
        <p:nvSpPr>
          <p:cNvPr id="316" name="Google Shape;316;g29d7787c47d_0_299"/>
          <p:cNvSpPr/>
          <p:nvPr/>
        </p:nvSpPr>
        <p:spPr>
          <a:xfrm>
            <a:off x="5224462" y="2911078"/>
            <a:ext cx="168275" cy="129778"/>
          </a:xfrm>
          <a:custGeom>
            <a:avLst/>
            <a:gdLst/>
            <a:ahLst/>
            <a:cxnLst/>
            <a:rect l="l" t="t" r="r" b="b"/>
            <a:pathLst>
              <a:path w="489" h="379" extrusionOk="0">
                <a:moveTo>
                  <a:pt x="0" y="0"/>
                </a:moveTo>
                <a:lnTo>
                  <a:pt x="391" y="0"/>
                </a:lnTo>
                <a:lnTo>
                  <a:pt x="488" y="378"/>
                </a:lnTo>
              </a:path>
            </a:pathLst>
          </a:custGeom>
          <a:noFill/>
          <a:ln w="35275" cap="flat" cmpd="sng">
            <a:solidFill>
              <a:srgbClr val="FFFFFF"/>
            </a:solidFill>
            <a:prstDash val="solid"/>
            <a:round/>
            <a:headEnd type="none" w="med" len="med"/>
            <a:tailEnd type="none" w="med" len="med"/>
          </a:ln>
        </p:spPr>
        <p:txBody>
          <a:bodyPr spcFirstLastPara="1" wrap="square" lIns="38400" tIns="19200" rIns="38400" bIns="19200" anchor="t"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17" name="Google Shape;317;g29d7787c47d_0_299"/>
          <p:cNvSpPr/>
          <p:nvPr/>
        </p:nvSpPr>
        <p:spPr>
          <a:xfrm>
            <a:off x="5449887" y="3269456"/>
            <a:ext cx="169862" cy="129778"/>
          </a:xfrm>
          <a:custGeom>
            <a:avLst/>
            <a:gdLst/>
            <a:ahLst/>
            <a:cxnLst/>
            <a:rect l="l" t="t" r="r" b="b"/>
            <a:pathLst>
              <a:path w="490" h="380" extrusionOk="0">
                <a:moveTo>
                  <a:pt x="0" y="0"/>
                </a:moveTo>
                <a:lnTo>
                  <a:pt x="95" y="379"/>
                </a:lnTo>
                <a:lnTo>
                  <a:pt x="489" y="379"/>
                </a:lnTo>
              </a:path>
            </a:pathLst>
          </a:custGeom>
          <a:noFill/>
          <a:ln w="35275" cap="flat" cmpd="sng">
            <a:solidFill>
              <a:srgbClr val="FFFFFF"/>
            </a:solidFill>
            <a:prstDash val="solid"/>
            <a:round/>
            <a:headEnd type="none" w="med" len="med"/>
            <a:tailEnd type="none" w="med" len="med"/>
          </a:ln>
        </p:spPr>
        <p:txBody>
          <a:bodyPr spcFirstLastPara="1" wrap="square" lIns="38400" tIns="19200" rIns="38400" bIns="19200" anchor="t"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cxnSp>
        <p:nvCxnSpPr>
          <p:cNvPr id="318" name="Google Shape;318;g29d7787c47d_0_299"/>
          <p:cNvCxnSpPr/>
          <p:nvPr/>
        </p:nvCxnSpPr>
        <p:spPr>
          <a:xfrm>
            <a:off x="5930900" y="3399234"/>
            <a:ext cx="462000" cy="2400"/>
          </a:xfrm>
          <a:prstGeom prst="straightConnector1">
            <a:avLst/>
          </a:prstGeom>
          <a:noFill/>
          <a:ln w="35275" cap="flat" cmpd="sng">
            <a:solidFill>
              <a:srgbClr val="FFFFFF"/>
            </a:solidFill>
            <a:prstDash val="solid"/>
            <a:miter lim="800000"/>
            <a:headEnd type="none" w="med" len="med"/>
            <a:tailEnd type="none" w="med" len="med"/>
          </a:ln>
        </p:spPr>
      </p:cxnSp>
      <p:sp>
        <p:nvSpPr>
          <p:cNvPr id="319" name="Google Shape;319;g29d7787c47d_0_299"/>
          <p:cNvSpPr/>
          <p:nvPr/>
        </p:nvSpPr>
        <p:spPr>
          <a:xfrm>
            <a:off x="6553200" y="3399234"/>
            <a:ext cx="192087" cy="121444"/>
          </a:xfrm>
          <a:custGeom>
            <a:avLst/>
            <a:gdLst/>
            <a:ahLst/>
            <a:cxnLst/>
            <a:rect l="l" t="t" r="r" b="b"/>
            <a:pathLst>
              <a:path w="558" h="354" extrusionOk="0">
                <a:moveTo>
                  <a:pt x="0" y="0"/>
                </a:moveTo>
                <a:lnTo>
                  <a:pt x="390" y="0"/>
                </a:lnTo>
                <a:lnTo>
                  <a:pt x="557" y="353"/>
                </a:lnTo>
              </a:path>
            </a:pathLst>
          </a:custGeom>
          <a:noFill/>
          <a:ln w="35275" cap="flat" cmpd="sng">
            <a:solidFill>
              <a:srgbClr val="FFFFFF"/>
            </a:solidFill>
            <a:prstDash val="solid"/>
            <a:round/>
            <a:headEnd type="none" w="med" len="med"/>
            <a:tailEnd type="none" w="med" len="med"/>
          </a:ln>
        </p:spPr>
        <p:txBody>
          <a:bodyPr spcFirstLastPara="1" wrap="square" lIns="38400" tIns="19200" rIns="38400" bIns="19200" anchor="t"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cxnSp>
        <p:nvCxnSpPr>
          <p:cNvPr id="320" name="Google Shape;320;g29d7787c47d_0_299"/>
          <p:cNvCxnSpPr/>
          <p:nvPr/>
        </p:nvCxnSpPr>
        <p:spPr>
          <a:xfrm>
            <a:off x="6861175" y="3769519"/>
            <a:ext cx="176100" cy="375000"/>
          </a:xfrm>
          <a:prstGeom prst="straightConnector1">
            <a:avLst/>
          </a:prstGeom>
          <a:noFill/>
          <a:ln w="35275" cap="flat" cmpd="sng">
            <a:solidFill>
              <a:srgbClr val="FFFFFF"/>
            </a:solidFill>
            <a:prstDash val="solid"/>
            <a:miter lim="800000"/>
            <a:headEnd type="none" w="med" len="med"/>
            <a:tailEnd type="none" w="med" len="med"/>
          </a:ln>
        </p:spPr>
      </p:cxnSp>
      <p:sp>
        <p:nvSpPr>
          <p:cNvPr id="321" name="Google Shape;321;g29d7787c47d_0_299"/>
          <p:cNvSpPr/>
          <p:nvPr/>
        </p:nvSpPr>
        <p:spPr>
          <a:xfrm>
            <a:off x="7099300" y="4269581"/>
            <a:ext cx="193675" cy="121444"/>
          </a:xfrm>
          <a:custGeom>
            <a:avLst/>
            <a:gdLst/>
            <a:ahLst/>
            <a:cxnLst/>
            <a:rect l="l" t="t" r="r" b="b"/>
            <a:pathLst>
              <a:path w="563" h="354" extrusionOk="0">
                <a:moveTo>
                  <a:pt x="0" y="0"/>
                </a:moveTo>
                <a:lnTo>
                  <a:pt x="162" y="353"/>
                </a:lnTo>
                <a:lnTo>
                  <a:pt x="562" y="353"/>
                </a:lnTo>
              </a:path>
            </a:pathLst>
          </a:custGeom>
          <a:noFill/>
          <a:ln w="35275" cap="flat" cmpd="sng">
            <a:solidFill>
              <a:srgbClr val="FFFFFF"/>
            </a:solidFill>
            <a:prstDash val="solid"/>
            <a:round/>
            <a:headEnd type="none" w="med" len="med"/>
            <a:tailEnd type="none" w="med" len="med"/>
          </a:ln>
        </p:spPr>
        <p:txBody>
          <a:bodyPr spcFirstLastPara="1" wrap="square" lIns="38400" tIns="19200" rIns="38400" bIns="19200" anchor="t"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cxnSp>
        <p:nvCxnSpPr>
          <p:cNvPr id="322" name="Google Shape;322;g29d7787c47d_0_299"/>
          <p:cNvCxnSpPr/>
          <p:nvPr/>
        </p:nvCxnSpPr>
        <p:spPr>
          <a:xfrm>
            <a:off x="7518400" y="4391025"/>
            <a:ext cx="346200" cy="1200"/>
          </a:xfrm>
          <a:prstGeom prst="straightConnector1">
            <a:avLst/>
          </a:prstGeom>
          <a:noFill/>
          <a:ln w="35275" cap="flat" cmpd="sng">
            <a:solidFill>
              <a:srgbClr val="FFFFFF"/>
            </a:solidFill>
            <a:prstDash val="solid"/>
            <a:miter lim="800000"/>
            <a:headEnd type="none" w="med" len="med"/>
            <a:tailEnd type="none" w="med" len="med"/>
          </a:ln>
        </p:spPr>
      </p:cxnSp>
      <p:sp>
        <p:nvSpPr>
          <p:cNvPr id="323" name="Google Shape;323;g29d7787c47d_0_299"/>
          <p:cNvSpPr/>
          <p:nvPr/>
        </p:nvSpPr>
        <p:spPr>
          <a:xfrm>
            <a:off x="1854200" y="1445419"/>
            <a:ext cx="627061" cy="914401"/>
          </a:xfrm>
          <a:custGeom>
            <a:avLst/>
            <a:gdLst/>
            <a:ahLst/>
            <a:cxnLst/>
            <a:rect l="l" t="t" r="r" b="b"/>
            <a:pathLst>
              <a:path w="1821" h="2656" extrusionOk="0">
                <a:moveTo>
                  <a:pt x="1820" y="912"/>
                </a:moveTo>
                <a:lnTo>
                  <a:pt x="1820" y="912"/>
                </a:lnTo>
                <a:cubicBezTo>
                  <a:pt x="1820" y="1634"/>
                  <a:pt x="910" y="2655"/>
                  <a:pt x="910" y="2655"/>
                </a:cubicBezTo>
                <a:lnTo>
                  <a:pt x="910" y="2655"/>
                </a:lnTo>
                <a:cubicBezTo>
                  <a:pt x="910" y="2655"/>
                  <a:pt x="0" y="1618"/>
                  <a:pt x="0" y="912"/>
                </a:cubicBezTo>
                <a:lnTo>
                  <a:pt x="0" y="912"/>
                </a:lnTo>
                <a:cubicBezTo>
                  <a:pt x="0" y="408"/>
                  <a:pt x="407" y="0"/>
                  <a:pt x="910" y="0"/>
                </a:cubicBezTo>
                <a:lnTo>
                  <a:pt x="910" y="0"/>
                </a:lnTo>
                <a:cubicBezTo>
                  <a:pt x="1413" y="0"/>
                  <a:pt x="1820" y="408"/>
                  <a:pt x="1820" y="912"/>
                </a:cubicBezTo>
              </a:path>
            </a:pathLst>
          </a:custGeom>
          <a:solidFill>
            <a:schemeClr val="accent1"/>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24" name="Google Shape;324;g29d7787c47d_0_299"/>
          <p:cNvSpPr/>
          <p:nvPr/>
        </p:nvSpPr>
        <p:spPr>
          <a:xfrm>
            <a:off x="2166937" y="1445419"/>
            <a:ext cx="314325" cy="914401"/>
          </a:xfrm>
          <a:custGeom>
            <a:avLst/>
            <a:gdLst/>
            <a:ahLst/>
            <a:cxnLst/>
            <a:rect l="l" t="t" r="r" b="b"/>
            <a:pathLst>
              <a:path w="911" h="2656" extrusionOk="0">
                <a:moveTo>
                  <a:pt x="0" y="0"/>
                </a:moveTo>
                <a:lnTo>
                  <a:pt x="0" y="2655"/>
                </a:lnTo>
                <a:lnTo>
                  <a:pt x="0" y="2655"/>
                </a:lnTo>
                <a:cubicBezTo>
                  <a:pt x="0" y="2655"/>
                  <a:pt x="910" y="1634"/>
                  <a:pt x="910" y="912"/>
                </a:cubicBezTo>
                <a:lnTo>
                  <a:pt x="910" y="912"/>
                </a:lnTo>
                <a:cubicBezTo>
                  <a:pt x="910" y="408"/>
                  <a:pt x="503" y="0"/>
                  <a:pt x="0" y="0"/>
                </a:cubicBezTo>
              </a:path>
            </a:pathLst>
          </a:custGeom>
          <a:solidFill>
            <a:srgbClr val="C91B2B"/>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25" name="Google Shape;325;g29d7787c47d_0_299"/>
          <p:cNvSpPr/>
          <p:nvPr/>
        </p:nvSpPr>
        <p:spPr>
          <a:xfrm>
            <a:off x="1931987" y="1522809"/>
            <a:ext cx="469899" cy="470297"/>
          </a:xfrm>
          <a:custGeom>
            <a:avLst/>
            <a:gdLst/>
            <a:ahLst/>
            <a:cxnLst/>
            <a:rect l="l" t="t" r="r" b="b"/>
            <a:pathLst>
              <a:path w="1367" h="1366" extrusionOk="0">
                <a:moveTo>
                  <a:pt x="1366" y="684"/>
                </a:moveTo>
                <a:lnTo>
                  <a:pt x="1366" y="684"/>
                </a:lnTo>
                <a:cubicBezTo>
                  <a:pt x="1366" y="1060"/>
                  <a:pt x="1060" y="1365"/>
                  <a:pt x="683" y="1365"/>
                </a:cubicBezTo>
                <a:cubicBezTo>
                  <a:pt x="306" y="1365"/>
                  <a:pt x="0" y="1060"/>
                  <a:pt x="0" y="684"/>
                </a:cubicBezTo>
                <a:cubicBezTo>
                  <a:pt x="0" y="306"/>
                  <a:pt x="306" y="0"/>
                  <a:pt x="683" y="0"/>
                </a:cubicBezTo>
                <a:cubicBezTo>
                  <a:pt x="1060" y="0"/>
                  <a:pt x="1366" y="306"/>
                  <a:pt x="1366" y="684"/>
                </a:cubicBezTo>
              </a:path>
            </a:pathLst>
          </a:custGeom>
          <a:solidFill>
            <a:srgbClr val="FFFFFF"/>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26" name="Google Shape;326;g29d7787c47d_0_299"/>
          <p:cNvSpPr/>
          <p:nvPr/>
        </p:nvSpPr>
        <p:spPr>
          <a:xfrm>
            <a:off x="2133600" y="1638300"/>
            <a:ext cx="58737" cy="214313"/>
          </a:xfrm>
          <a:custGeom>
            <a:avLst/>
            <a:gdLst/>
            <a:ahLst/>
            <a:cxnLst/>
            <a:rect l="l" t="t" r="r" b="b"/>
            <a:pathLst>
              <a:path w="171" h="622" extrusionOk="0">
                <a:moveTo>
                  <a:pt x="0" y="129"/>
                </a:moveTo>
                <a:lnTo>
                  <a:pt x="0" y="129"/>
                </a:lnTo>
                <a:cubicBezTo>
                  <a:pt x="0" y="114"/>
                  <a:pt x="8" y="102"/>
                  <a:pt x="19" y="93"/>
                </a:cubicBezTo>
                <a:lnTo>
                  <a:pt x="107" y="8"/>
                </a:lnTo>
                <a:lnTo>
                  <a:pt x="107" y="8"/>
                </a:lnTo>
                <a:cubicBezTo>
                  <a:pt x="113" y="3"/>
                  <a:pt x="120" y="0"/>
                  <a:pt x="130" y="0"/>
                </a:cubicBezTo>
                <a:lnTo>
                  <a:pt x="130" y="0"/>
                </a:lnTo>
                <a:cubicBezTo>
                  <a:pt x="141" y="0"/>
                  <a:pt x="150" y="3"/>
                  <a:pt x="157" y="8"/>
                </a:cubicBezTo>
                <a:lnTo>
                  <a:pt x="157" y="8"/>
                </a:lnTo>
                <a:cubicBezTo>
                  <a:pt x="166" y="13"/>
                  <a:pt x="170" y="20"/>
                  <a:pt x="170" y="29"/>
                </a:cubicBezTo>
                <a:lnTo>
                  <a:pt x="170" y="592"/>
                </a:lnTo>
                <a:lnTo>
                  <a:pt x="170" y="592"/>
                </a:lnTo>
                <a:cubicBezTo>
                  <a:pt x="170" y="601"/>
                  <a:pt x="166" y="608"/>
                  <a:pt x="157" y="614"/>
                </a:cubicBezTo>
                <a:lnTo>
                  <a:pt x="157" y="614"/>
                </a:lnTo>
                <a:cubicBezTo>
                  <a:pt x="147" y="618"/>
                  <a:pt x="136" y="621"/>
                  <a:pt x="125" y="621"/>
                </a:cubicBezTo>
                <a:lnTo>
                  <a:pt x="125" y="621"/>
                </a:lnTo>
                <a:cubicBezTo>
                  <a:pt x="113" y="621"/>
                  <a:pt x="101" y="618"/>
                  <a:pt x="92" y="614"/>
                </a:cubicBezTo>
                <a:lnTo>
                  <a:pt x="92" y="614"/>
                </a:lnTo>
                <a:cubicBezTo>
                  <a:pt x="84" y="608"/>
                  <a:pt x="79" y="601"/>
                  <a:pt x="79" y="592"/>
                </a:cubicBezTo>
                <a:lnTo>
                  <a:pt x="79" y="120"/>
                </a:lnTo>
                <a:lnTo>
                  <a:pt x="50" y="156"/>
                </a:lnTo>
                <a:lnTo>
                  <a:pt x="50" y="156"/>
                </a:lnTo>
                <a:cubicBezTo>
                  <a:pt x="44" y="163"/>
                  <a:pt x="38" y="165"/>
                  <a:pt x="31" y="165"/>
                </a:cubicBezTo>
                <a:lnTo>
                  <a:pt x="31" y="165"/>
                </a:lnTo>
                <a:cubicBezTo>
                  <a:pt x="24" y="165"/>
                  <a:pt x="16" y="161"/>
                  <a:pt x="9" y="154"/>
                </a:cubicBezTo>
                <a:lnTo>
                  <a:pt x="9" y="154"/>
                </a:lnTo>
                <a:cubicBezTo>
                  <a:pt x="3" y="146"/>
                  <a:pt x="0" y="138"/>
                  <a:pt x="0" y="129"/>
                </a:cubicBezTo>
              </a:path>
            </a:pathLst>
          </a:custGeom>
          <a:solidFill>
            <a:schemeClr val="accent1"/>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27" name="Google Shape;327;g29d7787c47d_0_299"/>
          <p:cNvSpPr/>
          <p:nvPr/>
        </p:nvSpPr>
        <p:spPr>
          <a:xfrm>
            <a:off x="6386512" y="2470547"/>
            <a:ext cx="627064" cy="914401"/>
          </a:xfrm>
          <a:custGeom>
            <a:avLst/>
            <a:gdLst/>
            <a:ahLst/>
            <a:cxnLst/>
            <a:rect l="l" t="t" r="r" b="b"/>
            <a:pathLst>
              <a:path w="1822" h="2656" extrusionOk="0">
                <a:moveTo>
                  <a:pt x="1821" y="911"/>
                </a:moveTo>
                <a:lnTo>
                  <a:pt x="1821" y="911"/>
                </a:lnTo>
                <a:cubicBezTo>
                  <a:pt x="1821" y="1633"/>
                  <a:pt x="909" y="2655"/>
                  <a:pt x="909" y="2655"/>
                </a:cubicBezTo>
                <a:lnTo>
                  <a:pt x="909" y="2655"/>
                </a:lnTo>
                <a:cubicBezTo>
                  <a:pt x="909" y="2655"/>
                  <a:pt x="0" y="1617"/>
                  <a:pt x="0" y="911"/>
                </a:cubicBezTo>
                <a:lnTo>
                  <a:pt x="0" y="911"/>
                </a:lnTo>
                <a:cubicBezTo>
                  <a:pt x="0" y="409"/>
                  <a:pt x="407" y="0"/>
                  <a:pt x="909" y="0"/>
                </a:cubicBezTo>
                <a:lnTo>
                  <a:pt x="909" y="0"/>
                </a:lnTo>
                <a:cubicBezTo>
                  <a:pt x="1413" y="0"/>
                  <a:pt x="1821" y="409"/>
                  <a:pt x="1821" y="911"/>
                </a:cubicBezTo>
              </a:path>
            </a:pathLst>
          </a:custGeom>
          <a:solidFill>
            <a:srgbClr val="5AD2E4"/>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28" name="Google Shape;328;g29d7787c47d_0_299"/>
          <p:cNvSpPr/>
          <p:nvPr/>
        </p:nvSpPr>
        <p:spPr>
          <a:xfrm>
            <a:off x="6699250" y="2470547"/>
            <a:ext cx="314325" cy="914401"/>
          </a:xfrm>
          <a:custGeom>
            <a:avLst/>
            <a:gdLst/>
            <a:ahLst/>
            <a:cxnLst/>
            <a:rect l="l" t="t" r="r" b="b"/>
            <a:pathLst>
              <a:path w="913" h="2656" extrusionOk="0">
                <a:moveTo>
                  <a:pt x="0" y="0"/>
                </a:moveTo>
                <a:lnTo>
                  <a:pt x="0" y="2655"/>
                </a:lnTo>
                <a:lnTo>
                  <a:pt x="0" y="2655"/>
                </a:lnTo>
                <a:cubicBezTo>
                  <a:pt x="0" y="2655"/>
                  <a:pt x="912" y="1633"/>
                  <a:pt x="912" y="911"/>
                </a:cubicBezTo>
                <a:lnTo>
                  <a:pt x="912" y="911"/>
                </a:lnTo>
                <a:cubicBezTo>
                  <a:pt x="912" y="409"/>
                  <a:pt x="504" y="0"/>
                  <a:pt x="0" y="0"/>
                </a:cubicBezTo>
              </a:path>
            </a:pathLst>
          </a:custGeom>
          <a:solidFill>
            <a:srgbClr val="22B7CD"/>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29" name="Google Shape;329;g29d7787c47d_0_299"/>
          <p:cNvSpPr/>
          <p:nvPr/>
        </p:nvSpPr>
        <p:spPr>
          <a:xfrm>
            <a:off x="6464300" y="2549128"/>
            <a:ext cx="471488" cy="469107"/>
          </a:xfrm>
          <a:custGeom>
            <a:avLst/>
            <a:gdLst/>
            <a:ahLst/>
            <a:cxnLst/>
            <a:rect l="l" t="t" r="r" b="b"/>
            <a:pathLst>
              <a:path w="1365" h="1364" extrusionOk="0">
                <a:moveTo>
                  <a:pt x="1364" y="682"/>
                </a:moveTo>
                <a:lnTo>
                  <a:pt x="1364" y="682"/>
                </a:lnTo>
                <a:cubicBezTo>
                  <a:pt x="1364" y="1059"/>
                  <a:pt x="1058" y="1363"/>
                  <a:pt x="681" y="1363"/>
                </a:cubicBezTo>
                <a:cubicBezTo>
                  <a:pt x="305" y="1363"/>
                  <a:pt x="0" y="1059"/>
                  <a:pt x="0" y="682"/>
                </a:cubicBezTo>
                <a:cubicBezTo>
                  <a:pt x="0" y="306"/>
                  <a:pt x="305" y="0"/>
                  <a:pt x="681" y="0"/>
                </a:cubicBezTo>
                <a:cubicBezTo>
                  <a:pt x="1058" y="0"/>
                  <a:pt x="1364" y="306"/>
                  <a:pt x="1364" y="682"/>
                </a:cubicBezTo>
              </a:path>
            </a:pathLst>
          </a:custGeom>
          <a:solidFill>
            <a:srgbClr val="FFFFFF"/>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30" name="Google Shape;330;g29d7787c47d_0_299"/>
          <p:cNvSpPr/>
          <p:nvPr/>
        </p:nvSpPr>
        <p:spPr>
          <a:xfrm>
            <a:off x="6623050" y="2663428"/>
            <a:ext cx="139700" cy="214313"/>
          </a:xfrm>
          <a:custGeom>
            <a:avLst/>
            <a:gdLst/>
            <a:ahLst/>
            <a:cxnLst/>
            <a:rect l="l" t="t" r="r" b="b"/>
            <a:pathLst>
              <a:path w="404" h="621" extrusionOk="0">
                <a:moveTo>
                  <a:pt x="0" y="449"/>
                </a:moveTo>
                <a:lnTo>
                  <a:pt x="0" y="449"/>
                </a:lnTo>
                <a:cubicBezTo>
                  <a:pt x="0" y="441"/>
                  <a:pt x="2" y="435"/>
                  <a:pt x="6" y="429"/>
                </a:cubicBezTo>
                <a:lnTo>
                  <a:pt x="211" y="25"/>
                </a:lnTo>
                <a:lnTo>
                  <a:pt x="211" y="25"/>
                </a:lnTo>
                <a:cubicBezTo>
                  <a:pt x="220" y="8"/>
                  <a:pt x="233" y="0"/>
                  <a:pt x="250" y="0"/>
                </a:cubicBezTo>
                <a:lnTo>
                  <a:pt x="250" y="0"/>
                </a:lnTo>
                <a:cubicBezTo>
                  <a:pt x="259" y="0"/>
                  <a:pt x="270" y="3"/>
                  <a:pt x="280" y="10"/>
                </a:cubicBezTo>
                <a:lnTo>
                  <a:pt x="280" y="10"/>
                </a:lnTo>
                <a:cubicBezTo>
                  <a:pt x="291" y="16"/>
                  <a:pt x="295" y="25"/>
                  <a:pt x="295" y="35"/>
                </a:cubicBezTo>
                <a:lnTo>
                  <a:pt x="295" y="35"/>
                </a:lnTo>
                <a:cubicBezTo>
                  <a:pt x="295" y="38"/>
                  <a:pt x="293" y="42"/>
                  <a:pt x="291" y="49"/>
                </a:cubicBezTo>
                <a:lnTo>
                  <a:pt x="116" y="397"/>
                </a:lnTo>
                <a:lnTo>
                  <a:pt x="241" y="397"/>
                </a:lnTo>
                <a:lnTo>
                  <a:pt x="241" y="280"/>
                </a:lnTo>
                <a:lnTo>
                  <a:pt x="241" y="280"/>
                </a:lnTo>
                <a:cubicBezTo>
                  <a:pt x="241" y="260"/>
                  <a:pt x="255" y="251"/>
                  <a:pt x="286" y="251"/>
                </a:cubicBezTo>
                <a:lnTo>
                  <a:pt x="286" y="251"/>
                </a:lnTo>
                <a:cubicBezTo>
                  <a:pt x="297" y="251"/>
                  <a:pt x="309" y="252"/>
                  <a:pt x="317" y="258"/>
                </a:cubicBezTo>
                <a:lnTo>
                  <a:pt x="317" y="258"/>
                </a:lnTo>
                <a:cubicBezTo>
                  <a:pt x="325" y="262"/>
                  <a:pt x="331" y="269"/>
                  <a:pt x="331" y="280"/>
                </a:cubicBezTo>
                <a:lnTo>
                  <a:pt x="331" y="397"/>
                </a:lnTo>
                <a:lnTo>
                  <a:pt x="372" y="397"/>
                </a:lnTo>
                <a:lnTo>
                  <a:pt x="372" y="397"/>
                </a:lnTo>
                <a:cubicBezTo>
                  <a:pt x="383" y="397"/>
                  <a:pt x="390" y="402"/>
                  <a:pt x="394" y="411"/>
                </a:cubicBezTo>
                <a:lnTo>
                  <a:pt x="394" y="411"/>
                </a:lnTo>
                <a:cubicBezTo>
                  <a:pt x="400" y="417"/>
                  <a:pt x="403" y="428"/>
                  <a:pt x="403" y="440"/>
                </a:cubicBezTo>
                <a:lnTo>
                  <a:pt x="403" y="440"/>
                </a:lnTo>
                <a:cubicBezTo>
                  <a:pt x="403" y="450"/>
                  <a:pt x="400" y="459"/>
                  <a:pt x="393" y="469"/>
                </a:cubicBezTo>
                <a:lnTo>
                  <a:pt x="393" y="469"/>
                </a:lnTo>
                <a:cubicBezTo>
                  <a:pt x="387" y="476"/>
                  <a:pt x="380" y="480"/>
                  <a:pt x="372" y="480"/>
                </a:cubicBezTo>
                <a:lnTo>
                  <a:pt x="331" y="480"/>
                </a:lnTo>
                <a:lnTo>
                  <a:pt x="331" y="591"/>
                </a:lnTo>
                <a:lnTo>
                  <a:pt x="331" y="591"/>
                </a:lnTo>
                <a:cubicBezTo>
                  <a:pt x="331" y="600"/>
                  <a:pt x="325" y="606"/>
                  <a:pt x="317" y="613"/>
                </a:cubicBezTo>
                <a:lnTo>
                  <a:pt x="317" y="613"/>
                </a:lnTo>
                <a:cubicBezTo>
                  <a:pt x="308" y="618"/>
                  <a:pt x="297" y="620"/>
                  <a:pt x="286" y="620"/>
                </a:cubicBezTo>
                <a:lnTo>
                  <a:pt x="286" y="620"/>
                </a:lnTo>
                <a:cubicBezTo>
                  <a:pt x="273" y="620"/>
                  <a:pt x="262" y="618"/>
                  <a:pt x="254" y="613"/>
                </a:cubicBezTo>
                <a:lnTo>
                  <a:pt x="254" y="613"/>
                </a:lnTo>
                <a:cubicBezTo>
                  <a:pt x="245" y="606"/>
                  <a:pt x="241" y="600"/>
                  <a:pt x="241" y="591"/>
                </a:cubicBezTo>
                <a:lnTo>
                  <a:pt x="241" y="480"/>
                </a:lnTo>
                <a:lnTo>
                  <a:pt x="32" y="480"/>
                </a:lnTo>
                <a:lnTo>
                  <a:pt x="32" y="480"/>
                </a:lnTo>
                <a:cubicBezTo>
                  <a:pt x="22" y="480"/>
                  <a:pt x="15" y="478"/>
                  <a:pt x="9" y="474"/>
                </a:cubicBezTo>
                <a:lnTo>
                  <a:pt x="9" y="474"/>
                </a:lnTo>
                <a:cubicBezTo>
                  <a:pt x="3" y="466"/>
                  <a:pt x="0" y="459"/>
                  <a:pt x="0" y="449"/>
                </a:cubicBezTo>
              </a:path>
            </a:pathLst>
          </a:custGeom>
          <a:solidFill>
            <a:srgbClr val="5AD2E4"/>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31" name="Google Shape;331;g29d7787c47d_0_299"/>
          <p:cNvSpPr/>
          <p:nvPr/>
        </p:nvSpPr>
        <p:spPr>
          <a:xfrm>
            <a:off x="3198812" y="2470547"/>
            <a:ext cx="627064" cy="914401"/>
          </a:xfrm>
          <a:custGeom>
            <a:avLst/>
            <a:gdLst/>
            <a:ahLst/>
            <a:cxnLst/>
            <a:rect l="l" t="t" r="r" b="b"/>
            <a:pathLst>
              <a:path w="1822" h="2656" extrusionOk="0">
                <a:moveTo>
                  <a:pt x="1821" y="911"/>
                </a:moveTo>
                <a:lnTo>
                  <a:pt x="1821" y="911"/>
                </a:lnTo>
                <a:cubicBezTo>
                  <a:pt x="1821" y="1633"/>
                  <a:pt x="912" y="2655"/>
                  <a:pt x="912" y="2655"/>
                </a:cubicBezTo>
                <a:lnTo>
                  <a:pt x="912" y="2655"/>
                </a:lnTo>
                <a:cubicBezTo>
                  <a:pt x="912" y="2655"/>
                  <a:pt x="0" y="1617"/>
                  <a:pt x="0" y="911"/>
                </a:cubicBezTo>
                <a:lnTo>
                  <a:pt x="0" y="911"/>
                </a:lnTo>
                <a:cubicBezTo>
                  <a:pt x="0" y="409"/>
                  <a:pt x="408" y="0"/>
                  <a:pt x="912" y="0"/>
                </a:cubicBezTo>
                <a:lnTo>
                  <a:pt x="912" y="0"/>
                </a:lnTo>
                <a:cubicBezTo>
                  <a:pt x="1414" y="0"/>
                  <a:pt x="1821" y="409"/>
                  <a:pt x="1821" y="911"/>
                </a:cubicBezTo>
              </a:path>
            </a:pathLst>
          </a:custGeom>
          <a:solidFill>
            <a:schemeClr val="accent2"/>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32" name="Google Shape;332;g29d7787c47d_0_299"/>
          <p:cNvSpPr/>
          <p:nvPr/>
        </p:nvSpPr>
        <p:spPr>
          <a:xfrm>
            <a:off x="3513137" y="2470547"/>
            <a:ext cx="312737" cy="914401"/>
          </a:xfrm>
          <a:custGeom>
            <a:avLst/>
            <a:gdLst/>
            <a:ahLst/>
            <a:cxnLst/>
            <a:rect l="l" t="t" r="r" b="b"/>
            <a:pathLst>
              <a:path w="910" h="2656" extrusionOk="0">
                <a:moveTo>
                  <a:pt x="0" y="0"/>
                </a:moveTo>
                <a:lnTo>
                  <a:pt x="0" y="2655"/>
                </a:lnTo>
                <a:lnTo>
                  <a:pt x="0" y="2655"/>
                </a:lnTo>
                <a:cubicBezTo>
                  <a:pt x="0" y="2655"/>
                  <a:pt x="909" y="1633"/>
                  <a:pt x="909" y="911"/>
                </a:cubicBezTo>
                <a:lnTo>
                  <a:pt x="909" y="911"/>
                </a:lnTo>
                <a:cubicBezTo>
                  <a:pt x="909" y="409"/>
                  <a:pt x="502" y="0"/>
                  <a:pt x="0" y="0"/>
                </a:cubicBezTo>
              </a:path>
            </a:pathLst>
          </a:custGeom>
          <a:solidFill>
            <a:srgbClr val="CA6F00"/>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33" name="Google Shape;333;g29d7787c47d_0_299"/>
          <p:cNvSpPr/>
          <p:nvPr/>
        </p:nvSpPr>
        <p:spPr>
          <a:xfrm>
            <a:off x="3276600" y="2549128"/>
            <a:ext cx="471489" cy="469107"/>
          </a:xfrm>
          <a:custGeom>
            <a:avLst/>
            <a:gdLst/>
            <a:ahLst/>
            <a:cxnLst/>
            <a:rect l="l" t="t" r="r" b="b"/>
            <a:pathLst>
              <a:path w="1366" h="1364" extrusionOk="0">
                <a:moveTo>
                  <a:pt x="1365" y="682"/>
                </a:moveTo>
                <a:lnTo>
                  <a:pt x="1365" y="682"/>
                </a:lnTo>
                <a:cubicBezTo>
                  <a:pt x="1365" y="1059"/>
                  <a:pt x="1060" y="1363"/>
                  <a:pt x="684" y="1363"/>
                </a:cubicBezTo>
                <a:cubicBezTo>
                  <a:pt x="307" y="1363"/>
                  <a:pt x="0" y="1059"/>
                  <a:pt x="0" y="682"/>
                </a:cubicBezTo>
                <a:cubicBezTo>
                  <a:pt x="0" y="306"/>
                  <a:pt x="307" y="0"/>
                  <a:pt x="684" y="0"/>
                </a:cubicBezTo>
                <a:cubicBezTo>
                  <a:pt x="1060" y="0"/>
                  <a:pt x="1365" y="306"/>
                  <a:pt x="1365" y="682"/>
                </a:cubicBezTo>
              </a:path>
            </a:pathLst>
          </a:custGeom>
          <a:solidFill>
            <a:srgbClr val="FFFFFF"/>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34" name="Google Shape;334;g29d7787c47d_0_299"/>
          <p:cNvSpPr/>
          <p:nvPr/>
        </p:nvSpPr>
        <p:spPr>
          <a:xfrm>
            <a:off x="3444875" y="2663428"/>
            <a:ext cx="128587" cy="214313"/>
          </a:xfrm>
          <a:custGeom>
            <a:avLst/>
            <a:gdLst/>
            <a:ahLst/>
            <a:cxnLst/>
            <a:rect l="l" t="t" r="r" b="b"/>
            <a:pathLst>
              <a:path w="373" h="621" extrusionOk="0">
                <a:moveTo>
                  <a:pt x="0" y="591"/>
                </a:moveTo>
                <a:lnTo>
                  <a:pt x="0" y="508"/>
                </a:lnTo>
                <a:lnTo>
                  <a:pt x="0" y="508"/>
                </a:lnTo>
                <a:cubicBezTo>
                  <a:pt x="0" y="482"/>
                  <a:pt x="11" y="457"/>
                  <a:pt x="28" y="434"/>
                </a:cubicBezTo>
                <a:lnTo>
                  <a:pt x="28" y="434"/>
                </a:lnTo>
                <a:cubicBezTo>
                  <a:pt x="47" y="409"/>
                  <a:pt x="70" y="387"/>
                  <a:pt x="99" y="368"/>
                </a:cubicBezTo>
                <a:lnTo>
                  <a:pt x="180" y="308"/>
                </a:lnTo>
                <a:lnTo>
                  <a:pt x="180" y="308"/>
                </a:lnTo>
                <a:cubicBezTo>
                  <a:pt x="208" y="289"/>
                  <a:pt x="230" y="267"/>
                  <a:pt x="249" y="242"/>
                </a:cubicBezTo>
                <a:lnTo>
                  <a:pt x="249" y="242"/>
                </a:lnTo>
                <a:cubicBezTo>
                  <a:pt x="268" y="218"/>
                  <a:pt x="279" y="195"/>
                  <a:pt x="279" y="172"/>
                </a:cubicBezTo>
                <a:lnTo>
                  <a:pt x="279" y="172"/>
                </a:lnTo>
                <a:cubicBezTo>
                  <a:pt x="279" y="148"/>
                  <a:pt x="270" y="126"/>
                  <a:pt x="254" y="110"/>
                </a:cubicBezTo>
                <a:lnTo>
                  <a:pt x="254" y="110"/>
                </a:lnTo>
                <a:cubicBezTo>
                  <a:pt x="239" y="91"/>
                  <a:pt x="217" y="82"/>
                  <a:pt x="186" y="82"/>
                </a:cubicBezTo>
                <a:lnTo>
                  <a:pt x="186" y="82"/>
                </a:lnTo>
                <a:cubicBezTo>
                  <a:pt x="162" y="82"/>
                  <a:pt x="141" y="89"/>
                  <a:pt x="125" y="103"/>
                </a:cubicBezTo>
                <a:lnTo>
                  <a:pt x="125" y="103"/>
                </a:lnTo>
                <a:cubicBezTo>
                  <a:pt x="108" y="117"/>
                  <a:pt x="101" y="138"/>
                  <a:pt x="101" y="165"/>
                </a:cubicBezTo>
                <a:lnTo>
                  <a:pt x="101" y="165"/>
                </a:lnTo>
                <a:cubicBezTo>
                  <a:pt x="101" y="176"/>
                  <a:pt x="95" y="183"/>
                  <a:pt x="87" y="190"/>
                </a:cubicBezTo>
                <a:lnTo>
                  <a:pt x="87" y="190"/>
                </a:lnTo>
                <a:cubicBezTo>
                  <a:pt x="78" y="197"/>
                  <a:pt x="67" y="201"/>
                  <a:pt x="53" y="201"/>
                </a:cubicBezTo>
                <a:lnTo>
                  <a:pt x="53" y="201"/>
                </a:lnTo>
                <a:cubicBezTo>
                  <a:pt x="27" y="201"/>
                  <a:pt x="12" y="183"/>
                  <a:pt x="12" y="150"/>
                </a:cubicBezTo>
                <a:lnTo>
                  <a:pt x="12" y="150"/>
                </a:lnTo>
                <a:cubicBezTo>
                  <a:pt x="12" y="105"/>
                  <a:pt x="29" y="71"/>
                  <a:pt x="63" y="42"/>
                </a:cubicBezTo>
                <a:lnTo>
                  <a:pt x="63" y="42"/>
                </a:lnTo>
                <a:cubicBezTo>
                  <a:pt x="99" y="13"/>
                  <a:pt x="139" y="0"/>
                  <a:pt x="186" y="0"/>
                </a:cubicBezTo>
                <a:lnTo>
                  <a:pt x="186" y="0"/>
                </a:lnTo>
                <a:cubicBezTo>
                  <a:pt x="236" y="0"/>
                  <a:pt x="280" y="16"/>
                  <a:pt x="315" y="47"/>
                </a:cubicBezTo>
                <a:lnTo>
                  <a:pt x="315" y="47"/>
                </a:lnTo>
                <a:cubicBezTo>
                  <a:pt x="351" y="78"/>
                  <a:pt x="368" y="118"/>
                  <a:pt x="368" y="168"/>
                </a:cubicBezTo>
                <a:lnTo>
                  <a:pt x="368" y="168"/>
                </a:lnTo>
                <a:cubicBezTo>
                  <a:pt x="368" y="202"/>
                  <a:pt x="357" y="235"/>
                  <a:pt x="339" y="265"/>
                </a:cubicBezTo>
                <a:lnTo>
                  <a:pt x="339" y="265"/>
                </a:lnTo>
                <a:cubicBezTo>
                  <a:pt x="321" y="294"/>
                  <a:pt x="297" y="319"/>
                  <a:pt x="270" y="340"/>
                </a:cubicBezTo>
                <a:lnTo>
                  <a:pt x="270" y="340"/>
                </a:lnTo>
                <a:cubicBezTo>
                  <a:pt x="243" y="361"/>
                  <a:pt x="217" y="379"/>
                  <a:pt x="189" y="399"/>
                </a:cubicBezTo>
                <a:lnTo>
                  <a:pt x="189" y="399"/>
                </a:lnTo>
                <a:cubicBezTo>
                  <a:pt x="163" y="416"/>
                  <a:pt x="141" y="435"/>
                  <a:pt x="120" y="454"/>
                </a:cubicBezTo>
                <a:lnTo>
                  <a:pt x="120" y="454"/>
                </a:lnTo>
                <a:cubicBezTo>
                  <a:pt x="103" y="474"/>
                  <a:pt x="92" y="491"/>
                  <a:pt x="92" y="508"/>
                </a:cubicBezTo>
                <a:lnTo>
                  <a:pt x="92" y="541"/>
                </a:lnTo>
                <a:lnTo>
                  <a:pt x="343" y="541"/>
                </a:lnTo>
                <a:lnTo>
                  <a:pt x="343" y="541"/>
                </a:lnTo>
                <a:cubicBezTo>
                  <a:pt x="351" y="541"/>
                  <a:pt x="357" y="545"/>
                  <a:pt x="364" y="552"/>
                </a:cubicBezTo>
                <a:lnTo>
                  <a:pt x="364" y="552"/>
                </a:lnTo>
                <a:cubicBezTo>
                  <a:pt x="369" y="560"/>
                  <a:pt x="372" y="568"/>
                  <a:pt x="372" y="580"/>
                </a:cubicBezTo>
                <a:lnTo>
                  <a:pt x="372" y="580"/>
                </a:lnTo>
                <a:cubicBezTo>
                  <a:pt x="372" y="591"/>
                  <a:pt x="369" y="600"/>
                  <a:pt x="364" y="608"/>
                </a:cubicBezTo>
                <a:lnTo>
                  <a:pt x="364" y="608"/>
                </a:lnTo>
                <a:cubicBezTo>
                  <a:pt x="357" y="617"/>
                  <a:pt x="351" y="620"/>
                  <a:pt x="343" y="620"/>
                </a:cubicBezTo>
                <a:lnTo>
                  <a:pt x="40" y="620"/>
                </a:lnTo>
                <a:lnTo>
                  <a:pt x="40" y="620"/>
                </a:lnTo>
                <a:cubicBezTo>
                  <a:pt x="31" y="620"/>
                  <a:pt x="22" y="617"/>
                  <a:pt x="13" y="613"/>
                </a:cubicBezTo>
                <a:lnTo>
                  <a:pt x="13" y="613"/>
                </a:lnTo>
                <a:cubicBezTo>
                  <a:pt x="4" y="606"/>
                  <a:pt x="0" y="600"/>
                  <a:pt x="0" y="591"/>
                </a:cubicBezTo>
              </a:path>
            </a:pathLst>
          </a:custGeom>
          <a:solidFill>
            <a:schemeClr val="accent2"/>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35" name="Google Shape;335;g29d7787c47d_0_299"/>
          <p:cNvSpPr/>
          <p:nvPr/>
        </p:nvSpPr>
        <p:spPr>
          <a:xfrm>
            <a:off x="5040312" y="2008584"/>
            <a:ext cx="627064" cy="914401"/>
          </a:xfrm>
          <a:custGeom>
            <a:avLst/>
            <a:gdLst/>
            <a:ahLst/>
            <a:cxnLst/>
            <a:rect l="l" t="t" r="r" b="b"/>
            <a:pathLst>
              <a:path w="1822" h="2656" extrusionOk="0">
                <a:moveTo>
                  <a:pt x="1821" y="911"/>
                </a:moveTo>
                <a:lnTo>
                  <a:pt x="1821" y="911"/>
                </a:lnTo>
                <a:cubicBezTo>
                  <a:pt x="1821" y="1634"/>
                  <a:pt x="911" y="2655"/>
                  <a:pt x="911" y="2655"/>
                </a:cubicBezTo>
                <a:lnTo>
                  <a:pt x="911" y="2655"/>
                </a:lnTo>
                <a:cubicBezTo>
                  <a:pt x="911" y="2655"/>
                  <a:pt x="0" y="1616"/>
                  <a:pt x="0" y="911"/>
                </a:cubicBezTo>
                <a:lnTo>
                  <a:pt x="0" y="911"/>
                </a:lnTo>
                <a:cubicBezTo>
                  <a:pt x="0" y="408"/>
                  <a:pt x="409" y="0"/>
                  <a:pt x="911" y="0"/>
                </a:cubicBezTo>
                <a:lnTo>
                  <a:pt x="911" y="0"/>
                </a:lnTo>
                <a:cubicBezTo>
                  <a:pt x="1414" y="0"/>
                  <a:pt x="1821" y="408"/>
                  <a:pt x="1821" y="911"/>
                </a:cubicBezTo>
              </a:path>
            </a:pathLst>
          </a:custGeom>
          <a:solidFill>
            <a:srgbClr val="FFCE51"/>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36" name="Google Shape;336;g29d7787c47d_0_299"/>
          <p:cNvSpPr/>
          <p:nvPr/>
        </p:nvSpPr>
        <p:spPr>
          <a:xfrm>
            <a:off x="5353050" y="2008584"/>
            <a:ext cx="314325" cy="914401"/>
          </a:xfrm>
          <a:custGeom>
            <a:avLst/>
            <a:gdLst/>
            <a:ahLst/>
            <a:cxnLst/>
            <a:rect l="l" t="t" r="r" b="b"/>
            <a:pathLst>
              <a:path w="911" h="2656" extrusionOk="0">
                <a:moveTo>
                  <a:pt x="0" y="0"/>
                </a:moveTo>
                <a:lnTo>
                  <a:pt x="0" y="2655"/>
                </a:lnTo>
                <a:lnTo>
                  <a:pt x="0" y="2655"/>
                </a:lnTo>
                <a:cubicBezTo>
                  <a:pt x="0" y="2655"/>
                  <a:pt x="910" y="1634"/>
                  <a:pt x="910" y="911"/>
                </a:cubicBezTo>
                <a:lnTo>
                  <a:pt x="910" y="911"/>
                </a:lnTo>
                <a:cubicBezTo>
                  <a:pt x="910" y="408"/>
                  <a:pt x="503" y="0"/>
                  <a:pt x="0" y="0"/>
                </a:cubicBezTo>
              </a:path>
            </a:pathLst>
          </a:custGeom>
          <a:solidFill>
            <a:srgbClr val="FCB500"/>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37" name="Google Shape;337;g29d7787c47d_0_299"/>
          <p:cNvSpPr/>
          <p:nvPr/>
        </p:nvSpPr>
        <p:spPr>
          <a:xfrm>
            <a:off x="5119687" y="2087165"/>
            <a:ext cx="469901" cy="469104"/>
          </a:xfrm>
          <a:custGeom>
            <a:avLst/>
            <a:gdLst/>
            <a:ahLst/>
            <a:cxnLst/>
            <a:rect l="l" t="t" r="r" b="b"/>
            <a:pathLst>
              <a:path w="1364" h="1363" extrusionOk="0">
                <a:moveTo>
                  <a:pt x="1363" y="681"/>
                </a:moveTo>
                <a:lnTo>
                  <a:pt x="1363" y="681"/>
                </a:lnTo>
                <a:cubicBezTo>
                  <a:pt x="1363" y="1056"/>
                  <a:pt x="1059" y="1362"/>
                  <a:pt x="682" y="1362"/>
                </a:cubicBezTo>
                <a:cubicBezTo>
                  <a:pt x="306" y="1362"/>
                  <a:pt x="0" y="1056"/>
                  <a:pt x="0" y="681"/>
                </a:cubicBezTo>
                <a:cubicBezTo>
                  <a:pt x="0" y="304"/>
                  <a:pt x="306" y="0"/>
                  <a:pt x="682" y="0"/>
                </a:cubicBezTo>
                <a:cubicBezTo>
                  <a:pt x="1059" y="0"/>
                  <a:pt x="1363" y="304"/>
                  <a:pt x="1363" y="681"/>
                </a:cubicBezTo>
              </a:path>
            </a:pathLst>
          </a:custGeom>
          <a:solidFill>
            <a:srgbClr val="FFFFFF"/>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38" name="Google Shape;338;g29d7787c47d_0_299"/>
          <p:cNvSpPr/>
          <p:nvPr/>
        </p:nvSpPr>
        <p:spPr>
          <a:xfrm>
            <a:off x="5292725" y="2201465"/>
            <a:ext cx="131762" cy="215504"/>
          </a:xfrm>
          <a:custGeom>
            <a:avLst/>
            <a:gdLst/>
            <a:ahLst/>
            <a:cxnLst/>
            <a:rect l="l" t="t" r="r" b="b"/>
            <a:pathLst>
              <a:path w="383" h="626" extrusionOk="0">
                <a:moveTo>
                  <a:pt x="0" y="477"/>
                </a:moveTo>
                <a:lnTo>
                  <a:pt x="0" y="477"/>
                </a:lnTo>
                <a:cubicBezTo>
                  <a:pt x="0" y="462"/>
                  <a:pt x="3" y="452"/>
                  <a:pt x="10" y="448"/>
                </a:cubicBezTo>
                <a:lnTo>
                  <a:pt x="10" y="448"/>
                </a:lnTo>
                <a:cubicBezTo>
                  <a:pt x="16" y="441"/>
                  <a:pt x="26" y="439"/>
                  <a:pt x="42" y="439"/>
                </a:cubicBezTo>
                <a:lnTo>
                  <a:pt x="42" y="439"/>
                </a:lnTo>
                <a:cubicBezTo>
                  <a:pt x="60" y="439"/>
                  <a:pt x="72" y="441"/>
                  <a:pt x="79" y="448"/>
                </a:cubicBezTo>
                <a:lnTo>
                  <a:pt x="79" y="448"/>
                </a:lnTo>
                <a:cubicBezTo>
                  <a:pt x="85" y="452"/>
                  <a:pt x="89" y="461"/>
                  <a:pt x="89" y="473"/>
                </a:cubicBezTo>
                <a:lnTo>
                  <a:pt x="89" y="473"/>
                </a:lnTo>
                <a:cubicBezTo>
                  <a:pt x="89" y="493"/>
                  <a:pt x="97" y="510"/>
                  <a:pt x="114" y="524"/>
                </a:cubicBezTo>
                <a:lnTo>
                  <a:pt x="114" y="524"/>
                </a:lnTo>
                <a:cubicBezTo>
                  <a:pt x="132" y="539"/>
                  <a:pt x="157" y="546"/>
                  <a:pt x="189" y="546"/>
                </a:cubicBezTo>
                <a:lnTo>
                  <a:pt x="189" y="546"/>
                </a:lnTo>
                <a:cubicBezTo>
                  <a:pt x="224" y="546"/>
                  <a:pt x="249" y="537"/>
                  <a:pt x="267" y="521"/>
                </a:cubicBezTo>
                <a:lnTo>
                  <a:pt x="267" y="521"/>
                </a:lnTo>
                <a:cubicBezTo>
                  <a:pt x="283" y="503"/>
                  <a:pt x="292" y="478"/>
                  <a:pt x="292" y="441"/>
                </a:cubicBezTo>
                <a:lnTo>
                  <a:pt x="292" y="425"/>
                </a:lnTo>
                <a:lnTo>
                  <a:pt x="292" y="425"/>
                </a:lnTo>
                <a:cubicBezTo>
                  <a:pt x="292" y="364"/>
                  <a:pt x="258" y="333"/>
                  <a:pt x="188" y="333"/>
                </a:cubicBezTo>
                <a:lnTo>
                  <a:pt x="188" y="333"/>
                </a:lnTo>
                <a:cubicBezTo>
                  <a:pt x="168" y="333"/>
                  <a:pt x="160" y="322"/>
                  <a:pt x="160" y="297"/>
                </a:cubicBezTo>
                <a:lnTo>
                  <a:pt x="160" y="297"/>
                </a:lnTo>
                <a:cubicBezTo>
                  <a:pt x="160" y="273"/>
                  <a:pt x="168" y="260"/>
                  <a:pt x="188" y="260"/>
                </a:cubicBezTo>
                <a:lnTo>
                  <a:pt x="188" y="260"/>
                </a:lnTo>
                <a:cubicBezTo>
                  <a:pt x="217" y="260"/>
                  <a:pt x="239" y="254"/>
                  <a:pt x="253" y="241"/>
                </a:cubicBezTo>
                <a:lnTo>
                  <a:pt x="253" y="241"/>
                </a:lnTo>
                <a:cubicBezTo>
                  <a:pt x="268" y="227"/>
                  <a:pt x="277" y="203"/>
                  <a:pt x="277" y="167"/>
                </a:cubicBezTo>
                <a:lnTo>
                  <a:pt x="277" y="167"/>
                </a:lnTo>
                <a:cubicBezTo>
                  <a:pt x="277" y="109"/>
                  <a:pt x="248" y="79"/>
                  <a:pt x="192" y="79"/>
                </a:cubicBezTo>
                <a:lnTo>
                  <a:pt x="192" y="79"/>
                </a:lnTo>
                <a:cubicBezTo>
                  <a:pt x="160" y="79"/>
                  <a:pt x="138" y="87"/>
                  <a:pt x="123" y="100"/>
                </a:cubicBezTo>
                <a:lnTo>
                  <a:pt x="123" y="100"/>
                </a:lnTo>
                <a:cubicBezTo>
                  <a:pt x="110" y="113"/>
                  <a:pt x="103" y="129"/>
                  <a:pt x="103" y="150"/>
                </a:cubicBezTo>
                <a:lnTo>
                  <a:pt x="103" y="150"/>
                </a:lnTo>
                <a:cubicBezTo>
                  <a:pt x="103" y="174"/>
                  <a:pt x="89" y="185"/>
                  <a:pt x="60" y="185"/>
                </a:cubicBezTo>
                <a:lnTo>
                  <a:pt x="60" y="185"/>
                </a:lnTo>
                <a:cubicBezTo>
                  <a:pt x="41" y="185"/>
                  <a:pt x="29" y="182"/>
                  <a:pt x="22" y="178"/>
                </a:cubicBezTo>
                <a:lnTo>
                  <a:pt x="22" y="178"/>
                </a:lnTo>
                <a:cubicBezTo>
                  <a:pt x="17" y="172"/>
                  <a:pt x="15" y="160"/>
                  <a:pt x="15" y="144"/>
                </a:cubicBezTo>
                <a:lnTo>
                  <a:pt x="15" y="144"/>
                </a:lnTo>
                <a:cubicBezTo>
                  <a:pt x="15" y="129"/>
                  <a:pt x="17" y="113"/>
                  <a:pt x="22" y="99"/>
                </a:cubicBezTo>
                <a:lnTo>
                  <a:pt x="22" y="99"/>
                </a:lnTo>
                <a:cubicBezTo>
                  <a:pt x="28" y="83"/>
                  <a:pt x="37" y="68"/>
                  <a:pt x="50" y="52"/>
                </a:cubicBezTo>
                <a:lnTo>
                  <a:pt x="50" y="52"/>
                </a:lnTo>
                <a:cubicBezTo>
                  <a:pt x="63" y="37"/>
                  <a:pt x="82" y="25"/>
                  <a:pt x="105" y="15"/>
                </a:cubicBezTo>
                <a:lnTo>
                  <a:pt x="105" y="15"/>
                </a:lnTo>
                <a:cubicBezTo>
                  <a:pt x="130" y="5"/>
                  <a:pt x="160" y="0"/>
                  <a:pt x="192" y="0"/>
                </a:cubicBezTo>
                <a:lnTo>
                  <a:pt x="192" y="0"/>
                </a:lnTo>
                <a:cubicBezTo>
                  <a:pt x="306" y="0"/>
                  <a:pt x="364" y="50"/>
                  <a:pt x="364" y="151"/>
                </a:cubicBezTo>
                <a:lnTo>
                  <a:pt x="364" y="151"/>
                </a:lnTo>
                <a:cubicBezTo>
                  <a:pt x="364" y="187"/>
                  <a:pt x="357" y="216"/>
                  <a:pt x="344" y="241"/>
                </a:cubicBezTo>
                <a:lnTo>
                  <a:pt x="344" y="241"/>
                </a:lnTo>
                <a:cubicBezTo>
                  <a:pt x="332" y="266"/>
                  <a:pt x="316" y="284"/>
                  <a:pt x="294" y="293"/>
                </a:cubicBezTo>
                <a:lnTo>
                  <a:pt x="294" y="293"/>
                </a:lnTo>
                <a:cubicBezTo>
                  <a:pt x="353" y="315"/>
                  <a:pt x="382" y="360"/>
                  <a:pt x="382" y="425"/>
                </a:cubicBezTo>
                <a:lnTo>
                  <a:pt x="382" y="441"/>
                </a:lnTo>
                <a:lnTo>
                  <a:pt x="382" y="441"/>
                </a:lnTo>
                <a:cubicBezTo>
                  <a:pt x="382" y="503"/>
                  <a:pt x="364" y="552"/>
                  <a:pt x="328" y="581"/>
                </a:cubicBezTo>
                <a:lnTo>
                  <a:pt x="328" y="581"/>
                </a:lnTo>
                <a:cubicBezTo>
                  <a:pt x="293" y="611"/>
                  <a:pt x="246" y="625"/>
                  <a:pt x="188" y="625"/>
                </a:cubicBezTo>
                <a:lnTo>
                  <a:pt x="188" y="625"/>
                </a:lnTo>
                <a:cubicBezTo>
                  <a:pt x="127" y="625"/>
                  <a:pt x="80" y="611"/>
                  <a:pt x="49" y="580"/>
                </a:cubicBezTo>
                <a:lnTo>
                  <a:pt x="49" y="580"/>
                </a:lnTo>
                <a:cubicBezTo>
                  <a:pt x="16" y="549"/>
                  <a:pt x="0" y="514"/>
                  <a:pt x="0" y="477"/>
                </a:cubicBezTo>
              </a:path>
            </a:pathLst>
          </a:custGeom>
          <a:solidFill>
            <a:srgbClr val="FFCE51"/>
          </a:solidFill>
          <a:ln>
            <a:noFill/>
          </a:ln>
        </p:spPr>
        <p:txBody>
          <a:bodyPr spcFirstLastPara="1" wrap="square" lIns="38400" tIns="19200" rIns="38400" bIns="19200" anchor="ctr" anchorCtr="0">
            <a:noAutofit/>
          </a:bodyPr>
          <a:lstStyle/>
          <a:p>
            <a:pPr marL="0" marR="0" lvl="0" indent="0" algn="l" rtl="0">
              <a:lnSpc>
                <a:spcPct val="100000"/>
              </a:lnSpc>
              <a:spcBef>
                <a:spcPts val="0"/>
              </a:spcBef>
              <a:spcAft>
                <a:spcPts val="0"/>
              </a:spcAft>
              <a:buNone/>
            </a:pPr>
            <a:endParaRPr sz="1500" b="0" i="0" u="none">
              <a:solidFill>
                <a:schemeClr val="dk1"/>
              </a:solidFill>
              <a:latin typeface="Lato Light"/>
              <a:ea typeface="Lato Light"/>
              <a:cs typeface="Lato Light"/>
              <a:sym typeface="Lato Light"/>
            </a:endParaRPr>
          </a:p>
        </p:txBody>
      </p:sp>
      <p:sp>
        <p:nvSpPr>
          <p:cNvPr id="339" name="Google Shape;339;g29d7787c47d_0_299"/>
          <p:cNvSpPr txBox="1"/>
          <p:nvPr/>
        </p:nvSpPr>
        <p:spPr>
          <a:xfrm>
            <a:off x="1403350" y="858440"/>
            <a:ext cx="1536600" cy="396600"/>
          </a:xfrm>
          <a:prstGeom prst="rect">
            <a:avLst/>
          </a:prstGeom>
          <a:noFill/>
          <a:ln>
            <a:noFill/>
          </a:ln>
        </p:spPr>
        <p:txBody>
          <a:bodyPr spcFirstLastPara="1" wrap="square" lIns="91325" tIns="45650" rIns="91325" bIns="45650" anchor="t" anchorCtr="0">
            <a:noAutofit/>
          </a:bodyPr>
          <a:lstStyle/>
          <a:p>
            <a:pPr marL="0" marR="0" lvl="0" indent="0" algn="ctr" rtl="0">
              <a:lnSpc>
                <a:spcPct val="100000"/>
              </a:lnSpc>
              <a:spcBef>
                <a:spcPts val="0"/>
              </a:spcBef>
              <a:spcAft>
                <a:spcPts val="0"/>
              </a:spcAft>
              <a:buClr>
                <a:schemeClr val="dk2"/>
              </a:buClr>
              <a:buSzPts val="1000"/>
              <a:buFont typeface="Lato Light"/>
              <a:buNone/>
            </a:pPr>
            <a:r>
              <a:rPr lang="en-US" sz="1000" b="0" i="0" u="none">
                <a:solidFill>
                  <a:schemeClr val="dk2"/>
                </a:solidFill>
                <a:latin typeface="Lato Light"/>
                <a:ea typeface="Lato Light"/>
                <a:cs typeface="Lato Light"/>
                <a:sym typeface="Lato Light"/>
              </a:rPr>
              <a:t>ELPAC Performance Level</a:t>
            </a:r>
            <a:r>
              <a:rPr lang="en-US" sz="1000">
                <a:solidFill>
                  <a:schemeClr val="dk2"/>
                </a:solidFill>
                <a:latin typeface="Lato Light"/>
                <a:ea typeface="Lato Light"/>
                <a:cs typeface="Lato Light"/>
                <a:sym typeface="Lato Light"/>
              </a:rPr>
              <a:t> 4</a:t>
            </a:r>
            <a:endParaRPr/>
          </a:p>
        </p:txBody>
      </p:sp>
      <p:sp>
        <p:nvSpPr>
          <p:cNvPr id="340" name="Google Shape;340;g29d7787c47d_0_299"/>
          <p:cNvSpPr txBox="1"/>
          <p:nvPr/>
        </p:nvSpPr>
        <p:spPr>
          <a:xfrm>
            <a:off x="644525" y="128588"/>
            <a:ext cx="5599200" cy="260700"/>
          </a:xfrm>
          <a:prstGeom prst="rect">
            <a:avLst/>
          </a:prstGeom>
          <a:noFill/>
          <a:ln>
            <a:noFill/>
          </a:ln>
        </p:spPr>
        <p:txBody>
          <a:bodyPr spcFirstLastPara="1" wrap="square" lIns="38400" tIns="19200" rIns="38400" bIns="19200" anchor="ctr" anchorCtr="0">
            <a:noAutofit/>
          </a:bodyPr>
          <a:lstStyle/>
          <a:p>
            <a:pPr marL="0" marR="0" lvl="0" indent="0" algn="ctr" rtl="0">
              <a:lnSpc>
                <a:spcPct val="100000"/>
              </a:lnSpc>
              <a:spcBef>
                <a:spcPts val="0"/>
              </a:spcBef>
              <a:spcAft>
                <a:spcPts val="0"/>
              </a:spcAft>
              <a:buClr>
                <a:schemeClr val="dk2"/>
              </a:buClr>
              <a:buSzPts val="2000"/>
              <a:buFont typeface="Lato Black"/>
              <a:buNone/>
            </a:pPr>
            <a:r>
              <a:rPr lang="en-US" sz="2000" b="1" i="0" u="none">
                <a:solidFill>
                  <a:schemeClr val="dk2"/>
                </a:solidFill>
                <a:latin typeface="Lato Black"/>
                <a:ea typeface="Lato Black"/>
                <a:cs typeface="Lato Black"/>
                <a:sym typeface="Lato Black"/>
              </a:rPr>
              <a:t>Roadmap to Re</a:t>
            </a:r>
            <a:r>
              <a:rPr lang="en-US" sz="2000" b="1">
                <a:solidFill>
                  <a:schemeClr val="dk2"/>
                </a:solidFill>
                <a:latin typeface="Lato Black"/>
                <a:ea typeface="Lato Black"/>
                <a:cs typeface="Lato Black"/>
                <a:sym typeface="Lato Black"/>
              </a:rPr>
              <a:t>classification</a:t>
            </a:r>
            <a:r>
              <a:rPr lang="en-US" sz="2000" b="1" i="0" u="none">
                <a:solidFill>
                  <a:schemeClr val="dk2"/>
                </a:solidFill>
                <a:latin typeface="Lato Black"/>
                <a:ea typeface="Lato Black"/>
                <a:cs typeface="Lato Black"/>
                <a:sym typeface="Lato Black"/>
              </a:rPr>
              <a:t>: Grades </a:t>
            </a:r>
            <a:r>
              <a:rPr lang="en-US" sz="2000" b="1">
                <a:solidFill>
                  <a:schemeClr val="dk2"/>
                </a:solidFill>
                <a:latin typeface="Lato Black"/>
                <a:ea typeface="Lato Black"/>
                <a:cs typeface="Lato Black"/>
                <a:sym typeface="Lato Black"/>
              </a:rPr>
              <a:t>7</a:t>
            </a:r>
            <a:r>
              <a:rPr lang="en-US" sz="2000" b="1" i="0" u="none">
                <a:solidFill>
                  <a:schemeClr val="dk2"/>
                </a:solidFill>
                <a:latin typeface="Lato Black"/>
                <a:ea typeface="Lato Black"/>
                <a:cs typeface="Lato Black"/>
                <a:sym typeface="Lato Black"/>
              </a:rPr>
              <a:t>-12</a:t>
            </a:r>
            <a:endParaRPr/>
          </a:p>
        </p:txBody>
      </p:sp>
      <p:cxnSp>
        <p:nvCxnSpPr>
          <p:cNvPr id="341" name="Google Shape;341;g29d7787c47d_0_299"/>
          <p:cNvCxnSpPr/>
          <p:nvPr/>
        </p:nvCxnSpPr>
        <p:spPr>
          <a:xfrm>
            <a:off x="2751137" y="1681163"/>
            <a:ext cx="1349400" cy="1200"/>
          </a:xfrm>
          <a:prstGeom prst="straightConnector1">
            <a:avLst/>
          </a:prstGeom>
          <a:noFill/>
          <a:ln w="43900" cap="flat" cmpd="sng">
            <a:solidFill>
              <a:schemeClr val="accent2"/>
            </a:solidFill>
            <a:prstDash val="solid"/>
            <a:miter lim="800000"/>
            <a:headEnd type="none" w="med" len="med"/>
            <a:tailEnd type="none" w="med" len="med"/>
          </a:ln>
        </p:spPr>
      </p:cxnSp>
      <p:cxnSp>
        <p:nvCxnSpPr>
          <p:cNvPr id="342" name="Google Shape;342;g29d7787c47d_0_299"/>
          <p:cNvCxnSpPr/>
          <p:nvPr/>
        </p:nvCxnSpPr>
        <p:spPr>
          <a:xfrm rot="10800000" flipH="1">
            <a:off x="3825875" y="1681153"/>
            <a:ext cx="882600" cy="1200"/>
          </a:xfrm>
          <a:prstGeom prst="straightConnector1">
            <a:avLst/>
          </a:prstGeom>
          <a:noFill/>
          <a:ln w="43900" cap="flat" cmpd="sng">
            <a:solidFill>
              <a:srgbClr val="D9D9D9"/>
            </a:solidFill>
            <a:prstDash val="solid"/>
            <a:miter lim="800000"/>
            <a:headEnd type="none" w="med" len="med"/>
            <a:tailEnd type="none" w="med" len="med"/>
          </a:ln>
        </p:spPr>
      </p:cxnSp>
      <p:sp>
        <p:nvSpPr>
          <p:cNvPr id="343" name="Google Shape;343;g29d7787c47d_0_299"/>
          <p:cNvSpPr txBox="1"/>
          <p:nvPr/>
        </p:nvSpPr>
        <p:spPr>
          <a:xfrm>
            <a:off x="2616200" y="1735931"/>
            <a:ext cx="2346300" cy="606000"/>
          </a:xfrm>
          <a:prstGeom prst="rect">
            <a:avLst/>
          </a:prstGeom>
          <a:noFill/>
          <a:ln>
            <a:noFill/>
          </a:ln>
        </p:spPr>
        <p:txBody>
          <a:bodyPr spcFirstLastPara="1" wrap="square" lIns="91325" tIns="45650" rIns="91325" bIns="45650" anchor="t" anchorCtr="0">
            <a:noAutofit/>
          </a:bodyPr>
          <a:lstStyle/>
          <a:p>
            <a:pPr marL="0" marR="0" lvl="0" indent="0" algn="ctr" rtl="0">
              <a:lnSpc>
                <a:spcPct val="100000"/>
              </a:lnSpc>
              <a:spcBef>
                <a:spcPts val="0"/>
              </a:spcBef>
              <a:spcAft>
                <a:spcPts val="0"/>
              </a:spcAft>
              <a:buClr>
                <a:schemeClr val="dk2"/>
              </a:buClr>
              <a:buSzPts val="1000"/>
              <a:buFont typeface="Lato Light"/>
              <a:buNone/>
            </a:pPr>
            <a:r>
              <a:rPr lang="en-US" sz="1000" b="0" i="0" u="none">
                <a:solidFill>
                  <a:schemeClr val="dk2"/>
                </a:solidFill>
                <a:latin typeface="Lato Light"/>
                <a:ea typeface="Lato Light"/>
                <a:cs typeface="Lato Light"/>
                <a:sym typeface="Lato Light"/>
              </a:rPr>
              <a:t>CAASPP SBAC :</a:t>
            </a:r>
            <a:r>
              <a:rPr lang="en-US" sz="1000">
                <a:solidFill>
                  <a:schemeClr val="dk2"/>
                </a:solidFill>
                <a:latin typeface="Lato Light"/>
                <a:ea typeface="Lato Light"/>
                <a:cs typeface="Lato Light"/>
                <a:sym typeface="Lato Light"/>
              </a:rPr>
              <a:t> </a:t>
            </a:r>
            <a:r>
              <a:rPr lang="en-US" sz="1000" b="0" i="0" u="none">
                <a:solidFill>
                  <a:schemeClr val="dk2"/>
                </a:solidFill>
                <a:latin typeface="Lato Light"/>
                <a:ea typeface="Lato Light"/>
                <a:cs typeface="Lato Light"/>
                <a:sym typeface="Lato Light"/>
              </a:rPr>
              <a:t>Nearly Met </a:t>
            </a:r>
            <a:endParaRPr/>
          </a:p>
          <a:p>
            <a:pPr marL="0" marR="0" lvl="0" indent="0" algn="ctr" rtl="0">
              <a:lnSpc>
                <a:spcPct val="100000"/>
              </a:lnSpc>
              <a:spcBef>
                <a:spcPts val="200"/>
              </a:spcBef>
              <a:spcAft>
                <a:spcPts val="0"/>
              </a:spcAft>
              <a:buClr>
                <a:schemeClr val="dk2"/>
              </a:buClr>
              <a:buSzPts val="1000"/>
              <a:buFont typeface="Lato Light"/>
              <a:buNone/>
            </a:pPr>
            <a:r>
              <a:rPr lang="en-US" sz="1000">
                <a:solidFill>
                  <a:schemeClr val="dk2"/>
                </a:solidFill>
                <a:latin typeface="Lato Light"/>
                <a:ea typeface="Lato Light"/>
                <a:cs typeface="Lato Light"/>
                <a:sym typeface="Lato Light"/>
              </a:rPr>
              <a:t>District Interim</a:t>
            </a:r>
            <a:endParaRPr/>
          </a:p>
          <a:p>
            <a:pPr marL="0" marR="0" lvl="0" indent="0" algn="ctr" rtl="0">
              <a:lnSpc>
                <a:spcPct val="100000"/>
              </a:lnSpc>
              <a:spcBef>
                <a:spcPts val="200"/>
              </a:spcBef>
              <a:spcAft>
                <a:spcPts val="0"/>
              </a:spcAft>
              <a:buClr>
                <a:schemeClr val="dk2"/>
              </a:buClr>
              <a:buSzPts val="1000"/>
              <a:buFont typeface="Lato Light"/>
              <a:buNone/>
            </a:pPr>
            <a:r>
              <a:rPr lang="en-US" sz="1000" b="0" i="0" u="none">
                <a:solidFill>
                  <a:schemeClr val="dk2"/>
                </a:solidFill>
                <a:latin typeface="Lato Light"/>
                <a:ea typeface="Lato Light"/>
                <a:cs typeface="Lato Light"/>
                <a:sym typeface="Lato Light"/>
              </a:rPr>
              <a:t>PSAT/ SAT: </a:t>
            </a:r>
            <a:endParaRPr/>
          </a:p>
        </p:txBody>
      </p:sp>
      <p:cxnSp>
        <p:nvCxnSpPr>
          <p:cNvPr id="344" name="Google Shape;344;g29d7787c47d_0_299"/>
          <p:cNvCxnSpPr/>
          <p:nvPr/>
        </p:nvCxnSpPr>
        <p:spPr>
          <a:xfrm>
            <a:off x="4486275" y="1329928"/>
            <a:ext cx="1452600" cy="1200"/>
          </a:xfrm>
          <a:prstGeom prst="straightConnector1">
            <a:avLst/>
          </a:prstGeom>
          <a:noFill/>
          <a:ln w="43900" cap="flat" cmpd="sng">
            <a:solidFill>
              <a:srgbClr val="FFCE51"/>
            </a:solidFill>
            <a:prstDash val="solid"/>
            <a:miter lim="800000"/>
            <a:headEnd type="none" w="med" len="med"/>
            <a:tailEnd type="none" w="med" len="med"/>
          </a:ln>
        </p:spPr>
      </p:cxnSp>
      <p:cxnSp>
        <p:nvCxnSpPr>
          <p:cNvPr id="345" name="Google Shape;345;g29d7787c47d_0_299"/>
          <p:cNvCxnSpPr/>
          <p:nvPr/>
        </p:nvCxnSpPr>
        <p:spPr>
          <a:xfrm>
            <a:off x="5368925" y="1329928"/>
            <a:ext cx="865200" cy="0"/>
          </a:xfrm>
          <a:prstGeom prst="straightConnector1">
            <a:avLst/>
          </a:prstGeom>
          <a:noFill/>
          <a:ln w="43900" cap="flat" cmpd="sng">
            <a:solidFill>
              <a:srgbClr val="D9D9D9"/>
            </a:solidFill>
            <a:prstDash val="solid"/>
            <a:miter lim="800000"/>
            <a:headEnd type="none" w="med" len="med"/>
            <a:tailEnd type="none" w="med" len="med"/>
          </a:ln>
        </p:spPr>
      </p:cxnSp>
      <p:sp>
        <p:nvSpPr>
          <p:cNvPr id="346" name="Google Shape;346;g29d7787c47d_0_299"/>
          <p:cNvSpPr txBox="1"/>
          <p:nvPr/>
        </p:nvSpPr>
        <p:spPr>
          <a:xfrm>
            <a:off x="4513100" y="1384688"/>
            <a:ext cx="1747800" cy="232200"/>
          </a:xfrm>
          <a:prstGeom prst="rect">
            <a:avLst/>
          </a:prstGeom>
          <a:noFill/>
          <a:ln>
            <a:noFill/>
          </a:ln>
        </p:spPr>
        <p:txBody>
          <a:bodyPr spcFirstLastPara="1" wrap="square" lIns="91325" tIns="45650" rIns="91325" bIns="45650" anchor="t" anchorCtr="0">
            <a:noAutofit/>
          </a:bodyPr>
          <a:lstStyle/>
          <a:p>
            <a:pPr marL="0" marR="0" lvl="0" indent="0" algn="ctr" rtl="0">
              <a:lnSpc>
                <a:spcPct val="100000"/>
              </a:lnSpc>
              <a:spcBef>
                <a:spcPts val="0"/>
              </a:spcBef>
              <a:spcAft>
                <a:spcPts val="0"/>
              </a:spcAft>
              <a:buClr>
                <a:schemeClr val="dk2"/>
              </a:buClr>
              <a:buSzPts val="1000"/>
              <a:buFont typeface="Lato Light"/>
              <a:buNone/>
            </a:pPr>
            <a:r>
              <a:rPr lang="en-US" sz="1000">
                <a:solidFill>
                  <a:schemeClr val="dk2"/>
                </a:solidFill>
                <a:latin typeface="Lato Light"/>
                <a:ea typeface="Lato Light"/>
                <a:cs typeface="Lato Light"/>
                <a:sym typeface="Lato Light"/>
              </a:rPr>
              <a:t>ELA Class Grade A-C</a:t>
            </a:r>
            <a:endParaRPr/>
          </a:p>
        </p:txBody>
      </p:sp>
      <p:sp>
        <p:nvSpPr>
          <p:cNvPr id="347" name="Google Shape;347;g29d7787c47d_0_299"/>
          <p:cNvSpPr txBox="1"/>
          <p:nvPr/>
        </p:nvSpPr>
        <p:spPr>
          <a:xfrm>
            <a:off x="4486275" y="900113"/>
            <a:ext cx="1900200" cy="387000"/>
          </a:xfrm>
          <a:prstGeom prst="rect">
            <a:avLst/>
          </a:prstGeom>
          <a:noFill/>
          <a:ln>
            <a:noFill/>
          </a:ln>
        </p:spPr>
        <p:txBody>
          <a:bodyPr spcFirstLastPara="1" wrap="square" lIns="38400" tIns="19200" rIns="38400" bIns="19200" anchor="ctr" anchorCtr="0">
            <a:noAutofit/>
          </a:bodyPr>
          <a:lstStyle/>
          <a:p>
            <a:pPr marL="0" marR="0" lvl="0" indent="0" algn="ctr" rtl="0">
              <a:lnSpc>
                <a:spcPct val="100000"/>
              </a:lnSpc>
              <a:spcBef>
                <a:spcPts val="0"/>
              </a:spcBef>
              <a:spcAft>
                <a:spcPts val="0"/>
              </a:spcAft>
              <a:buClr>
                <a:schemeClr val="dk2"/>
              </a:buClr>
              <a:buSzPts val="1500"/>
              <a:buFont typeface="Lato Black"/>
              <a:buNone/>
            </a:pPr>
            <a:r>
              <a:rPr lang="en-US" sz="1500" b="1" i="0" u="none">
                <a:solidFill>
                  <a:schemeClr val="dk2"/>
                </a:solidFill>
                <a:latin typeface="Lato Black"/>
                <a:ea typeface="Lato Black"/>
                <a:cs typeface="Lato Black"/>
                <a:sym typeface="Lato Black"/>
              </a:rPr>
              <a:t>Teacher </a:t>
            </a:r>
            <a:endParaRPr/>
          </a:p>
          <a:p>
            <a:pPr marL="0" marR="0" lvl="0" indent="0" algn="ctr" rtl="0">
              <a:lnSpc>
                <a:spcPct val="100000"/>
              </a:lnSpc>
              <a:spcBef>
                <a:spcPts val="0"/>
              </a:spcBef>
              <a:spcAft>
                <a:spcPts val="0"/>
              </a:spcAft>
              <a:buClr>
                <a:schemeClr val="dk2"/>
              </a:buClr>
              <a:buSzPts val="1500"/>
              <a:buFont typeface="Lato Black"/>
              <a:buNone/>
            </a:pPr>
            <a:r>
              <a:rPr lang="en-US" sz="1500" b="1">
                <a:solidFill>
                  <a:schemeClr val="dk2"/>
                </a:solidFill>
                <a:latin typeface="Lato Black"/>
                <a:ea typeface="Lato Black"/>
                <a:cs typeface="Lato Black"/>
                <a:sym typeface="Lato Black"/>
              </a:rPr>
              <a:t>Observation</a:t>
            </a:r>
            <a:endParaRPr/>
          </a:p>
        </p:txBody>
      </p:sp>
      <p:cxnSp>
        <p:nvCxnSpPr>
          <p:cNvPr id="348" name="Google Shape;348;g29d7787c47d_0_299"/>
          <p:cNvCxnSpPr/>
          <p:nvPr/>
        </p:nvCxnSpPr>
        <p:spPr>
          <a:xfrm>
            <a:off x="5911850" y="1852613"/>
            <a:ext cx="1382700" cy="15600"/>
          </a:xfrm>
          <a:prstGeom prst="straightConnector1">
            <a:avLst/>
          </a:prstGeom>
          <a:noFill/>
          <a:ln w="43900" cap="flat" cmpd="sng">
            <a:solidFill>
              <a:srgbClr val="5AD2E4"/>
            </a:solidFill>
            <a:prstDash val="solid"/>
            <a:miter lim="800000"/>
            <a:headEnd type="none" w="med" len="med"/>
            <a:tailEnd type="none" w="med" len="med"/>
          </a:ln>
        </p:spPr>
      </p:cxnSp>
      <p:cxnSp>
        <p:nvCxnSpPr>
          <p:cNvPr id="349" name="Google Shape;349;g29d7787c47d_0_299"/>
          <p:cNvCxnSpPr/>
          <p:nvPr/>
        </p:nvCxnSpPr>
        <p:spPr>
          <a:xfrm>
            <a:off x="6743800" y="1864275"/>
            <a:ext cx="774600" cy="3900"/>
          </a:xfrm>
          <a:prstGeom prst="straightConnector1">
            <a:avLst/>
          </a:prstGeom>
          <a:noFill/>
          <a:ln w="43900" cap="flat" cmpd="sng">
            <a:solidFill>
              <a:srgbClr val="D9D9D9"/>
            </a:solidFill>
            <a:prstDash val="solid"/>
            <a:miter lim="800000"/>
            <a:headEnd type="none" w="med" len="med"/>
            <a:tailEnd type="none" w="med" len="med"/>
          </a:ln>
        </p:spPr>
      </p:cxnSp>
      <p:sp>
        <p:nvSpPr>
          <p:cNvPr id="350" name="Google Shape;350;g29d7787c47d_0_299"/>
          <p:cNvSpPr txBox="1"/>
          <p:nvPr/>
        </p:nvSpPr>
        <p:spPr>
          <a:xfrm>
            <a:off x="5946775" y="1921669"/>
            <a:ext cx="1536600" cy="232200"/>
          </a:xfrm>
          <a:prstGeom prst="rect">
            <a:avLst/>
          </a:prstGeom>
          <a:noFill/>
          <a:ln>
            <a:noFill/>
          </a:ln>
        </p:spPr>
        <p:txBody>
          <a:bodyPr spcFirstLastPara="1" wrap="square" lIns="91325" tIns="45650" rIns="91325" bIns="45650" anchor="t" anchorCtr="0">
            <a:noAutofit/>
          </a:bodyPr>
          <a:lstStyle/>
          <a:p>
            <a:pPr marL="0" marR="0" lvl="0" indent="0" algn="ctr" rtl="0">
              <a:lnSpc>
                <a:spcPct val="170000"/>
              </a:lnSpc>
              <a:spcBef>
                <a:spcPts val="0"/>
              </a:spcBef>
              <a:spcAft>
                <a:spcPts val="0"/>
              </a:spcAft>
              <a:buClr>
                <a:schemeClr val="dk2"/>
              </a:buClr>
              <a:buSzPts val="1000"/>
              <a:buFont typeface="Lato Light"/>
              <a:buNone/>
            </a:pPr>
            <a:r>
              <a:rPr lang="en-US" sz="1000" b="0" i="0" u="none">
                <a:solidFill>
                  <a:schemeClr val="dk2"/>
                </a:solidFill>
                <a:latin typeface="Lato Light"/>
                <a:ea typeface="Lato Light"/>
                <a:cs typeface="Lato Light"/>
                <a:sym typeface="Lato Light"/>
              </a:rPr>
              <a:t>Yes!</a:t>
            </a:r>
            <a:endParaRPr/>
          </a:p>
        </p:txBody>
      </p:sp>
      <p:sp>
        <p:nvSpPr>
          <p:cNvPr id="351" name="Google Shape;351;g29d7787c47d_0_299"/>
          <p:cNvSpPr txBox="1"/>
          <p:nvPr/>
        </p:nvSpPr>
        <p:spPr>
          <a:xfrm>
            <a:off x="5911850" y="1527571"/>
            <a:ext cx="1606500" cy="207300"/>
          </a:xfrm>
          <a:prstGeom prst="rect">
            <a:avLst/>
          </a:prstGeom>
          <a:noFill/>
          <a:ln>
            <a:noFill/>
          </a:ln>
        </p:spPr>
        <p:txBody>
          <a:bodyPr spcFirstLastPara="1" wrap="square" lIns="38400" tIns="19200" rIns="38400" bIns="19200" anchor="ctr" anchorCtr="0">
            <a:noAutofit/>
          </a:bodyPr>
          <a:lstStyle/>
          <a:p>
            <a:pPr marL="0" marR="0" lvl="0" indent="0" algn="ctr" rtl="0">
              <a:lnSpc>
                <a:spcPct val="100000"/>
              </a:lnSpc>
              <a:spcBef>
                <a:spcPts val="0"/>
              </a:spcBef>
              <a:spcAft>
                <a:spcPts val="0"/>
              </a:spcAft>
              <a:buClr>
                <a:schemeClr val="dk2"/>
              </a:buClr>
              <a:buSzPts val="1500"/>
              <a:buFont typeface="Lato Black"/>
              <a:buNone/>
            </a:pPr>
            <a:r>
              <a:rPr lang="en-US" sz="1500" b="1" i="0" u="none">
                <a:solidFill>
                  <a:schemeClr val="dk2"/>
                </a:solidFill>
                <a:latin typeface="Lato Black"/>
                <a:ea typeface="Lato Black"/>
                <a:cs typeface="Lato Black"/>
                <a:sym typeface="Lato Black"/>
              </a:rPr>
              <a:t>Parent </a:t>
            </a:r>
            <a:r>
              <a:rPr lang="en-US" sz="1500" b="1">
                <a:solidFill>
                  <a:schemeClr val="dk2"/>
                </a:solidFill>
                <a:latin typeface="Lato Black"/>
                <a:ea typeface="Lato Black"/>
                <a:cs typeface="Lato Black"/>
                <a:sym typeface="Lato Black"/>
              </a:rPr>
              <a:t>Consultation</a:t>
            </a:r>
            <a:endParaRPr/>
          </a:p>
        </p:txBody>
      </p:sp>
      <p:sp>
        <p:nvSpPr>
          <p:cNvPr id="352" name="Google Shape;352;g29d7787c47d_0_299"/>
          <p:cNvSpPr txBox="1"/>
          <p:nvPr/>
        </p:nvSpPr>
        <p:spPr>
          <a:xfrm>
            <a:off x="181200" y="2831306"/>
            <a:ext cx="1668300" cy="2223000"/>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38400" tIns="19200" rIns="38400" bIns="19200" anchor="t" anchorCtr="0">
            <a:noAutofit/>
          </a:bodyPr>
          <a:lstStyle/>
          <a:p>
            <a:pPr marL="0" marR="0" lvl="0" indent="0" algn="l" rtl="0">
              <a:lnSpc>
                <a:spcPct val="100000"/>
              </a:lnSpc>
              <a:spcBef>
                <a:spcPts val="0"/>
              </a:spcBef>
              <a:spcAft>
                <a:spcPts val="0"/>
              </a:spcAft>
              <a:buClr>
                <a:schemeClr val="dk1"/>
              </a:buClr>
              <a:buSzPts val="1000"/>
              <a:buFont typeface="Lato Light"/>
              <a:buNone/>
            </a:pPr>
            <a:endParaRPr sz="1000" b="0" i="0" u="none">
              <a:solidFill>
                <a:srgbClr val="B3B3B3"/>
              </a:solidFill>
              <a:latin typeface="Lato Light"/>
              <a:ea typeface="Lato Light"/>
              <a:cs typeface="Lato Light"/>
              <a:sym typeface="Lato Light"/>
            </a:endParaRPr>
          </a:p>
          <a:p>
            <a:pPr marL="0" marR="0" lvl="0" indent="0" algn="ctr" rtl="0">
              <a:lnSpc>
                <a:spcPct val="100000"/>
              </a:lnSpc>
              <a:spcBef>
                <a:spcPts val="0"/>
              </a:spcBef>
              <a:spcAft>
                <a:spcPts val="0"/>
              </a:spcAft>
              <a:buClr>
                <a:srgbClr val="B3B3B3"/>
              </a:buClr>
              <a:buSzPts val="1000"/>
              <a:buFont typeface="Lato Light"/>
              <a:buNone/>
            </a:pPr>
            <a:r>
              <a:rPr lang="en-US" sz="1000" b="1" i="0" u="none">
                <a:solidFill>
                  <a:srgbClr val="B3B3B3"/>
                </a:solidFill>
              </a:rPr>
              <a:t>Current ELPAC Score</a:t>
            </a:r>
            <a:endParaRPr sz="1000" b="1"/>
          </a:p>
          <a:p>
            <a:pPr marL="0" marR="0" lvl="0" indent="0" algn="l" rtl="0">
              <a:lnSpc>
                <a:spcPct val="100000"/>
              </a:lnSpc>
              <a:spcBef>
                <a:spcPts val="0"/>
              </a:spcBef>
              <a:spcAft>
                <a:spcPts val="0"/>
              </a:spcAft>
              <a:buNone/>
            </a:pPr>
            <a:endParaRPr sz="1000" b="1">
              <a:solidFill>
                <a:srgbClr val="B3B3B3"/>
              </a:solidFill>
            </a:endParaRPr>
          </a:p>
          <a:p>
            <a:pPr marL="0" marR="0" lvl="0" indent="0" algn="l" rtl="0">
              <a:lnSpc>
                <a:spcPct val="150000"/>
              </a:lnSpc>
              <a:spcBef>
                <a:spcPts val="0"/>
              </a:spcBef>
              <a:spcAft>
                <a:spcPts val="0"/>
              </a:spcAft>
              <a:buNone/>
            </a:pPr>
            <a:r>
              <a:rPr lang="en-US" sz="1000" b="1">
                <a:solidFill>
                  <a:srgbClr val="B3B3B3"/>
                </a:solidFill>
              </a:rPr>
              <a:t>     *Reading:</a:t>
            </a:r>
            <a:endParaRPr sz="1000" b="1">
              <a:solidFill>
                <a:srgbClr val="B3B3B3"/>
              </a:solidFill>
            </a:endParaRPr>
          </a:p>
          <a:p>
            <a:pPr marL="0" marR="0" lvl="0" indent="0" algn="l" rtl="0">
              <a:lnSpc>
                <a:spcPct val="150000"/>
              </a:lnSpc>
              <a:spcBef>
                <a:spcPts val="0"/>
              </a:spcBef>
              <a:spcAft>
                <a:spcPts val="0"/>
              </a:spcAft>
              <a:buNone/>
            </a:pPr>
            <a:r>
              <a:rPr lang="en-US" sz="1000" b="1">
                <a:solidFill>
                  <a:srgbClr val="B3B3B3"/>
                </a:solidFill>
              </a:rPr>
              <a:t>     *Writing:</a:t>
            </a:r>
            <a:endParaRPr sz="1000" b="1">
              <a:solidFill>
                <a:srgbClr val="B3B3B3"/>
              </a:solidFill>
            </a:endParaRPr>
          </a:p>
          <a:p>
            <a:pPr marL="0" marR="0" lvl="0" indent="0" algn="l" rtl="0">
              <a:lnSpc>
                <a:spcPct val="150000"/>
              </a:lnSpc>
              <a:spcBef>
                <a:spcPts val="0"/>
              </a:spcBef>
              <a:spcAft>
                <a:spcPts val="0"/>
              </a:spcAft>
              <a:buNone/>
            </a:pPr>
            <a:r>
              <a:rPr lang="en-US" sz="1000" b="1">
                <a:solidFill>
                  <a:srgbClr val="B3B3B3"/>
                </a:solidFill>
              </a:rPr>
              <a:t>     *Speaking:</a:t>
            </a:r>
            <a:endParaRPr sz="1000" b="1">
              <a:solidFill>
                <a:srgbClr val="B3B3B3"/>
              </a:solidFill>
            </a:endParaRPr>
          </a:p>
          <a:p>
            <a:pPr marL="0" marR="0" lvl="0" indent="0" algn="l" rtl="0">
              <a:lnSpc>
                <a:spcPct val="150000"/>
              </a:lnSpc>
              <a:spcBef>
                <a:spcPts val="0"/>
              </a:spcBef>
              <a:spcAft>
                <a:spcPts val="0"/>
              </a:spcAft>
              <a:buNone/>
            </a:pPr>
            <a:r>
              <a:rPr lang="en-US" sz="1000" b="1">
                <a:solidFill>
                  <a:srgbClr val="B3B3B3"/>
                </a:solidFill>
              </a:rPr>
              <a:t>     *Listening:</a:t>
            </a:r>
            <a:endParaRPr sz="1000" b="1">
              <a:solidFill>
                <a:srgbClr val="B3B3B3"/>
              </a:solidFill>
            </a:endParaRPr>
          </a:p>
          <a:p>
            <a:pPr marL="0" marR="0" lvl="0" indent="0" algn="l" rtl="0">
              <a:lnSpc>
                <a:spcPct val="100000"/>
              </a:lnSpc>
              <a:spcBef>
                <a:spcPts val="0"/>
              </a:spcBef>
              <a:spcAft>
                <a:spcPts val="0"/>
              </a:spcAft>
              <a:buClr>
                <a:schemeClr val="dk1"/>
              </a:buClr>
              <a:buSzPts val="1000"/>
              <a:buFont typeface="Lato Light"/>
              <a:buNone/>
            </a:pPr>
            <a:endParaRPr sz="1000" b="1" i="0" u="none">
              <a:solidFill>
                <a:srgbClr val="B3B3B3"/>
              </a:solidFill>
            </a:endParaRPr>
          </a:p>
          <a:p>
            <a:pPr marL="0" marR="0" lvl="0" indent="0" algn="l" rtl="0">
              <a:lnSpc>
                <a:spcPct val="100000"/>
              </a:lnSpc>
              <a:spcBef>
                <a:spcPts val="0"/>
              </a:spcBef>
              <a:spcAft>
                <a:spcPts val="0"/>
              </a:spcAft>
              <a:buClr>
                <a:schemeClr val="dk1"/>
              </a:buClr>
              <a:buSzPts val="1000"/>
              <a:buFont typeface="Lato Light"/>
              <a:buNone/>
            </a:pPr>
            <a:endParaRPr sz="1000" b="1" i="0" u="none">
              <a:solidFill>
                <a:srgbClr val="B3B3B3"/>
              </a:solidFill>
            </a:endParaRPr>
          </a:p>
          <a:p>
            <a:pPr marL="0" marR="0" lvl="0" indent="0" algn="l" rtl="0">
              <a:lnSpc>
                <a:spcPct val="100000"/>
              </a:lnSpc>
              <a:spcBef>
                <a:spcPts val="0"/>
              </a:spcBef>
              <a:spcAft>
                <a:spcPts val="0"/>
              </a:spcAft>
              <a:buClr>
                <a:srgbClr val="B3B3B3"/>
              </a:buClr>
              <a:buSzPts val="1000"/>
              <a:buFont typeface="Lato Light"/>
              <a:buNone/>
            </a:pPr>
            <a:r>
              <a:rPr lang="en-US" sz="1000" b="1">
                <a:solidFill>
                  <a:srgbClr val="B3B3B3"/>
                </a:solidFill>
              </a:rPr>
              <a:t>     </a:t>
            </a:r>
            <a:r>
              <a:rPr lang="en-US" sz="1000" b="1" i="0" u="none">
                <a:solidFill>
                  <a:srgbClr val="B3B3B3"/>
                </a:solidFill>
              </a:rPr>
              <a:t>Goal: </a:t>
            </a:r>
            <a:endParaRPr sz="1000" b="1"/>
          </a:p>
        </p:txBody>
      </p:sp>
      <p:sp>
        <p:nvSpPr>
          <p:cNvPr id="353" name="Google Shape;353;g29d7787c47d_0_299"/>
          <p:cNvSpPr txBox="1"/>
          <p:nvPr/>
        </p:nvSpPr>
        <p:spPr>
          <a:xfrm>
            <a:off x="4396875" y="3851663"/>
            <a:ext cx="2136900" cy="1182300"/>
          </a:xfrm>
          <a:prstGeom prst="rect">
            <a:avLst/>
          </a:prstGeom>
          <a:solidFill>
            <a:schemeClr val="lt1"/>
          </a:solidFill>
          <a:ln w="38100" cap="flat" cmpd="sng">
            <a:solidFill>
              <a:srgbClr val="FFCE51"/>
            </a:solidFill>
            <a:prstDash val="solid"/>
            <a:miter lim="800000"/>
            <a:headEnd type="none" w="sm" len="sm"/>
            <a:tailEnd type="none" w="sm" len="sm"/>
          </a:ln>
        </p:spPr>
        <p:txBody>
          <a:bodyPr spcFirstLastPara="1" wrap="square" lIns="38400" tIns="19200" rIns="38400" bIns="19200" anchor="t" anchorCtr="0">
            <a:noAutofit/>
          </a:bodyPr>
          <a:lstStyle/>
          <a:p>
            <a:pPr marL="0" marR="0" lvl="0" indent="0" algn="l" rtl="0">
              <a:lnSpc>
                <a:spcPct val="100000"/>
              </a:lnSpc>
              <a:spcBef>
                <a:spcPts val="0"/>
              </a:spcBef>
              <a:spcAft>
                <a:spcPts val="0"/>
              </a:spcAft>
              <a:buClr>
                <a:schemeClr val="dk1"/>
              </a:buClr>
              <a:buSzPts val="1000"/>
              <a:buFont typeface="Lato Light"/>
              <a:buNone/>
            </a:pPr>
            <a:endParaRPr sz="1000" b="0" i="0" u="none">
              <a:solidFill>
                <a:srgbClr val="B3B3B3"/>
              </a:solidFill>
              <a:latin typeface="Lato Light"/>
              <a:ea typeface="Lato Light"/>
              <a:cs typeface="Lato Light"/>
              <a:sym typeface="Lato Light"/>
            </a:endParaRPr>
          </a:p>
          <a:p>
            <a:pPr marL="0" marR="0" lvl="0" indent="0" algn="l" rtl="0">
              <a:lnSpc>
                <a:spcPct val="100000"/>
              </a:lnSpc>
              <a:spcBef>
                <a:spcPts val="0"/>
              </a:spcBef>
              <a:spcAft>
                <a:spcPts val="0"/>
              </a:spcAft>
              <a:buNone/>
            </a:pPr>
            <a:r>
              <a:rPr lang="en-US" sz="1000" b="1">
                <a:solidFill>
                  <a:srgbClr val="B3B3B3"/>
                </a:solidFill>
              </a:rPr>
              <a:t>     </a:t>
            </a:r>
            <a:r>
              <a:rPr lang="en-US" sz="1000" b="1" i="0" u="none">
                <a:solidFill>
                  <a:srgbClr val="B3B3B3"/>
                </a:solidFill>
              </a:rPr>
              <a:t>Current E</a:t>
            </a:r>
            <a:r>
              <a:rPr lang="en-US" sz="1000" b="1">
                <a:solidFill>
                  <a:srgbClr val="B3B3B3"/>
                </a:solidFill>
              </a:rPr>
              <a:t>LA</a:t>
            </a:r>
            <a:r>
              <a:rPr lang="en-US" sz="1000" b="1" i="0" u="none">
                <a:solidFill>
                  <a:srgbClr val="B3B3B3"/>
                </a:solidFill>
              </a:rPr>
              <a:t>/ ELD Grade: ___</a:t>
            </a:r>
            <a:endParaRPr sz="1000" b="1"/>
          </a:p>
          <a:p>
            <a:pPr marL="0" marR="0" lvl="0" indent="0" algn="l" rtl="0">
              <a:lnSpc>
                <a:spcPct val="100000"/>
              </a:lnSpc>
              <a:spcBef>
                <a:spcPts val="0"/>
              </a:spcBef>
              <a:spcAft>
                <a:spcPts val="0"/>
              </a:spcAft>
              <a:buClr>
                <a:schemeClr val="dk1"/>
              </a:buClr>
              <a:buSzPts val="1000"/>
              <a:buFont typeface="Lato Light"/>
              <a:buNone/>
            </a:pPr>
            <a:endParaRPr sz="1000" b="1" i="0" u="none">
              <a:solidFill>
                <a:srgbClr val="B3B3B3"/>
              </a:solidFill>
            </a:endParaRPr>
          </a:p>
          <a:p>
            <a:pPr marL="0" marR="0" lvl="0" indent="0" algn="l" rtl="0">
              <a:lnSpc>
                <a:spcPct val="100000"/>
              </a:lnSpc>
              <a:spcBef>
                <a:spcPts val="0"/>
              </a:spcBef>
              <a:spcAft>
                <a:spcPts val="0"/>
              </a:spcAft>
              <a:buClr>
                <a:srgbClr val="B3B3B3"/>
              </a:buClr>
              <a:buSzPts val="1000"/>
              <a:buFont typeface="Lato Light"/>
              <a:buNone/>
            </a:pPr>
            <a:r>
              <a:rPr lang="en-US" sz="1000" b="1">
                <a:solidFill>
                  <a:srgbClr val="B3B3B3"/>
                </a:solidFill>
              </a:rPr>
              <a:t>     </a:t>
            </a:r>
            <a:r>
              <a:rPr lang="en-US" sz="1000" b="1" i="0" u="none">
                <a:solidFill>
                  <a:srgbClr val="B3B3B3"/>
                </a:solidFill>
              </a:rPr>
              <a:t>Goal:</a:t>
            </a:r>
            <a:endParaRPr sz="1000" b="1"/>
          </a:p>
          <a:p>
            <a:pPr marL="0" marR="0" lvl="0" indent="0" algn="l" rtl="0">
              <a:lnSpc>
                <a:spcPct val="100000"/>
              </a:lnSpc>
              <a:spcBef>
                <a:spcPts val="0"/>
              </a:spcBef>
              <a:spcAft>
                <a:spcPts val="0"/>
              </a:spcAft>
              <a:buClr>
                <a:srgbClr val="B3B3B3"/>
              </a:buClr>
              <a:buSzPts val="1000"/>
              <a:buFont typeface="Lato Light"/>
              <a:buNone/>
            </a:pPr>
            <a:endParaRPr sz="1000" b="1"/>
          </a:p>
        </p:txBody>
      </p:sp>
      <p:sp>
        <p:nvSpPr>
          <p:cNvPr id="354" name="Google Shape;354;g29d7787c47d_0_299"/>
          <p:cNvSpPr txBox="1"/>
          <p:nvPr/>
        </p:nvSpPr>
        <p:spPr>
          <a:xfrm>
            <a:off x="2082338" y="3856425"/>
            <a:ext cx="2136900" cy="1183500"/>
          </a:xfrm>
          <a:prstGeom prst="rect">
            <a:avLst/>
          </a:prstGeom>
          <a:solidFill>
            <a:schemeClr val="lt1"/>
          </a:solidFill>
          <a:ln w="38100" cap="flat" cmpd="sng">
            <a:solidFill>
              <a:schemeClr val="accent2"/>
            </a:solidFill>
            <a:prstDash val="solid"/>
            <a:miter lim="800000"/>
            <a:headEnd type="none" w="sm" len="sm"/>
            <a:tailEnd type="none" w="sm" len="sm"/>
          </a:ln>
        </p:spPr>
        <p:txBody>
          <a:bodyPr spcFirstLastPara="1" wrap="square" lIns="38400" tIns="19200" rIns="38400" bIns="19200" anchor="t" anchorCtr="0">
            <a:noAutofit/>
          </a:bodyPr>
          <a:lstStyle/>
          <a:p>
            <a:pPr marL="0" marR="0" lvl="0" indent="0" algn="l" rtl="0">
              <a:lnSpc>
                <a:spcPct val="100000"/>
              </a:lnSpc>
              <a:spcBef>
                <a:spcPts val="0"/>
              </a:spcBef>
              <a:spcAft>
                <a:spcPts val="0"/>
              </a:spcAft>
              <a:buClr>
                <a:schemeClr val="dk1"/>
              </a:buClr>
              <a:buSzPts val="1000"/>
              <a:buFont typeface="Lato Light"/>
              <a:buNone/>
            </a:pPr>
            <a:endParaRPr sz="1000" b="0" i="0" u="none">
              <a:solidFill>
                <a:srgbClr val="B3B3B3"/>
              </a:solidFill>
              <a:latin typeface="Lato Light"/>
              <a:ea typeface="Lato Light"/>
              <a:cs typeface="Lato Light"/>
              <a:sym typeface="Lato Light"/>
            </a:endParaRPr>
          </a:p>
          <a:p>
            <a:pPr marL="0" marR="0" lvl="0" indent="0" algn="ctr" rtl="0">
              <a:lnSpc>
                <a:spcPct val="100000"/>
              </a:lnSpc>
              <a:spcBef>
                <a:spcPts val="0"/>
              </a:spcBef>
              <a:spcAft>
                <a:spcPts val="0"/>
              </a:spcAft>
              <a:buClr>
                <a:srgbClr val="B3B3B3"/>
              </a:buClr>
              <a:buSzPts val="1000"/>
              <a:buFont typeface="Lato Light"/>
              <a:buNone/>
            </a:pPr>
            <a:r>
              <a:rPr lang="en-US" sz="1000" b="1">
                <a:solidFill>
                  <a:srgbClr val="B3B3B3"/>
                </a:solidFill>
              </a:rPr>
              <a:t>     </a:t>
            </a:r>
            <a:r>
              <a:rPr lang="en-US" sz="1000" b="1" i="0" u="none">
                <a:solidFill>
                  <a:srgbClr val="B3B3B3"/>
                </a:solidFill>
              </a:rPr>
              <a:t>Current CAASPP/ </a:t>
            </a:r>
            <a:endParaRPr sz="1000" b="1">
              <a:solidFill>
                <a:srgbClr val="B3B3B3"/>
              </a:solidFill>
            </a:endParaRPr>
          </a:p>
          <a:p>
            <a:pPr marL="0" marR="0" lvl="0" indent="0" algn="ctr" rtl="0">
              <a:lnSpc>
                <a:spcPct val="100000"/>
              </a:lnSpc>
              <a:spcBef>
                <a:spcPts val="0"/>
              </a:spcBef>
              <a:spcAft>
                <a:spcPts val="0"/>
              </a:spcAft>
              <a:buClr>
                <a:srgbClr val="B3B3B3"/>
              </a:buClr>
              <a:buSzPts val="1000"/>
              <a:buFont typeface="Lato Light"/>
              <a:buNone/>
            </a:pPr>
            <a:r>
              <a:rPr lang="en-US" sz="1000" b="1" i="0" u="none">
                <a:solidFill>
                  <a:srgbClr val="B3B3B3"/>
                </a:solidFill>
              </a:rPr>
              <a:t>Test</a:t>
            </a:r>
            <a:r>
              <a:rPr lang="en-US" sz="1000" b="1">
                <a:solidFill>
                  <a:srgbClr val="B3B3B3"/>
                </a:solidFill>
              </a:rPr>
              <a:t> </a:t>
            </a:r>
            <a:r>
              <a:rPr lang="en-US" sz="1000" b="1" i="0" u="none">
                <a:solidFill>
                  <a:srgbClr val="B3B3B3"/>
                </a:solidFill>
              </a:rPr>
              <a:t>Score: </a:t>
            </a:r>
            <a:endParaRPr sz="1000" b="1"/>
          </a:p>
          <a:p>
            <a:pPr marL="0" marR="0" lvl="0" indent="0" algn="l" rtl="0">
              <a:lnSpc>
                <a:spcPct val="100000"/>
              </a:lnSpc>
              <a:spcBef>
                <a:spcPts val="0"/>
              </a:spcBef>
              <a:spcAft>
                <a:spcPts val="0"/>
              </a:spcAft>
              <a:buClr>
                <a:schemeClr val="dk1"/>
              </a:buClr>
              <a:buSzPts val="1000"/>
              <a:buFont typeface="Lato Light"/>
              <a:buNone/>
            </a:pPr>
            <a:endParaRPr sz="1000" b="1" i="0" u="none">
              <a:solidFill>
                <a:srgbClr val="B3B3B3"/>
              </a:solidFill>
            </a:endParaRPr>
          </a:p>
          <a:p>
            <a:pPr marL="0" marR="0" lvl="0" indent="0" algn="l" rtl="0">
              <a:lnSpc>
                <a:spcPct val="100000"/>
              </a:lnSpc>
              <a:spcBef>
                <a:spcPts val="0"/>
              </a:spcBef>
              <a:spcAft>
                <a:spcPts val="0"/>
              </a:spcAft>
              <a:buClr>
                <a:srgbClr val="B3B3B3"/>
              </a:buClr>
              <a:buSzPts val="1000"/>
              <a:buFont typeface="Lato Light"/>
              <a:buNone/>
            </a:pPr>
            <a:r>
              <a:rPr lang="en-US" sz="1000" b="1">
                <a:solidFill>
                  <a:srgbClr val="B3B3B3"/>
                </a:solidFill>
              </a:rPr>
              <a:t>     </a:t>
            </a:r>
            <a:r>
              <a:rPr lang="en-US" sz="1000" b="1" i="0" u="none">
                <a:solidFill>
                  <a:srgbClr val="B3B3B3"/>
                </a:solidFill>
              </a:rPr>
              <a:t>Goal: </a:t>
            </a:r>
            <a:endParaRPr sz="1000" b="1"/>
          </a:p>
        </p:txBody>
      </p:sp>
      <p:sp>
        <p:nvSpPr>
          <p:cNvPr id="355" name="Google Shape;355;g29d7787c47d_0_299"/>
          <p:cNvSpPr txBox="1"/>
          <p:nvPr/>
        </p:nvSpPr>
        <p:spPr>
          <a:xfrm>
            <a:off x="7134225" y="2087156"/>
            <a:ext cx="1706400" cy="749100"/>
          </a:xfrm>
          <a:prstGeom prst="rect">
            <a:avLst/>
          </a:prstGeom>
          <a:solidFill>
            <a:schemeClr val="lt1"/>
          </a:solidFill>
          <a:ln w="38100" cap="flat" cmpd="sng">
            <a:solidFill>
              <a:srgbClr val="5AD2E4"/>
            </a:solidFill>
            <a:prstDash val="solid"/>
            <a:miter lim="800000"/>
            <a:headEnd type="none" w="sm" len="sm"/>
            <a:tailEnd type="none" w="sm" len="sm"/>
          </a:ln>
        </p:spPr>
        <p:txBody>
          <a:bodyPr spcFirstLastPara="1" wrap="square" lIns="38400" tIns="19200" rIns="38400" bIns="19200" anchor="t" anchorCtr="0">
            <a:noAutofit/>
          </a:bodyPr>
          <a:lstStyle/>
          <a:p>
            <a:pPr marL="0" marR="0" lvl="0" indent="0" algn="l" rtl="0">
              <a:lnSpc>
                <a:spcPct val="100000"/>
              </a:lnSpc>
              <a:spcBef>
                <a:spcPts val="0"/>
              </a:spcBef>
              <a:spcAft>
                <a:spcPts val="0"/>
              </a:spcAft>
              <a:buClr>
                <a:schemeClr val="dk1"/>
              </a:buClr>
              <a:buSzPts val="1000"/>
              <a:buFont typeface="Lato Light"/>
              <a:buNone/>
            </a:pPr>
            <a:endParaRPr sz="1000" b="0" i="0" u="none">
              <a:solidFill>
                <a:srgbClr val="B3B3B3"/>
              </a:solidFill>
              <a:latin typeface="Lato Light"/>
              <a:ea typeface="Lato Light"/>
              <a:cs typeface="Lato Light"/>
              <a:sym typeface="Lato Light"/>
            </a:endParaRPr>
          </a:p>
          <a:p>
            <a:pPr marL="0" marR="0" lvl="0" indent="0" algn="ctr" rtl="0">
              <a:lnSpc>
                <a:spcPct val="100000"/>
              </a:lnSpc>
              <a:spcBef>
                <a:spcPts val="0"/>
              </a:spcBef>
              <a:spcAft>
                <a:spcPts val="0"/>
              </a:spcAft>
              <a:buClr>
                <a:srgbClr val="B3B3B3"/>
              </a:buClr>
              <a:buSzPts val="1000"/>
              <a:buFont typeface="Lato Light"/>
              <a:buNone/>
            </a:pPr>
            <a:r>
              <a:rPr lang="en-US" sz="1000" b="1" i="0" u="none">
                <a:solidFill>
                  <a:srgbClr val="B3B3B3"/>
                </a:solidFill>
              </a:rPr>
              <a:t>On track for Graduation/ A-G:</a:t>
            </a:r>
            <a:endParaRPr sz="1000" b="1"/>
          </a:p>
          <a:p>
            <a:pPr marL="0" marR="0" lvl="0" indent="0" algn="ctr" rtl="0">
              <a:lnSpc>
                <a:spcPct val="100000"/>
              </a:lnSpc>
              <a:spcBef>
                <a:spcPts val="0"/>
              </a:spcBef>
              <a:spcAft>
                <a:spcPts val="0"/>
              </a:spcAft>
              <a:buClr>
                <a:schemeClr val="dk1"/>
              </a:buClr>
              <a:buSzPts val="1000"/>
              <a:buFont typeface="Lato Light"/>
              <a:buNone/>
            </a:pPr>
            <a:endParaRPr sz="1000" b="1" i="0" u="none">
              <a:solidFill>
                <a:srgbClr val="B3B3B3"/>
              </a:solidFill>
            </a:endParaRPr>
          </a:p>
          <a:p>
            <a:pPr marL="0" marR="0" lvl="0" indent="0" algn="ctr" rtl="0">
              <a:lnSpc>
                <a:spcPct val="100000"/>
              </a:lnSpc>
              <a:spcBef>
                <a:spcPts val="0"/>
              </a:spcBef>
              <a:spcAft>
                <a:spcPts val="0"/>
              </a:spcAft>
              <a:buClr>
                <a:srgbClr val="B3B3B3"/>
              </a:buClr>
              <a:buSzPts val="1000"/>
              <a:buFont typeface="Lato Light"/>
              <a:buNone/>
            </a:pPr>
            <a:r>
              <a:rPr lang="en-US" sz="1000" b="1" i="0" u="none">
                <a:solidFill>
                  <a:srgbClr val="B3B3B3"/>
                </a:solidFill>
              </a:rPr>
              <a:t>__________/ 225 Credits</a:t>
            </a:r>
            <a:endParaRPr sz="1000" b="1"/>
          </a:p>
          <a:p>
            <a:pPr marL="0" marR="0" lvl="0" indent="0" algn="l" rtl="0">
              <a:lnSpc>
                <a:spcPct val="100000"/>
              </a:lnSpc>
              <a:spcBef>
                <a:spcPts val="0"/>
              </a:spcBef>
              <a:spcAft>
                <a:spcPts val="0"/>
              </a:spcAft>
              <a:buNone/>
            </a:pPr>
            <a:endParaRPr sz="1000" b="0" i="0" u="none">
              <a:solidFill>
                <a:srgbClr val="B3B3B3"/>
              </a:solidFill>
              <a:latin typeface="Lato Light"/>
              <a:ea typeface="Lato Light"/>
              <a:cs typeface="Lato Light"/>
              <a:sym typeface="Lato Light"/>
            </a:endParaRPr>
          </a:p>
        </p:txBody>
      </p:sp>
      <p:sp>
        <p:nvSpPr>
          <p:cNvPr id="356" name="Google Shape;356;g29d7787c47d_0_299"/>
          <p:cNvSpPr txBox="1"/>
          <p:nvPr/>
        </p:nvSpPr>
        <p:spPr>
          <a:xfrm>
            <a:off x="7134222" y="128588"/>
            <a:ext cx="1706400" cy="952500"/>
          </a:xfrm>
          <a:prstGeom prst="rect">
            <a:avLst/>
          </a:prstGeom>
          <a:noFill/>
          <a:ln>
            <a:noFill/>
          </a:ln>
        </p:spPr>
        <p:txBody>
          <a:bodyPr spcFirstLastPara="1" wrap="square" lIns="38400" tIns="19200" rIns="38400" bIns="19200" anchor="t" anchorCtr="0">
            <a:noAutofit/>
          </a:bodyPr>
          <a:lstStyle/>
          <a:p>
            <a:pPr marL="0" marR="0" lvl="0" indent="0" algn="l" rtl="0">
              <a:lnSpc>
                <a:spcPct val="100000"/>
              </a:lnSpc>
              <a:spcBef>
                <a:spcPts val="0"/>
              </a:spcBef>
              <a:spcAft>
                <a:spcPts val="0"/>
              </a:spcAft>
              <a:buClr>
                <a:schemeClr val="dk2"/>
              </a:buClr>
              <a:buSzPts val="1000"/>
              <a:buFont typeface="Lato Light"/>
              <a:buNone/>
            </a:pPr>
            <a:r>
              <a:rPr lang="en-US" sz="1000" i="0" u="none">
                <a:solidFill>
                  <a:schemeClr val="dk2"/>
                </a:solidFill>
              </a:rPr>
              <a:t>Name: </a:t>
            </a:r>
            <a:endParaRPr/>
          </a:p>
          <a:p>
            <a:pPr marL="0" marR="0" lvl="0" indent="0" algn="l" rtl="0">
              <a:lnSpc>
                <a:spcPct val="100000"/>
              </a:lnSpc>
              <a:spcBef>
                <a:spcPts val="0"/>
              </a:spcBef>
              <a:spcAft>
                <a:spcPts val="0"/>
              </a:spcAft>
              <a:buClr>
                <a:schemeClr val="dk1"/>
              </a:buClr>
              <a:buSzPts val="1000"/>
              <a:buFont typeface="Lato Light"/>
              <a:buNone/>
            </a:pPr>
            <a:endParaRPr sz="1000" i="0" u="none">
              <a:solidFill>
                <a:schemeClr val="dk2"/>
              </a:solidFill>
            </a:endParaRPr>
          </a:p>
          <a:p>
            <a:pPr marL="0" marR="0" lvl="0" indent="0" algn="l" rtl="0">
              <a:lnSpc>
                <a:spcPct val="100000"/>
              </a:lnSpc>
              <a:spcBef>
                <a:spcPts val="0"/>
              </a:spcBef>
              <a:spcAft>
                <a:spcPts val="0"/>
              </a:spcAft>
              <a:buClr>
                <a:schemeClr val="dk1"/>
              </a:buClr>
              <a:buSzPts val="1000"/>
              <a:buFont typeface="Lato Light"/>
              <a:buNone/>
            </a:pPr>
            <a:endParaRPr sz="1000" i="0" u="none">
              <a:solidFill>
                <a:schemeClr val="dk2"/>
              </a:solidFill>
            </a:endParaRPr>
          </a:p>
          <a:p>
            <a:pPr marL="0" marR="0" lvl="0" indent="0" algn="l" rtl="0">
              <a:lnSpc>
                <a:spcPct val="100000"/>
              </a:lnSpc>
              <a:spcBef>
                <a:spcPts val="0"/>
              </a:spcBef>
              <a:spcAft>
                <a:spcPts val="0"/>
              </a:spcAft>
              <a:buClr>
                <a:schemeClr val="dk2"/>
              </a:buClr>
              <a:buSzPts val="1000"/>
              <a:buFont typeface="Lato Light"/>
              <a:buNone/>
            </a:pPr>
            <a:r>
              <a:rPr lang="en-US" sz="1000" i="0" u="none">
                <a:solidFill>
                  <a:schemeClr val="dk2"/>
                </a:solidFill>
              </a:rPr>
              <a:t>1</a:t>
            </a:r>
            <a:r>
              <a:rPr lang="en-US" sz="1000" i="0" u="none" baseline="30000">
                <a:solidFill>
                  <a:schemeClr val="dk2"/>
                </a:solidFill>
              </a:rPr>
              <a:t>st</a:t>
            </a:r>
            <a:r>
              <a:rPr lang="en-US" sz="1000" i="0" u="none">
                <a:solidFill>
                  <a:schemeClr val="dk2"/>
                </a:solidFill>
              </a:rPr>
              <a:t> Quarter</a:t>
            </a:r>
            <a:r>
              <a:rPr lang="en-US" sz="1000">
                <a:solidFill>
                  <a:schemeClr val="dk2"/>
                </a:solidFill>
              </a:rPr>
              <a:t> </a:t>
            </a:r>
            <a:r>
              <a:rPr lang="en-US" sz="1000" i="0" u="none">
                <a:solidFill>
                  <a:schemeClr val="dk2"/>
                </a:solidFill>
              </a:rPr>
              <a:t> _____________</a:t>
            </a:r>
            <a:endParaRPr sz="1000" i="0" u="none">
              <a:solidFill>
                <a:schemeClr val="dk2"/>
              </a:solidFill>
            </a:endParaRPr>
          </a:p>
          <a:p>
            <a:pPr marL="0" marR="0" lvl="0" indent="0" algn="l" rtl="0">
              <a:lnSpc>
                <a:spcPct val="100000"/>
              </a:lnSpc>
              <a:spcBef>
                <a:spcPts val="0"/>
              </a:spcBef>
              <a:spcAft>
                <a:spcPts val="0"/>
              </a:spcAft>
              <a:buClr>
                <a:schemeClr val="dk2"/>
              </a:buClr>
              <a:buSzPts val="1000"/>
              <a:buFont typeface="Lato Light"/>
              <a:buNone/>
            </a:pPr>
            <a:r>
              <a:rPr lang="en-US" sz="1000">
                <a:solidFill>
                  <a:schemeClr val="dk2"/>
                </a:solidFill>
              </a:rPr>
              <a:t>2nd Quarter  ____________</a:t>
            </a:r>
            <a:endParaRPr sz="1000">
              <a:solidFill>
                <a:schemeClr val="dk2"/>
              </a:solidFill>
            </a:endParaRPr>
          </a:p>
          <a:p>
            <a:pPr marL="0" marR="0" lvl="0" indent="0" algn="l" rtl="0">
              <a:lnSpc>
                <a:spcPct val="100000"/>
              </a:lnSpc>
              <a:spcBef>
                <a:spcPts val="0"/>
              </a:spcBef>
              <a:spcAft>
                <a:spcPts val="0"/>
              </a:spcAft>
              <a:buClr>
                <a:schemeClr val="dk2"/>
              </a:buClr>
              <a:buSzPts val="1000"/>
              <a:buFont typeface="Lato Light"/>
              <a:buNone/>
            </a:pPr>
            <a:r>
              <a:rPr lang="en-US" sz="1000" i="0" u="none">
                <a:solidFill>
                  <a:schemeClr val="dk2"/>
                </a:solidFill>
              </a:rPr>
              <a:t>3</a:t>
            </a:r>
            <a:r>
              <a:rPr lang="en-US" sz="1000" baseline="30000">
                <a:solidFill>
                  <a:schemeClr val="dk2"/>
                </a:solidFill>
              </a:rPr>
              <a:t>rd</a:t>
            </a:r>
            <a:r>
              <a:rPr lang="en-US" sz="1000" i="0" u="none">
                <a:solidFill>
                  <a:schemeClr val="dk2"/>
                </a:solidFill>
              </a:rPr>
              <a:t> Quarter  _____________</a:t>
            </a:r>
            <a:endParaRPr sz="1000" i="0" u="none">
              <a:solidFill>
                <a:schemeClr val="dk2"/>
              </a:solidFill>
            </a:endParaRPr>
          </a:p>
          <a:p>
            <a:pPr marL="0" marR="0" lvl="0" indent="0" algn="l" rtl="0">
              <a:lnSpc>
                <a:spcPct val="100000"/>
              </a:lnSpc>
              <a:spcBef>
                <a:spcPts val="0"/>
              </a:spcBef>
              <a:spcAft>
                <a:spcPts val="0"/>
              </a:spcAft>
              <a:buClr>
                <a:schemeClr val="dk2"/>
              </a:buClr>
              <a:buSzPts val="1000"/>
              <a:buFont typeface="Lato Light"/>
              <a:buNone/>
            </a:pPr>
            <a:r>
              <a:rPr lang="en-US" sz="1000">
                <a:solidFill>
                  <a:schemeClr val="dk2"/>
                </a:solidFill>
              </a:rPr>
              <a:t>4th Quarter _____________</a:t>
            </a:r>
            <a:endParaRPr sz="1000">
              <a:solidFill>
                <a:schemeClr val="dk2"/>
              </a:solidFill>
            </a:endParaRPr>
          </a:p>
        </p:txBody>
      </p:sp>
      <p:sp>
        <p:nvSpPr>
          <p:cNvPr id="357" name="Google Shape;357;g29d7787c47d_0_299"/>
          <p:cNvSpPr txBox="1"/>
          <p:nvPr/>
        </p:nvSpPr>
        <p:spPr>
          <a:xfrm>
            <a:off x="2751137" y="1347788"/>
            <a:ext cx="1957500" cy="202500"/>
          </a:xfrm>
          <a:prstGeom prst="rect">
            <a:avLst/>
          </a:prstGeom>
          <a:noFill/>
          <a:ln>
            <a:noFill/>
          </a:ln>
        </p:spPr>
        <p:txBody>
          <a:bodyPr spcFirstLastPara="1" wrap="square" lIns="38400" tIns="19200" rIns="38400" bIns="19200" anchor="t" anchorCtr="0">
            <a:noAutofit/>
          </a:bodyPr>
          <a:lstStyle/>
          <a:p>
            <a:pPr marL="0" marR="0" lvl="0" indent="0" algn="l" rtl="0">
              <a:lnSpc>
                <a:spcPct val="100000"/>
              </a:lnSpc>
              <a:spcBef>
                <a:spcPts val="0"/>
              </a:spcBef>
              <a:spcAft>
                <a:spcPts val="0"/>
              </a:spcAft>
              <a:buClr>
                <a:schemeClr val="dk2"/>
              </a:buClr>
              <a:buSzPts val="1500"/>
              <a:buFont typeface="Lato Light"/>
              <a:buNone/>
            </a:pPr>
            <a:r>
              <a:rPr lang="en-US" sz="1500" b="1" i="0" u="none">
                <a:solidFill>
                  <a:schemeClr val="dk2"/>
                </a:solidFill>
                <a:latin typeface="Lato Light"/>
                <a:ea typeface="Lato Light"/>
                <a:cs typeface="Lato Light"/>
                <a:sym typeface="Lato Light"/>
              </a:rPr>
              <a:t>CAASPP/ Test Score</a:t>
            </a:r>
            <a:endParaRPr/>
          </a:p>
        </p:txBody>
      </p:sp>
      <p:sp>
        <p:nvSpPr>
          <p:cNvPr id="358" name="Google Shape;358;g29d7787c47d_0_299"/>
          <p:cNvSpPr txBox="1"/>
          <p:nvPr/>
        </p:nvSpPr>
        <p:spPr>
          <a:xfrm>
            <a:off x="1582737" y="483394"/>
            <a:ext cx="1811400" cy="2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500"/>
              <a:buFont typeface="Lato Light"/>
              <a:buNone/>
            </a:pPr>
            <a:r>
              <a:rPr lang="en-US" sz="1500" b="1" i="0" u="none">
                <a:solidFill>
                  <a:schemeClr val="dk2"/>
                </a:solidFill>
                <a:latin typeface="Lato Light"/>
                <a:ea typeface="Lato Light"/>
                <a:cs typeface="Lato Light"/>
                <a:sym typeface="Lato Light"/>
              </a:rPr>
              <a:t>ELPAC Score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29d7787c47d_0_6"/>
          <p:cNvSpPr txBox="1">
            <a:spLocks noGrp="1"/>
          </p:cNvSpPr>
          <p:nvPr>
            <p:ph type="title"/>
          </p:nvPr>
        </p:nvSpPr>
        <p:spPr>
          <a:xfrm>
            <a:off x="741200" y="89525"/>
            <a:ext cx="7239000" cy="428700"/>
          </a:xfrm>
          <a:prstGeom prst="rect">
            <a:avLst/>
          </a:prstGeom>
        </p:spPr>
        <p:txBody>
          <a:bodyPr spcFirstLastPara="1" wrap="square" lIns="68575" tIns="34275" rIns="68575" bIns="34275" anchor="t" anchorCtr="0">
            <a:normAutofit fontScale="90000"/>
          </a:bodyPr>
          <a:lstStyle/>
          <a:p>
            <a:pPr marL="0" lvl="0" indent="0" algn="ctr" rtl="0">
              <a:spcBef>
                <a:spcPts val="0"/>
              </a:spcBef>
              <a:spcAft>
                <a:spcPts val="0"/>
              </a:spcAft>
              <a:buNone/>
            </a:pPr>
            <a:r>
              <a:rPr lang="en-US"/>
              <a:t>EL Reclassification (2023-2024)</a:t>
            </a:r>
            <a:endParaRPr/>
          </a:p>
        </p:txBody>
      </p:sp>
      <p:pic>
        <p:nvPicPr>
          <p:cNvPr id="364" name="Google Shape;364;g29d7787c47d_0_6"/>
          <p:cNvPicPr preferRelativeResize="0"/>
          <p:nvPr/>
        </p:nvPicPr>
        <p:blipFill>
          <a:blip r:embed="rId3">
            <a:alphaModFix/>
          </a:blip>
          <a:stretch>
            <a:fillRect/>
          </a:stretch>
        </p:blipFill>
        <p:spPr>
          <a:xfrm>
            <a:off x="130550" y="466250"/>
            <a:ext cx="3191600" cy="4430125"/>
          </a:xfrm>
          <a:prstGeom prst="rect">
            <a:avLst/>
          </a:prstGeom>
          <a:noFill/>
          <a:ln>
            <a:noFill/>
          </a:ln>
        </p:spPr>
      </p:pic>
      <p:pic>
        <p:nvPicPr>
          <p:cNvPr id="365" name="Google Shape;365;g29d7787c47d_0_6"/>
          <p:cNvPicPr preferRelativeResize="0"/>
          <p:nvPr/>
        </p:nvPicPr>
        <p:blipFill>
          <a:blip r:embed="rId4">
            <a:alphaModFix/>
          </a:blip>
          <a:stretch>
            <a:fillRect/>
          </a:stretch>
        </p:blipFill>
        <p:spPr>
          <a:xfrm>
            <a:off x="3477600" y="466250"/>
            <a:ext cx="3093825" cy="4371276"/>
          </a:xfrm>
          <a:prstGeom prst="rect">
            <a:avLst/>
          </a:prstGeom>
          <a:noFill/>
          <a:ln>
            <a:noFill/>
          </a:ln>
        </p:spPr>
      </p:pic>
      <p:pic>
        <p:nvPicPr>
          <p:cNvPr id="366" name="Google Shape;366;g29d7787c47d_0_6"/>
          <p:cNvPicPr preferRelativeResize="0"/>
          <p:nvPr/>
        </p:nvPicPr>
        <p:blipFill>
          <a:blip r:embed="rId5">
            <a:alphaModFix/>
          </a:blip>
          <a:stretch>
            <a:fillRect/>
          </a:stretch>
        </p:blipFill>
        <p:spPr>
          <a:xfrm>
            <a:off x="6571425" y="466250"/>
            <a:ext cx="2513475" cy="2310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26dd5e89497_1_121"/>
          <p:cNvSpPr/>
          <p:nvPr/>
        </p:nvSpPr>
        <p:spPr>
          <a:xfrm>
            <a:off x="628649" y="685790"/>
            <a:ext cx="7886701" cy="371485"/>
          </a:xfrm>
          <a:prstGeom prst="rect">
            <a:avLst/>
          </a:prstGeom>
          <a:noFill/>
          <a:ln>
            <a:noFill/>
          </a:ln>
        </p:spPr>
        <p:txBody>
          <a:bodyPr spcFirstLastPara="1" wrap="square" lIns="0" tIns="34275" rIns="68575" bIns="34275" anchor="t" anchorCtr="0">
            <a:noAutofit/>
          </a:bodyPr>
          <a:lstStyle/>
          <a:p>
            <a:pPr marL="12700" marR="1397000" lvl="0" indent="0" algn="l" rtl="0">
              <a:lnSpc>
                <a:spcPct val="93300"/>
              </a:lnSpc>
              <a:spcBef>
                <a:spcPts val="0"/>
              </a:spcBef>
              <a:spcAft>
                <a:spcPts val="0"/>
              </a:spcAft>
              <a:buClr>
                <a:srgbClr val="000000"/>
              </a:buClr>
              <a:buSzPts val="2400"/>
              <a:buFont typeface="Arial"/>
              <a:buNone/>
            </a:pPr>
            <a:r>
              <a:rPr lang="en-US" sz="2400" b="1" i="0" u="none" strike="noStrike" cap="none">
                <a:solidFill>
                  <a:schemeClr val="lt1"/>
                </a:solidFill>
                <a:latin typeface="Montserrat"/>
                <a:ea typeface="Montserrat"/>
                <a:cs typeface="Montserrat"/>
                <a:sym typeface="Montserrat"/>
              </a:rPr>
              <a:t>Every system is perfectly designed to get the results it gets</a:t>
            </a:r>
            <a:endParaRPr sz="2400" b="1" i="0" u="none" strike="noStrike" cap="none">
              <a:solidFill>
                <a:schemeClr val="lt1"/>
              </a:solidFill>
              <a:latin typeface="Montserrat"/>
              <a:ea typeface="Montserrat"/>
              <a:cs typeface="Montserrat"/>
              <a:sym typeface="Montserrat"/>
            </a:endParaRPr>
          </a:p>
        </p:txBody>
      </p:sp>
      <p:sp>
        <p:nvSpPr>
          <p:cNvPr id="142" name="Google Shape;142;g26dd5e89497_1_121"/>
          <p:cNvSpPr txBox="1"/>
          <p:nvPr/>
        </p:nvSpPr>
        <p:spPr>
          <a:xfrm>
            <a:off x="628649" y="1731645"/>
            <a:ext cx="2846071" cy="1454244"/>
          </a:xfrm>
          <a:prstGeom prst="rect">
            <a:avLst/>
          </a:prstGeom>
          <a:noFill/>
          <a:ln>
            <a:noFill/>
          </a:ln>
        </p:spPr>
        <p:txBody>
          <a:bodyPr spcFirstLastPara="1" wrap="square" lIns="0" tIns="34275" rIns="68575" bIns="34275"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2100" b="0" i="0" u="none" strike="noStrike" cap="none">
                <a:solidFill>
                  <a:schemeClr val="lt1"/>
                </a:solidFill>
                <a:latin typeface="Montserrat"/>
                <a:ea typeface="Montserrat"/>
                <a:cs typeface="Montserrat"/>
                <a:sym typeface="Montserrat"/>
              </a:rPr>
              <a:t>SCUSD Core Value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800"/>
              </a:spcAft>
              <a:buClr>
                <a:srgbClr val="000000"/>
              </a:buClr>
              <a:buSzPts val="1500"/>
              <a:buFont typeface="Arial"/>
              <a:buNone/>
            </a:pPr>
            <a:r>
              <a:rPr lang="en-US" sz="1400" b="0" i="0" u="none" strike="noStrike" cap="none">
                <a:solidFill>
                  <a:schemeClr val="lt1"/>
                </a:solidFill>
                <a:latin typeface="Montserrat"/>
                <a:ea typeface="Montserrat"/>
                <a:cs typeface="Montserrat"/>
                <a:sym typeface="Montserrat"/>
              </a:rPr>
              <a:t>We recognize that our system is inequitable by design and we vigilantly work to confront and interrupt inequities that exist to level the playing field and provide opportunities for everyone to learn, grow and reach their greatness.</a:t>
            </a:r>
            <a:endParaRPr sz="1100" b="0" i="0" u="none" strike="noStrike" cap="none">
              <a:solidFill>
                <a:srgbClr val="000000"/>
              </a:solidFill>
              <a:latin typeface="Arial"/>
              <a:ea typeface="Arial"/>
              <a:cs typeface="Arial"/>
              <a:sym typeface="Arial"/>
            </a:endParaRPr>
          </a:p>
        </p:txBody>
      </p:sp>
      <p:sp>
        <p:nvSpPr>
          <p:cNvPr id="143" name="Google Shape;143;g26dd5e89497_1_121"/>
          <p:cNvSpPr txBox="1"/>
          <p:nvPr/>
        </p:nvSpPr>
        <p:spPr>
          <a:xfrm>
            <a:off x="4578857" y="1731645"/>
            <a:ext cx="3312415" cy="1454244"/>
          </a:xfrm>
          <a:prstGeom prst="rect">
            <a:avLst/>
          </a:prstGeom>
          <a:noFill/>
          <a:ln>
            <a:noFill/>
          </a:ln>
        </p:spPr>
        <p:txBody>
          <a:bodyPr spcFirstLastPara="1" wrap="square" lIns="0" tIns="34275" rIns="68575" bIns="34275"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2100" b="0" i="0" u="none" strike="noStrike" cap="none">
                <a:solidFill>
                  <a:schemeClr val="lt1"/>
                </a:solidFill>
                <a:latin typeface="Montserrat"/>
                <a:ea typeface="Montserrat"/>
                <a:cs typeface="Montserrat"/>
                <a:sym typeface="Montserrat"/>
              </a:rPr>
              <a:t>SCUSD GUIDING PRINCIPLE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500"/>
              <a:buFont typeface="Arial"/>
              <a:buNone/>
            </a:pPr>
            <a:r>
              <a:rPr lang="en-US" sz="1400" b="0" i="0" u="none" strike="noStrike" cap="none">
                <a:solidFill>
                  <a:schemeClr val="lt1"/>
                </a:solidFill>
                <a:latin typeface="Montserrat"/>
                <a:ea typeface="Montserrat"/>
                <a:cs typeface="Montserrat"/>
                <a:sym typeface="Montserrat"/>
              </a:rPr>
              <a:t>All students are given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400" b="0" i="0" u="none" strike="noStrike" cap="none">
                <a:solidFill>
                  <a:schemeClr val="lt1"/>
                </a:solidFill>
                <a:latin typeface="Montserrat"/>
                <a:ea typeface="Montserrat"/>
                <a:cs typeface="Montserrat"/>
                <a:sym typeface="Montserrat"/>
              </a:rPr>
              <a:t>an equal opportunity to graduate </a:t>
            </a:r>
            <a:br>
              <a:rPr lang="en-US" sz="1400" b="0" i="0" u="none" strike="noStrike" cap="none">
                <a:solidFill>
                  <a:schemeClr val="lt1"/>
                </a:solidFill>
                <a:latin typeface="Montserrat"/>
                <a:ea typeface="Montserrat"/>
                <a:cs typeface="Montserrat"/>
                <a:sym typeface="Montserrat"/>
              </a:rPr>
            </a:br>
            <a:r>
              <a:rPr lang="en-US" sz="1400" b="0" i="0" u="none" strike="noStrike" cap="none">
                <a:solidFill>
                  <a:schemeClr val="lt1"/>
                </a:solidFill>
                <a:latin typeface="Montserrat"/>
                <a:ea typeface="Montserrat"/>
                <a:cs typeface="Montserrat"/>
                <a:sym typeface="Montserrat"/>
              </a:rPr>
              <a:t>with the greatest number of postsecondary choices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400" b="0" i="0" u="none" strike="noStrike" cap="none">
                <a:solidFill>
                  <a:schemeClr val="lt1"/>
                </a:solidFill>
                <a:latin typeface="Montserrat"/>
                <a:ea typeface="Montserrat"/>
                <a:cs typeface="Montserrat"/>
                <a:sym typeface="Montserrat"/>
              </a:rPr>
              <a:t>from the widest array of options</a:t>
            </a:r>
            <a:endParaRPr sz="1100" b="0" i="0" u="none" strike="noStrike" cap="none">
              <a:solidFill>
                <a:srgbClr val="000000"/>
              </a:solidFill>
              <a:latin typeface="Arial"/>
              <a:ea typeface="Arial"/>
              <a:cs typeface="Arial"/>
              <a:sym typeface="Arial"/>
            </a:endParaRPr>
          </a:p>
        </p:txBody>
      </p:sp>
      <p:sp>
        <p:nvSpPr>
          <p:cNvPr id="144" name="Google Shape;144;g26dd5e89497_1_121"/>
          <p:cNvSpPr txBox="1"/>
          <p:nvPr/>
        </p:nvSpPr>
        <p:spPr>
          <a:xfrm>
            <a:off x="628650" y="-673954"/>
            <a:ext cx="7886700" cy="600075"/>
          </a:xfrm>
          <a:prstGeom prst="rect">
            <a:avLst/>
          </a:prstGeom>
          <a:noFill/>
          <a:ln>
            <a:noFill/>
          </a:ln>
        </p:spPr>
        <p:txBody>
          <a:bodyPr spcFirstLastPara="1" wrap="square" lIns="0" tIns="34275" rIns="68575" bIns="34275" anchor="ctr" anchorCtr="0">
            <a:noAutofit/>
          </a:bodyPr>
          <a:lstStyle/>
          <a:p>
            <a:pPr marL="0" marR="0" lvl="0" indent="0" algn="l" rtl="0">
              <a:lnSpc>
                <a:spcPct val="90000"/>
              </a:lnSpc>
              <a:spcBef>
                <a:spcPts val="0"/>
              </a:spcBef>
              <a:spcAft>
                <a:spcPts val="0"/>
              </a:spcAft>
              <a:buClr>
                <a:schemeClr val="dk1"/>
              </a:buClr>
              <a:buSzPts val="2800"/>
              <a:buFont typeface="Montserrat"/>
              <a:buNone/>
            </a:pPr>
            <a:r>
              <a:rPr lang="en-US" sz="3300" b="1" i="0" u="none" strike="noStrike" cap="none">
                <a:solidFill>
                  <a:srgbClr val="94BC56"/>
                </a:solidFill>
                <a:latin typeface="Montserrat"/>
                <a:ea typeface="Montserrat"/>
                <a:cs typeface="Montserrat"/>
                <a:sym typeface="Montserrat"/>
              </a:rPr>
              <a:t>Big bold statement slide</a:t>
            </a:r>
            <a:endParaRPr sz="11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anim calcmode="lin" valueType="num">
                                      <p:cBhvr additive="base">
                                        <p:cTn id="7" dur="500"/>
                                        <p:tgtEl>
                                          <p:spTgt spid="1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3">
                                            <p:txEl>
                                              <p:pRg st="1" end="1"/>
                                            </p:txEl>
                                          </p:spTgt>
                                        </p:tgtEl>
                                        <p:attrNameLst>
                                          <p:attrName>style.visibility</p:attrName>
                                        </p:attrNameLst>
                                      </p:cBhvr>
                                      <p:to>
                                        <p:strVal val="visible"/>
                                      </p:to>
                                    </p:set>
                                    <p:anim calcmode="lin" valueType="num">
                                      <p:cBhvr additive="base">
                                        <p:cTn id="12" dur="500"/>
                                        <p:tgtEl>
                                          <p:spTgt spid="1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3">
                                            <p:txEl>
                                              <p:pRg st="2" end="2"/>
                                            </p:txEl>
                                          </p:spTgt>
                                        </p:tgtEl>
                                        <p:attrNameLst>
                                          <p:attrName>style.visibility</p:attrName>
                                        </p:attrNameLst>
                                      </p:cBhvr>
                                      <p:to>
                                        <p:strVal val="visible"/>
                                      </p:to>
                                    </p:set>
                                    <p:anim calcmode="lin" valueType="num">
                                      <p:cBhvr additive="base">
                                        <p:cTn id="17" dur="500"/>
                                        <p:tgtEl>
                                          <p:spTgt spid="1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3">
                                            <p:txEl>
                                              <p:pRg st="3" end="3"/>
                                            </p:txEl>
                                          </p:spTgt>
                                        </p:tgtEl>
                                        <p:attrNameLst>
                                          <p:attrName>style.visibility</p:attrName>
                                        </p:attrNameLst>
                                      </p:cBhvr>
                                      <p:to>
                                        <p:strVal val="visible"/>
                                      </p:to>
                                    </p:set>
                                    <p:anim calcmode="lin" valueType="num">
                                      <p:cBhvr additive="base">
                                        <p:cTn id="22" dur="500"/>
                                        <p:tgtEl>
                                          <p:spTgt spid="14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9d7787c47d_0_11"/>
          <p:cNvSpPr txBox="1">
            <a:spLocks noGrp="1"/>
          </p:cNvSpPr>
          <p:nvPr>
            <p:ph type="title"/>
          </p:nvPr>
        </p:nvSpPr>
        <p:spPr>
          <a:xfrm>
            <a:off x="628650" y="628650"/>
            <a:ext cx="7886700" cy="428700"/>
          </a:xfrm>
          <a:prstGeom prst="rect">
            <a:avLst/>
          </a:prstGeom>
        </p:spPr>
        <p:txBody>
          <a:bodyPr spcFirstLastPara="1" wrap="square" lIns="68575" tIns="34275" rIns="68575" bIns="34275" anchor="t" anchorCtr="0">
            <a:normAutofit fontScale="90000"/>
          </a:bodyPr>
          <a:lstStyle/>
          <a:p>
            <a:pPr marL="0" lvl="0" indent="0" algn="ctr" rtl="0">
              <a:spcBef>
                <a:spcPts val="0"/>
              </a:spcBef>
              <a:spcAft>
                <a:spcPts val="0"/>
              </a:spcAft>
              <a:buNone/>
            </a:pPr>
            <a:r>
              <a:rPr lang="en-US"/>
              <a:t>EL Reclassification Three Year Comparison</a:t>
            </a:r>
            <a:endParaRPr/>
          </a:p>
        </p:txBody>
      </p:sp>
      <p:sp>
        <p:nvSpPr>
          <p:cNvPr id="372" name="Google Shape;372;g29d7787c47d_0_11"/>
          <p:cNvSpPr txBox="1"/>
          <p:nvPr/>
        </p:nvSpPr>
        <p:spPr>
          <a:xfrm>
            <a:off x="903400" y="3795700"/>
            <a:ext cx="5660700" cy="55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a:solidFill>
                  <a:schemeClr val="accent1"/>
                </a:solidFill>
                <a:latin typeface="Lato"/>
                <a:ea typeface="Lato"/>
                <a:cs typeface="Lato"/>
                <a:sym typeface="Lato"/>
              </a:rPr>
              <a:t>Reclassification for school year 2023-24 will be ongoing until June 2024.</a:t>
            </a:r>
            <a:endParaRPr sz="1000" i="1">
              <a:solidFill>
                <a:schemeClr val="accent1"/>
              </a:solidFill>
              <a:latin typeface="Lato"/>
              <a:ea typeface="Lato"/>
              <a:cs typeface="Lato"/>
              <a:sym typeface="Lato"/>
            </a:endParaRPr>
          </a:p>
        </p:txBody>
      </p:sp>
      <p:pic>
        <p:nvPicPr>
          <p:cNvPr id="373" name="Google Shape;373;g29d7787c47d_0_11"/>
          <p:cNvPicPr preferRelativeResize="0"/>
          <p:nvPr/>
        </p:nvPicPr>
        <p:blipFill rotWithShape="1">
          <a:blip r:embed="rId3">
            <a:alphaModFix/>
          </a:blip>
          <a:srcRect t="4900" b="-4900"/>
          <a:stretch/>
        </p:blipFill>
        <p:spPr>
          <a:xfrm>
            <a:off x="152400" y="1209750"/>
            <a:ext cx="8735800" cy="2162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g25bfda6683b_0_585"/>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29d7787c47d_0_23"/>
          <p:cNvSpPr txBox="1"/>
          <p:nvPr/>
        </p:nvSpPr>
        <p:spPr>
          <a:xfrm>
            <a:off x="310425" y="1661550"/>
            <a:ext cx="8526300" cy="7635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800"/>
              </a:spcBef>
              <a:spcAft>
                <a:spcPts val="0"/>
              </a:spcAft>
              <a:buNone/>
            </a:pPr>
            <a:r>
              <a:rPr lang="en-US" sz="4700" b="1">
                <a:solidFill>
                  <a:schemeClr val="lt1"/>
                </a:solidFill>
                <a:latin typeface="Bree Serif"/>
                <a:ea typeface="Bree Serif"/>
                <a:cs typeface="Bree Serif"/>
                <a:sym typeface="Bree Serif"/>
              </a:rPr>
              <a:t>NEEDS ASSESSMENT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29d7787c47d_0_28"/>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400"/>
              <a:buNone/>
            </a:pPr>
            <a:r>
              <a:rPr lang="en-US" sz="2400"/>
              <a:t>Needs Assessment Results</a:t>
            </a:r>
            <a:endParaRPr sz="2400"/>
          </a:p>
        </p:txBody>
      </p:sp>
      <p:sp>
        <p:nvSpPr>
          <p:cNvPr id="389" name="Google Shape;389;g29d7787c47d_0_28"/>
          <p:cNvSpPr txBox="1">
            <a:spLocks noGrp="1"/>
          </p:cNvSpPr>
          <p:nvPr>
            <p:ph type="body" idx="1"/>
          </p:nvPr>
        </p:nvSpPr>
        <p:spPr>
          <a:xfrm>
            <a:off x="595550" y="1163281"/>
            <a:ext cx="7886700" cy="3284400"/>
          </a:xfrm>
          <a:prstGeom prst="rect">
            <a:avLst/>
          </a:prstGeom>
          <a:noFill/>
          <a:ln w="9525" cap="flat" cmpd="sng">
            <a:solidFill>
              <a:srgbClr val="FFE599"/>
            </a:solidFill>
            <a:prstDash val="solid"/>
            <a:round/>
            <a:headEnd type="none" w="sm" len="sm"/>
            <a:tailEnd type="none" w="sm" len="sm"/>
          </a:ln>
        </p:spPr>
        <p:txBody>
          <a:bodyPr spcFirstLastPara="1" wrap="square" lIns="68575" tIns="34275" rIns="68575" bIns="34275" anchor="t" anchorCtr="0">
            <a:normAutofit/>
          </a:bodyPr>
          <a:lstStyle/>
          <a:p>
            <a:pPr marL="0" lvl="0" indent="0" algn="l" rtl="0">
              <a:lnSpc>
                <a:spcPct val="115000"/>
              </a:lnSpc>
              <a:spcBef>
                <a:spcPts val="1200"/>
              </a:spcBef>
              <a:spcAft>
                <a:spcPts val="0"/>
              </a:spcAft>
              <a:buNone/>
            </a:pPr>
            <a:r>
              <a:rPr lang="en-US" sz="2300">
                <a:solidFill>
                  <a:srgbClr val="000000"/>
                </a:solidFill>
                <a:latin typeface="Arial"/>
                <a:ea typeface="Arial"/>
                <a:cs typeface="Arial"/>
                <a:sym typeface="Arial"/>
              </a:rPr>
              <a:t>1.</a:t>
            </a:r>
            <a:r>
              <a:rPr lang="en-US" sz="1900">
                <a:solidFill>
                  <a:srgbClr val="000000"/>
                </a:solidFill>
                <a:latin typeface="Arial"/>
                <a:ea typeface="Arial"/>
                <a:cs typeface="Arial"/>
                <a:sym typeface="Arial"/>
              </a:rPr>
              <a:t>  	</a:t>
            </a:r>
            <a:r>
              <a:rPr lang="en-US" sz="2300">
                <a:solidFill>
                  <a:srgbClr val="000000"/>
                </a:solidFill>
                <a:latin typeface="Arial"/>
                <a:ea typeface="Arial"/>
                <a:cs typeface="Arial"/>
                <a:sym typeface="Arial"/>
              </a:rPr>
              <a:t>Importance of Regular School Attendance</a:t>
            </a:r>
            <a:endParaRPr sz="2300">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US" sz="2300">
                <a:solidFill>
                  <a:srgbClr val="000000"/>
                </a:solidFill>
                <a:latin typeface="Arial"/>
                <a:ea typeface="Arial"/>
                <a:cs typeface="Arial"/>
                <a:sym typeface="Arial"/>
              </a:rPr>
              <a:t>2.</a:t>
            </a:r>
            <a:r>
              <a:rPr lang="en-US" sz="1900">
                <a:solidFill>
                  <a:srgbClr val="000000"/>
                </a:solidFill>
                <a:latin typeface="Arial"/>
                <a:ea typeface="Arial"/>
                <a:cs typeface="Arial"/>
                <a:sym typeface="Arial"/>
              </a:rPr>
              <a:t>  	</a:t>
            </a:r>
            <a:r>
              <a:rPr lang="en-US" sz="2300">
                <a:solidFill>
                  <a:srgbClr val="000000"/>
                </a:solidFill>
                <a:latin typeface="Arial"/>
                <a:ea typeface="Arial"/>
                <a:cs typeface="Arial"/>
                <a:sym typeface="Arial"/>
              </a:rPr>
              <a:t>Strategies/Questions for Parent-Teacher</a:t>
            </a:r>
            <a:endParaRPr sz="2300">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US" sz="2300">
                <a:solidFill>
                  <a:srgbClr val="000000"/>
                </a:solidFill>
                <a:latin typeface="Arial"/>
                <a:ea typeface="Arial"/>
                <a:cs typeface="Arial"/>
                <a:sym typeface="Arial"/>
              </a:rPr>
              <a:t>3.</a:t>
            </a:r>
            <a:r>
              <a:rPr lang="en-US" sz="1900">
                <a:solidFill>
                  <a:srgbClr val="000000"/>
                </a:solidFill>
                <a:latin typeface="Arial"/>
                <a:ea typeface="Arial"/>
                <a:cs typeface="Arial"/>
                <a:sym typeface="Arial"/>
              </a:rPr>
              <a:t>  	</a:t>
            </a:r>
            <a:r>
              <a:rPr lang="en-US" sz="2300">
                <a:solidFill>
                  <a:srgbClr val="000000"/>
                </a:solidFill>
                <a:latin typeface="Arial"/>
                <a:ea typeface="Arial"/>
                <a:cs typeface="Arial"/>
                <a:sym typeface="Arial"/>
              </a:rPr>
              <a:t>Bullying/Cyber Bullying</a:t>
            </a:r>
            <a:endParaRPr sz="2300">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US" sz="2300">
                <a:solidFill>
                  <a:srgbClr val="000000"/>
                </a:solidFill>
                <a:latin typeface="Arial"/>
                <a:ea typeface="Arial"/>
                <a:cs typeface="Arial"/>
                <a:sym typeface="Arial"/>
              </a:rPr>
              <a:t>4.</a:t>
            </a:r>
            <a:r>
              <a:rPr lang="en-US" sz="1900">
                <a:solidFill>
                  <a:srgbClr val="000000"/>
                </a:solidFill>
                <a:latin typeface="Arial"/>
                <a:ea typeface="Arial"/>
                <a:cs typeface="Arial"/>
                <a:sym typeface="Arial"/>
              </a:rPr>
              <a:t>  	</a:t>
            </a:r>
            <a:r>
              <a:rPr lang="en-US" sz="2300">
                <a:solidFill>
                  <a:srgbClr val="000000"/>
                </a:solidFill>
                <a:latin typeface="Arial"/>
                <a:ea typeface="Arial"/>
                <a:cs typeface="Arial"/>
                <a:sym typeface="Arial"/>
              </a:rPr>
              <a:t>Study Skills, homework strategies</a:t>
            </a:r>
            <a:endParaRPr sz="2300">
              <a:solidFill>
                <a:srgbClr val="000000"/>
              </a:solidFill>
              <a:latin typeface="Arial"/>
              <a:ea typeface="Arial"/>
              <a:cs typeface="Arial"/>
              <a:sym typeface="Arial"/>
            </a:endParaRPr>
          </a:p>
          <a:p>
            <a:pPr marL="0" lvl="0" indent="0" algn="l" rtl="0">
              <a:lnSpc>
                <a:spcPct val="115000"/>
              </a:lnSpc>
              <a:spcBef>
                <a:spcPts val="1200"/>
              </a:spcBef>
              <a:spcAft>
                <a:spcPts val="1200"/>
              </a:spcAft>
              <a:buNone/>
            </a:pPr>
            <a:r>
              <a:rPr lang="en-US" sz="2300">
                <a:solidFill>
                  <a:srgbClr val="000000"/>
                </a:solidFill>
                <a:highlight>
                  <a:srgbClr val="FFFF00"/>
                </a:highlight>
                <a:latin typeface="Arial"/>
                <a:ea typeface="Arial"/>
                <a:cs typeface="Arial"/>
                <a:sym typeface="Arial"/>
              </a:rPr>
              <a:t>5.</a:t>
            </a:r>
            <a:r>
              <a:rPr lang="en-US" sz="1900">
                <a:solidFill>
                  <a:srgbClr val="000000"/>
                </a:solidFill>
                <a:highlight>
                  <a:srgbClr val="FFFF00"/>
                </a:highlight>
                <a:latin typeface="Arial"/>
                <a:ea typeface="Arial"/>
                <a:cs typeface="Arial"/>
                <a:sym typeface="Arial"/>
              </a:rPr>
              <a:t>  	</a:t>
            </a:r>
            <a:r>
              <a:rPr lang="en-US" sz="2300">
                <a:solidFill>
                  <a:srgbClr val="000000"/>
                </a:solidFill>
                <a:highlight>
                  <a:srgbClr val="FFFF00"/>
                </a:highlight>
                <a:latin typeface="Arial"/>
                <a:ea typeface="Arial"/>
                <a:cs typeface="Arial"/>
                <a:sym typeface="Arial"/>
              </a:rPr>
              <a:t>Reclassification</a:t>
            </a:r>
            <a:endParaRPr sz="2300">
              <a:solidFill>
                <a:srgbClr val="000000"/>
              </a:solidFill>
              <a:highlight>
                <a:srgbClr val="FFFF00"/>
              </a:highlight>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88988ce707_0_313"/>
          <p:cNvSpPr txBox="1"/>
          <p:nvPr/>
        </p:nvSpPr>
        <p:spPr>
          <a:xfrm>
            <a:off x="1497150" y="1594875"/>
            <a:ext cx="6149700" cy="7635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800"/>
              </a:spcBef>
              <a:spcAft>
                <a:spcPts val="0"/>
              </a:spcAft>
              <a:buClr>
                <a:srgbClr val="000000"/>
              </a:buClr>
              <a:buSzPts val="4700"/>
              <a:buFont typeface="Arial"/>
              <a:buNone/>
            </a:pPr>
            <a:r>
              <a:rPr lang="en-US" sz="4700" b="1" i="0" u="none" strike="noStrike" cap="none">
                <a:solidFill>
                  <a:schemeClr val="lt1"/>
                </a:solidFill>
                <a:latin typeface="Bree Serif"/>
                <a:ea typeface="Bree Serif"/>
                <a:cs typeface="Bree Serif"/>
                <a:sym typeface="Bree Serif"/>
              </a:rPr>
              <a:t>PUBLIC COMMENT</a:t>
            </a:r>
            <a:endParaRPr sz="4700" b="1" i="0" u="none" strike="noStrike" cap="none">
              <a:solidFill>
                <a:schemeClr val="lt1"/>
              </a:solidFill>
              <a:latin typeface="Bree Serif"/>
              <a:ea typeface="Bree Serif"/>
              <a:cs typeface="Bree Serif"/>
              <a:sym typeface="Bree Serif"/>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2828d321498_0_1"/>
          <p:cNvSpPr txBox="1">
            <a:spLocks noGrp="1"/>
          </p:cNvSpPr>
          <p:nvPr>
            <p:ph type="title"/>
          </p:nvPr>
        </p:nvSpPr>
        <p:spPr>
          <a:xfrm>
            <a:off x="5849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Public Comment</a:t>
            </a:r>
            <a:endParaRPr/>
          </a:p>
        </p:txBody>
      </p:sp>
      <p:sp>
        <p:nvSpPr>
          <p:cNvPr id="400" name="Google Shape;400;g2828d321498_0_1"/>
          <p:cNvSpPr txBox="1">
            <a:spLocks noGrp="1"/>
          </p:cNvSpPr>
          <p:nvPr>
            <p:ph type="body" idx="1"/>
          </p:nvPr>
        </p:nvSpPr>
        <p:spPr>
          <a:xfrm>
            <a:off x="628650" y="1230406"/>
            <a:ext cx="7886700" cy="32844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800"/>
              </a:spcBef>
              <a:spcAft>
                <a:spcPts val="0"/>
              </a:spcAft>
              <a:buSzPts val="1400"/>
              <a:buNone/>
            </a:pPr>
            <a:endParaRPr/>
          </a:p>
          <a:p>
            <a:pPr marL="0" lvl="0" indent="0" algn="ctr" rtl="0">
              <a:lnSpc>
                <a:spcPct val="90000"/>
              </a:lnSpc>
              <a:spcBef>
                <a:spcPts val="800"/>
              </a:spcBef>
              <a:spcAft>
                <a:spcPts val="0"/>
              </a:spcAft>
              <a:buSzPts val="1400"/>
              <a:buNone/>
            </a:pPr>
            <a:r>
              <a:rPr lang="en-US" sz="2000" u="sng">
                <a:solidFill>
                  <a:schemeClr val="hlink"/>
                </a:solidFill>
                <a:hlinkClick r:id="rId3"/>
              </a:rPr>
              <a:t>DELAC PUBLIC COMMENT</a:t>
            </a:r>
            <a:endParaRPr sz="2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22eeecc24b6_0_234"/>
          <p:cNvSpPr/>
          <p:nvPr/>
        </p:nvSpPr>
        <p:spPr>
          <a:xfrm>
            <a:off x="-87325" y="-21950"/>
            <a:ext cx="9289500" cy="388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g22eeecc24b6_0_234"/>
          <p:cNvSpPr txBox="1">
            <a:spLocks noGrp="1"/>
          </p:cNvSpPr>
          <p:nvPr>
            <p:ph type="sldNum" idx="4294967295"/>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pic>
        <p:nvPicPr>
          <p:cNvPr id="407" name="Google Shape;407;g22eeecc24b6_0_234"/>
          <p:cNvPicPr preferRelativeResize="0"/>
          <p:nvPr/>
        </p:nvPicPr>
        <p:blipFill rotWithShape="1">
          <a:blip r:embed="rId3">
            <a:alphaModFix/>
          </a:blip>
          <a:srcRect/>
          <a:stretch/>
        </p:blipFill>
        <p:spPr>
          <a:xfrm>
            <a:off x="-1244875" y="-21950"/>
            <a:ext cx="11095518" cy="5224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88988ce707_0_335"/>
          <p:cNvSpPr txBox="1"/>
          <p:nvPr/>
        </p:nvSpPr>
        <p:spPr>
          <a:xfrm>
            <a:off x="1497150" y="1594875"/>
            <a:ext cx="6149700" cy="7635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800"/>
              </a:spcBef>
              <a:spcAft>
                <a:spcPts val="0"/>
              </a:spcAft>
              <a:buClr>
                <a:srgbClr val="000000"/>
              </a:buClr>
              <a:buSzPts val="4700"/>
              <a:buFont typeface="Arial"/>
              <a:buNone/>
            </a:pPr>
            <a:r>
              <a:rPr lang="en-US" sz="4700" b="1" i="0" u="none" strike="noStrike" cap="none">
                <a:solidFill>
                  <a:schemeClr val="lt1"/>
                </a:solidFill>
                <a:latin typeface="Bree Serif"/>
                <a:ea typeface="Bree Serif"/>
                <a:cs typeface="Bree Serif"/>
                <a:sym typeface="Bree Serif"/>
              </a:rPr>
              <a:t>DELAC FEEDBACK</a:t>
            </a:r>
            <a:endParaRPr sz="4700" b="1" i="0" u="none" strike="noStrike" cap="none">
              <a:solidFill>
                <a:schemeClr val="lt1"/>
              </a:solidFill>
              <a:latin typeface="Bree Serif"/>
              <a:ea typeface="Bree Serif"/>
              <a:cs typeface="Bree Serif"/>
              <a:sym typeface="Bree Serif"/>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88988ce707_0_330"/>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5"/>
              <a:buNone/>
            </a:pPr>
            <a:r>
              <a:rPr lang="en-US"/>
              <a:t>DELAC Feedback QR CODE</a:t>
            </a:r>
            <a:endParaRPr/>
          </a:p>
        </p:txBody>
      </p:sp>
      <p:sp>
        <p:nvSpPr>
          <p:cNvPr id="418" name="Google Shape;418;g288988ce707_0_330"/>
          <p:cNvSpPr txBox="1">
            <a:spLocks noGrp="1"/>
          </p:cNvSpPr>
          <p:nvPr>
            <p:ph type="body" idx="1"/>
          </p:nvPr>
        </p:nvSpPr>
        <p:spPr>
          <a:xfrm>
            <a:off x="628650" y="1230400"/>
            <a:ext cx="2614200" cy="3284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r>
              <a:rPr lang="en-US" u="sng">
                <a:solidFill>
                  <a:schemeClr val="hlink"/>
                </a:solidFill>
                <a:hlinkClick r:id="rId3"/>
              </a:rPr>
              <a:t>DELAC FEEDBACK LINK</a:t>
            </a:r>
            <a:endParaRPr/>
          </a:p>
        </p:txBody>
      </p:sp>
      <p:pic>
        <p:nvPicPr>
          <p:cNvPr id="419" name="Google Shape;419;g288988ce707_0_330"/>
          <p:cNvPicPr preferRelativeResize="0"/>
          <p:nvPr/>
        </p:nvPicPr>
        <p:blipFill rotWithShape="1">
          <a:blip r:embed="rId4">
            <a:alphaModFix/>
          </a:blip>
          <a:srcRect/>
          <a:stretch/>
        </p:blipFill>
        <p:spPr>
          <a:xfrm>
            <a:off x="5083175" y="1317450"/>
            <a:ext cx="2800175" cy="28001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26dd5e89497_1_177"/>
          <p:cNvSpPr/>
          <p:nvPr/>
        </p:nvSpPr>
        <p:spPr>
          <a:xfrm>
            <a:off x="0" y="-1"/>
            <a:ext cx="9144000" cy="5143501"/>
          </a:xfrm>
          <a:prstGeom prst="rect">
            <a:avLst/>
          </a:prstGeom>
          <a:solidFill>
            <a:srgbClr val="5C9E45"/>
          </a:solidFill>
          <a:ln>
            <a:noFill/>
          </a:ln>
        </p:spPr>
        <p:txBody>
          <a:bodyPr spcFirstLastPara="1" wrap="square" lIns="68575" tIns="34275" rIns="68575" bIns="34275" anchor="ctr" anchorCtr="0">
            <a:noAutofit/>
          </a:bodyPr>
          <a:lstStyle/>
          <a:p>
            <a:pPr marL="457200" lvl="0" indent="-228600" algn="l" rtl="0">
              <a:lnSpc>
                <a:spcPct val="150000"/>
              </a:lnSpc>
              <a:spcBef>
                <a:spcPts val="0"/>
              </a:spcBef>
              <a:spcAft>
                <a:spcPts val="0"/>
              </a:spcAft>
              <a:buClr>
                <a:srgbClr val="212326"/>
              </a:buClr>
              <a:buSzPts val="3550"/>
              <a:buFont typeface="Georgia"/>
              <a:buNone/>
            </a:pPr>
            <a:r>
              <a:rPr lang="en-US" sz="3550" b="1" i="1">
                <a:solidFill>
                  <a:srgbClr val="212326"/>
                </a:solidFill>
                <a:latin typeface="Georgia"/>
                <a:ea typeface="Georgia"/>
                <a:cs typeface="Georgia"/>
                <a:sym typeface="Georgia"/>
              </a:rPr>
              <a:t>“When you give joy to other people, you get more joy in return. You should give a good thought to happiness that you can give out.”</a:t>
            </a:r>
            <a:endParaRPr sz="3550" b="1" i="1">
              <a:solidFill>
                <a:srgbClr val="212326"/>
              </a:solidFill>
              <a:latin typeface="Georgia"/>
              <a:ea typeface="Georgia"/>
              <a:cs typeface="Georgia"/>
              <a:sym typeface="Georgia"/>
            </a:endParaRPr>
          </a:p>
          <a:p>
            <a:pPr marL="457200" lvl="0" indent="-228600" algn="l" rtl="0">
              <a:lnSpc>
                <a:spcPct val="150000"/>
              </a:lnSpc>
              <a:spcBef>
                <a:spcPts val="0"/>
              </a:spcBef>
              <a:spcAft>
                <a:spcPts val="0"/>
              </a:spcAft>
              <a:buClr>
                <a:srgbClr val="212326"/>
              </a:buClr>
              <a:buSzPts val="3550"/>
              <a:buFont typeface="Georgia"/>
              <a:buNone/>
            </a:pPr>
            <a:r>
              <a:rPr lang="en-US" sz="3550" b="1" i="1">
                <a:solidFill>
                  <a:srgbClr val="212326"/>
                </a:solidFill>
                <a:latin typeface="Georgia"/>
                <a:ea typeface="Georgia"/>
                <a:cs typeface="Georgia"/>
                <a:sym typeface="Georgia"/>
              </a:rPr>
              <a:t>— Eleanor Roosevelt</a:t>
            </a:r>
            <a:endParaRPr sz="3550" b="1" i="1">
              <a:solidFill>
                <a:srgbClr val="212326"/>
              </a:solidFill>
              <a:latin typeface="Georgia"/>
              <a:ea typeface="Georgia"/>
              <a:cs typeface="Georgia"/>
              <a:sym typeface="Georgia"/>
            </a:endParaRPr>
          </a:p>
        </p:txBody>
      </p:sp>
      <p:sp>
        <p:nvSpPr>
          <p:cNvPr id="426" name="Google Shape;426;g26dd5e89497_1_177"/>
          <p:cNvSpPr txBox="1">
            <a:spLocks noGrp="1"/>
          </p:cNvSpPr>
          <p:nvPr>
            <p:ph type="title"/>
          </p:nvPr>
        </p:nvSpPr>
        <p:spPr>
          <a:xfrm>
            <a:off x="628650" y="-725785"/>
            <a:ext cx="7886700" cy="600075"/>
          </a:xfrm>
          <a:prstGeom prst="rect">
            <a:avLst/>
          </a:prstGeom>
          <a:noFill/>
          <a:ln>
            <a:noFill/>
          </a:ln>
        </p:spPr>
        <p:txBody>
          <a:bodyPr spcFirstLastPara="1" wrap="square" lIns="0" tIns="34275" rIns="68575" bIns="34275" anchor="ctr" anchorCtr="0">
            <a:normAutofit/>
          </a:bodyPr>
          <a:lstStyle/>
          <a:p>
            <a:pPr marL="0" lvl="0" indent="0" algn="l" rtl="0">
              <a:lnSpc>
                <a:spcPct val="90000"/>
              </a:lnSpc>
              <a:spcBef>
                <a:spcPts val="0"/>
              </a:spcBef>
              <a:spcAft>
                <a:spcPts val="0"/>
              </a:spcAft>
              <a:buClr>
                <a:srgbClr val="F7C22A"/>
              </a:buClr>
              <a:buSzPts val="3000"/>
              <a:buFont typeface="Montserrat"/>
              <a:buNone/>
            </a:pPr>
            <a:r>
              <a:rPr lang="en-US">
                <a:solidFill>
                  <a:srgbClr val="F7C22A"/>
                </a:solidFill>
              </a:rPr>
              <a:t>Big quote </a:t>
            </a:r>
            <a:endParaRPr/>
          </a:p>
        </p:txBody>
      </p:sp>
      <p:sp>
        <p:nvSpPr>
          <p:cNvPr id="427" name="Google Shape;427;g26dd5e89497_1_177"/>
          <p:cNvSpPr txBox="1"/>
          <p:nvPr/>
        </p:nvSpPr>
        <p:spPr>
          <a:xfrm>
            <a:off x="628650" y="1725575"/>
            <a:ext cx="7886700" cy="2385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ts val="1500"/>
              </a:spcBef>
              <a:spcAft>
                <a:spcPts val="0"/>
              </a:spcAft>
              <a:buClr>
                <a:srgbClr val="000000"/>
              </a:buClr>
              <a:buSzPts val="2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67afafb3ab_0_953"/>
          <p:cNvSpPr txBox="1"/>
          <p:nvPr/>
        </p:nvSpPr>
        <p:spPr>
          <a:xfrm>
            <a:off x="628650" y="330582"/>
            <a:ext cx="7886700" cy="428700"/>
          </a:xfrm>
          <a:prstGeom prst="rect">
            <a:avLst/>
          </a:prstGeom>
          <a:noFill/>
          <a:ln>
            <a:noFill/>
          </a:ln>
        </p:spPr>
        <p:txBody>
          <a:bodyPr spcFirstLastPara="1" wrap="square" lIns="0" tIns="34275" rIns="68575" bIns="34275" anchor="ctr" anchorCtr="0">
            <a:noAutofit/>
          </a:bodyPr>
          <a:lstStyle/>
          <a:p>
            <a:pPr marL="0" marR="0" lvl="0" indent="0" algn="ctr" rtl="0">
              <a:lnSpc>
                <a:spcPct val="90000"/>
              </a:lnSpc>
              <a:spcBef>
                <a:spcPts val="0"/>
              </a:spcBef>
              <a:spcAft>
                <a:spcPts val="0"/>
              </a:spcAft>
              <a:buClr>
                <a:srgbClr val="000000"/>
              </a:buClr>
              <a:buSzPts val="2800"/>
              <a:buFont typeface="Montserrat"/>
              <a:buNone/>
            </a:pPr>
            <a:r>
              <a:rPr lang="en-US" sz="3000" b="1" i="0" u="none" strike="noStrike" cap="none">
                <a:solidFill>
                  <a:srgbClr val="FFFFFF"/>
                </a:solidFill>
                <a:latin typeface="Montserrat"/>
                <a:ea typeface="Montserrat"/>
                <a:cs typeface="Montserrat"/>
                <a:sym typeface="Montserrat"/>
              </a:rPr>
              <a:t>SCUSD Five Strategic Priorities</a:t>
            </a:r>
            <a:endParaRPr sz="3000" b="1" i="0" u="none" strike="noStrike" cap="none">
              <a:solidFill>
                <a:srgbClr val="FFFFFF"/>
              </a:solidFill>
              <a:latin typeface="Montserrat"/>
              <a:ea typeface="Montserrat"/>
              <a:cs typeface="Montserrat"/>
              <a:sym typeface="Montserrat"/>
            </a:endParaRPr>
          </a:p>
        </p:txBody>
      </p:sp>
      <p:sp>
        <p:nvSpPr>
          <p:cNvPr id="150" name="Google Shape;150;g267afafb3ab_0_953"/>
          <p:cNvSpPr txBox="1"/>
          <p:nvPr/>
        </p:nvSpPr>
        <p:spPr>
          <a:xfrm>
            <a:off x="441150" y="971550"/>
            <a:ext cx="8261700" cy="37866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FFFFFF"/>
              </a:buClr>
              <a:buSzPts val="1800"/>
              <a:buFont typeface="Montserrat"/>
              <a:buChar char="●"/>
            </a:pPr>
            <a:r>
              <a:rPr lang="en-US" sz="1800" b="1" i="0" u="none" strike="noStrike" cap="none">
                <a:solidFill>
                  <a:srgbClr val="FFFFFF"/>
                </a:solidFill>
                <a:latin typeface="Montserrat"/>
                <a:ea typeface="Montserrat"/>
                <a:cs typeface="Montserrat"/>
                <a:sym typeface="Montserrat"/>
              </a:rPr>
              <a:t>High Quality Instruction to Meet the Needs of all Students with a Focus on Students Least Well Served</a:t>
            </a:r>
            <a:endParaRPr sz="1800" b="1"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457200" marR="0" lvl="0" indent="-342900" algn="l" rtl="0">
              <a:lnSpc>
                <a:spcPct val="100000"/>
              </a:lnSpc>
              <a:spcBef>
                <a:spcPts val="0"/>
              </a:spcBef>
              <a:spcAft>
                <a:spcPts val="0"/>
              </a:spcAft>
              <a:buClr>
                <a:srgbClr val="FFFFFF"/>
              </a:buClr>
              <a:buSzPts val="1800"/>
              <a:buFont typeface="Montserrat"/>
              <a:buChar char="●"/>
            </a:pPr>
            <a:r>
              <a:rPr lang="en-US" sz="1800" b="1" i="0" u="none" strike="noStrike" cap="none">
                <a:solidFill>
                  <a:srgbClr val="FFFFFF"/>
                </a:solidFill>
                <a:latin typeface="Montserrat"/>
                <a:ea typeface="Montserrat"/>
                <a:cs typeface="Montserrat"/>
                <a:sym typeface="Montserrat"/>
              </a:rPr>
              <a:t>Multi-Tiered System of Supports (MTSS)</a:t>
            </a:r>
            <a:endParaRPr sz="1800" b="1"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457200" marR="0" lvl="0" indent="-342900" algn="l" rtl="0">
              <a:lnSpc>
                <a:spcPct val="100000"/>
              </a:lnSpc>
              <a:spcBef>
                <a:spcPts val="0"/>
              </a:spcBef>
              <a:spcAft>
                <a:spcPts val="0"/>
              </a:spcAft>
              <a:buClr>
                <a:srgbClr val="FFFFFF"/>
              </a:buClr>
              <a:buSzPts val="1800"/>
              <a:buFont typeface="Montserrat"/>
              <a:buChar char="●"/>
            </a:pPr>
            <a:r>
              <a:rPr lang="en-US" sz="1800" b="1" i="0" u="none" strike="noStrike" cap="none">
                <a:solidFill>
                  <a:srgbClr val="FFFFFF"/>
                </a:solidFill>
                <a:latin typeface="Montserrat"/>
                <a:ea typeface="Montserrat"/>
                <a:cs typeface="Montserrat"/>
                <a:sym typeface="Montserrat"/>
              </a:rPr>
              <a:t>Culturally Responsive Professional Learning</a:t>
            </a:r>
            <a:endParaRPr sz="18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457200" marR="0" lvl="0" indent="-342900" algn="l" rtl="0">
              <a:lnSpc>
                <a:spcPct val="100000"/>
              </a:lnSpc>
              <a:spcBef>
                <a:spcPts val="0"/>
              </a:spcBef>
              <a:spcAft>
                <a:spcPts val="0"/>
              </a:spcAft>
              <a:buClr>
                <a:srgbClr val="FFFFFF"/>
              </a:buClr>
              <a:buSzPts val="1800"/>
              <a:buFont typeface="Montserrat"/>
              <a:buChar char="●"/>
            </a:pPr>
            <a:r>
              <a:rPr lang="en-US" sz="1800" b="1" i="0" u="none" strike="noStrike" cap="none">
                <a:solidFill>
                  <a:srgbClr val="FFFFFF"/>
                </a:solidFill>
                <a:latin typeface="Montserrat"/>
                <a:ea typeface="Montserrat"/>
                <a:cs typeface="Montserrat"/>
                <a:sym typeface="Montserrat"/>
              </a:rPr>
              <a:t>Effective Talent Programs Focused on Recruitment &amp; Retention in Service of High Quality Instruction</a:t>
            </a:r>
            <a:endParaRPr sz="18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457200" marR="0" lvl="0" indent="-342900" algn="l" rtl="0">
              <a:lnSpc>
                <a:spcPct val="100000"/>
              </a:lnSpc>
              <a:spcBef>
                <a:spcPts val="0"/>
              </a:spcBef>
              <a:spcAft>
                <a:spcPts val="0"/>
              </a:spcAft>
              <a:buClr>
                <a:srgbClr val="FFFFFF"/>
              </a:buClr>
              <a:buSzPts val="1800"/>
              <a:buFont typeface="Montserrat"/>
              <a:buChar char="●"/>
            </a:pPr>
            <a:r>
              <a:rPr lang="en-US" sz="1800" b="1" i="0" u="none" strike="noStrike" cap="none">
                <a:solidFill>
                  <a:srgbClr val="FFFFFF"/>
                </a:solidFill>
                <a:latin typeface="Montserrat"/>
                <a:ea typeface="Montserrat"/>
                <a:cs typeface="Montserrat"/>
                <a:sym typeface="Montserrat"/>
              </a:rPr>
              <a:t>Network Upgrades and Centralized Workforce Processes; Including HR Enhancements in Service of High Quality Instruction</a:t>
            </a:r>
            <a:endParaRPr sz="20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288988ce707_0_343"/>
          <p:cNvSpPr txBox="1">
            <a:spLocks noGrp="1"/>
          </p:cNvSpPr>
          <p:nvPr>
            <p:ph type="title"/>
          </p:nvPr>
        </p:nvSpPr>
        <p:spPr>
          <a:xfrm>
            <a:off x="628650" y="602175"/>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5"/>
              <a:buNone/>
            </a:pPr>
            <a:r>
              <a:rPr lang="en-US"/>
              <a:t>Community Closing Activity</a:t>
            </a:r>
            <a:endParaRPr/>
          </a:p>
        </p:txBody>
      </p:sp>
      <p:sp>
        <p:nvSpPr>
          <p:cNvPr id="433" name="Google Shape;433;g288988ce707_0_343"/>
          <p:cNvSpPr txBox="1"/>
          <p:nvPr/>
        </p:nvSpPr>
        <p:spPr>
          <a:xfrm>
            <a:off x="773775" y="1413975"/>
            <a:ext cx="3243600" cy="23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i="1">
                <a:solidFill>
                  <a:schemeClr val="accent1"/>
                </a:solidFill>
                <a:latin typeface="Bree Serif"/>
                <a:ea typeface="Bree Serif"/>
                <a:cs typeface="Bree Serif"/>
                <a:sym typeface="Bree Serif"/>
              </a:rPr>
              <a:t>GRATITUDES…</a:t>
            </a:r>
            <a:endParaRPr sz="3200" i="1">
              <a:solidFill>
                <a:schemeClr val="accent1"/>
              </a:solidFill>
              <a:latin typeface="Bree Serif"/>
              <a:ea typeface="Bree Serif"/>
              <a:cs typeface="Bree Serif"/>
              <a:sym typeface="Bree Serif"/>
            </a:endParaRPr>
          </a:p>
        </p:txBody>
      </p:sp>
      <p:pic>
        <p:nvPicPr>
          <p:cNvPr id="434" name="Google Shape;434;g288988ce707_0_343"/>
          <p:cNvPicPr preferRelativeResize="0"/>
          <p:nvPr/>
        </p:nvPicPr>
        <p:blipFill>
          <a:blip r:embed="rId3">
            <a:alphaModFix/>
          </a:blip>
          <a:stretch>
            <a:fillRect/>
          </a:stretch>
        </p:blipFill>
        <p:spPr>
          <a:xfrm>
            <a:off x="3682175" y="1348775"/>
            <a:ext cx="5329300" cy="2997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288988ce707_0_349"/>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5"/>
              <a:buNone/>
            </a:pPr>
            <a:r>
              <a:rPr lang="en-US"/>
              <a:t>Upcoming Meetings:</a:t>
            </a:r>
            <a:endParaRPr/>
          </a:p>
        </p:txBody>
      </p:sp>
      <p:sp>
        <p:nvSpPr>
          <p:cNvPr id="440" name="Google Shape;440;g288988ce707_0_349"/>
          <p:cNvSpPr txBox="1">
            <a:spLocks noGrp="1"/>
          </p:cNvSpPr>
          <p:nvPr>
            <p:ph type="body" idx="1"/>
          </p:nvPr>
        </p:nvSpPr>
        <p:spPr>
          <a:xfrm>
            <a:off x="628650" y="1230400"/>
            <a:ext cx="4130100" cy="3284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r>
              <a:rPr lang="en-US" sz="1400" b="1" u="sng"/>
              <a:t>DELAC-South Carolina Room</a:t>
            </a:r>
            <a:endParaRPr sz="1400"/>
          </a:p>
          <a:p>
            <a:pPr marL="457200" lvl="0" indent="-317500" algn="l" rtl="0">
              <a:lnSpc>
                <a:spcPct val="90000"/>
              </a:lnSpc>
              <a:spcBef>
                <a:spcPts val="0"/>
              </a:spcBef>
              <a:spcAft>
                <a:spcPts val="0"/>
              </a:spcAft>
              <a:buSzPts val="1400"/>
              <a:buChar char="★"/>
            </a:pPr>
            <a:r>
              <a:rPr lang="en-US" sz="1400"/>
              <a:t>Monday, February 5, 5:30-7:30 p.m.</a:t>
            </a:r>
            <a:endParaRPr sz="1400"/>
          </a:p>
          <a:p>
            <a:pPr marL="457200" lvl="0" indent="-317500" algn="l" rtl="0">
              <a:lnSpc>
                <a:spcPct val="90000"/>
              </a:lnSpc>
              <a:spcBef>
                <a:spcPts val="0"/>
              </a:spcBef>
              <a:spcAft>
                <a:spcPts val="0"/>
              </a:spcAft>
              <a:buSzPts val="1400"/>
              <a:buChar char="★"/>
            </a:pPr>
            <a:r>
              <a:rPr lang="en-US" sz="1400"/>
              <a:t>Monday, March 18, 5:30-7:30 p.m.</a:t>
            </a:r>
            <a:endParaRPr sz="1400"/>
          </a:p>
          <a:p>
            <a:pPr marL="457200" lvl="0" indent="-317500" algn="l" rtl="0">
              <a:lnSpc>
                <a:spcPct val="90000"/>
              </a:lnSpc>
              <a:spcBef>
                <a:spcPts val="0"/>
              </a:spcBef>
              <a:spcAft>
                <a:spcPts val="0"/>
              </a:spcAft>
              <a:buSzPts val="1400"/>
              <a:buChar char="★"/>
            </a:pPr>
            <a:r>
              <a:rPr lang="en-US" sz="1400"/>
              <a:t>Monday, April 15, 5:30-7:30 p.m.</a:t>
            </a:r>
            <a:endParaRPr sz="1400"/>
          </a:p>
          <a:p>
            <a:pPr marL="0" lvl="0" indent="0" algn="l" rtl="0">
              <a:lnSpc>
                <a:spcPct val="90000"/>
              </a:lnSpc>
              <a:spcBef>
                <a:spcPts val="800"/>
              </a:spcBef>
              <a:spcAft>
                <a:spcPts val="0"/>
              </a:spcAft>
              <a:buSzPts val="1400"/>
              <a:buNone/>
            </a:pPr>
            <a:r>
              <a:rPr lang="en-US" sz="1400" b="1" u="sng"/>
              <a:t>MPAC- Zoom </a:t>
            </a:r>
            <a:endParaRPr sz="1400"/>
          </a:p>
          <a:p>
            <a:pPr marL="457200" lvl="0" indent="-317500" algn="l" rtl="0">
              <a:lnSpc>
                <a:spcPct val="90000"/>
              </a:lnSpc>
              <a:spcBef>
                <a:spcPts val="0"/>
              </a:spcBef>
              <a:spcAft>
                <a:spcPts val="0"/>
              </a:spcAft>
              <a:buSzPts val="1400"/>
              <a:buChar char="★"/>
            </a:pPr>
            <a:r>
              <a:rPr lang="en-US" sz="1400"/>
              <a:t>Monday , February 23th , 6:00 p.m. - 7:30 p.m. </a:t>
            </a:r>
            <a:endParaRPr sz="1400"/>
          </a:p>
          <a:p>
            <a:pPr marL="457200" lvl="0" indent="-317500" algn="l" rtl="0">
              <a:lnSpc>
                <a:spcPct val="90000"/>
              </a:lnSpc>
              <a:spcBef>
                <a:spcPts val="0"/>
              </a:spcBef>
              <a:spcAft>
                <a:spcPts val="0"/>
              </a:spcAft>
              <a:buSzPts val="1400"/>
              <a:buChar char="★"/>
            </a:pPr>
            <a:r>
              <a:rPr lang="en-US" sz="1400"/>
              <a:t>Monday , March 25  th , 6:00 p.m. - 7:30 p.m. </a:t>
            </a:r>
            <a:endParaRPr sz="1400"/>
          </a:p>
          <a:p>
            <a:pPr marL="457200" lvl="0" indent="-317500" algn="l" rtl="0">
              <a:lnSpc>
                <a:spcPct val="90000"/>
              </a:lnSpc>
              <a:spcBef>
                <a:spcPts val="0"/>
              </a:spcBef>
              <a:spcAft>
                <a:spcPts val="0"/>
              </a:spcAft>
              <a:buSzPts val="1400"/>
              <a:buChar char="★"/>
            </a:pPr>
            <a:r>
              <a:rPr lang="en-US" sz="1400"/>
              <a:t>Monday, April 22nd, 6:00 p.m. - 7:30 p.m. </a:t>
            </a:r>
            <a:endParaRPr sz="1400"/>
          </a:p>
          <a:p>
            <a:pPr marL="0" lvl="0" indent="0" algn="l" rtl="0">
              <a:lnSpc>
                <a:spcPct val="90000"/>
              </a:lnSpc>
              <a:spcBef>
                <a:spcPts val="800"/>
              </a:spcBef>
              <a:spcAft>
                <a:spcPts val="0"/>
              </a:spcAft>
              <a:buSzPts val="1400"/>
              <a:buNone/>
            </a:pPr>
            <a:r>
              <a:rPr lang="en-US" sz="1400" b="1" u="sng"/>
              <a:t>SCUSD BOARD MEETINGS- Community Rooms</a:t>
            </a:r>
            <a:endParaRPr sz="1400"/>
          </a:p>
          <a:p>
            <a:pPr marL="457200" lvl="0" indent="-317500" algn="l" rtl="0">
              <a:lnSpc>
                <a:spcPct val="90000"/>
              </a:lnSpc>
              <a:spcBef>
                <a:spcPts val="0"/>
              </a:spcBef>
              <a:spcAft>
                <a:spcPts val="0"/>
              </a:spcAft>
              <a:buSzPts val="1400"/>
              <a:buChar char="★"/>
            </a:pPr>
            <a:r>
              <a:rPr lang="en-US" sz="1400"/>
              <a:t>Thursday, November 2, 6:30 p.m.  </a:t>
            </a:r>
            <a:endParaRPr sz="1400"/>
          </a:p>
          <a:p>
            <a:pPr marL="457200" lvl="0" indent="-317500" algn="l" rtl="0">
              <a:lnSpc>
                <a:spcPct val="90000"/>
              </a:lnSpc>
              <a:spcBef>
                <a:spcPts val="0"/>
              </a:spcBef>
              <a:spcAft>
                <a:spcPts val="0"/>
              </a:spcAft>
              <a:buSzPts val="1400"/>
              <a:buChar char="★"/>
            </a:pPr>
            <a:r>
              <a:rPr lang="en-US" sz="1400"/>
              <a:t>Thursday, December 14, 6:30 p.m.</a:t>
            </a:r>
            <a:endParaRPr sz="1400"/>
          </a:p>
          <a:p>
            <a:pPr marL="457200" lvl="0" indent="-317500" algn="l" rtl="0">
              <a:lnSpc>
                <a:spcPct val="90000"/>
              </a:lnSpc>
              <a:spcBef>
                <a:spcPts val="0"/>
              </a:spcBef>
              <a:spcAft>
                <a:spcPts val="0"/>
              </a:spcAft>
              <a:buSzPts val="1400"/>
              <a:buChar char="★"/>
            </a:pPr>
            <a:r>
              <a:rPr lang="en-US" sz="1400"/>
              <a:t>Thursday, January 18, 6:30 p.m.</a:t>
            </a:r>
            <a:endParaRPr sz="1400"/>
          </a:p>
          <a:p>
            <a:pPr marL="457200" lvl="0" indent="-317500" algn="l" rtl="0">
              <a:lnSpc>
                <a:spcPct val="90000"/>
              </a:lnSpc>
              <a:spcBef>
                <a:spcPts val="0"/>
              </a:spcBef>
              <a:spcAft>
                <a:spcPts val="0"/>
              </a:spcAft>
              <a:buSzPts val="1400"/>
              <a:buChar char="★"/>
            </a:pPr>
            <a:r>
              <a:rPr lang="en-US" sz="1400"/>
              <a:t>Thursday, February 1, 6:30 p.m.</a:t>
            </a:r>
            <a:endParaRPr sz="1400"/>
          </a:p>
          <a:p>
            <a:pPr marL="457200" lvl="0" indent="-317500" algn="l" rtl="0">
              <a:lnSpc>
                <a:spcPct val="90000"/>
              </a:lnSpc>
              <a:spcBef>
                <a:spcPts val="0"/>
              </a:spcBef>
              <a:spcAft>
                <a:spcPts val="0"/>
              </a:spcAft>
              <a:buSzPts val="1400"/>
              <a:buChar char="★"/>
            </a:pPr>
            <a:r>
              <a:rPr lang="en-US" sz="1400"/>
              <a:t>Thursday, February 15, 6:30 p.m.</a:t>
            </a:r>
            <a:endParaRPr sz="1400"/>
          </a:p>
          <a:p>
            <a:pPr marL="457200" lvl="0" indent="-317500" algn="l" rtl="0">
              <a:lnSpc>
                <a:spcPct val="90000"/>
              </a:lnSpc>
              <a:spcBef>
                <a:spcPts val="0"/>
              </a:spcBef>
              <a:spcAft>
                <a:spcPts val="0"/>
              </a:spcAft>
              <a:buSzPts val="1400"/>
              <a:buChar char="★"/>
            </a:pPr>
            <a:r>
              <a:rPr lang="en-US" sz="1400"/>
              <a:t>Thursday, March 7, 6:30 p.m.</a:t>
            </a:r>
            <a:endParaRPr sz="1400"/>
          </a:p>
        </p:txBody>
      </p:sp>
      <p:pic>
        <p:nvPicPr>
          <p:cNvPr id="441" name="Google Shape;441;g288988ce707_0_349"/>
          <p:cNvPicPr preferRelativeResize="0"/>
          <p:nvPr/>
        </p:nvPicPr>
        <p:blipFill>
          <a:blip r:embed="rId3">
            <a:alphaModFix/>
          </a:blip>
          <a:stretch>
            <a:fillRect/>
          </a:stretch>
        </p:blipFill>
        <p:spPr>
          <a:xfrm>
            <a:off x="4911100" y="1057350"/>
            <a:ext cx="4044624" cy="3077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288988ce707_0_322"/>
          <p:cNvSpPr txBox="1"/>
          <p:nvPr/>
        </p:nvSpPr>
        <p:spPr>
          <a:xfrm>
            <a:off x="422950" y="235125"/>
            <a:ext cx="84516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3000"/>
              <a:buFont typeface="Arial"/>
              <a:buNone/>
            </a:pPr>
            <a:r>
              <a:rPr lang="en-US" sz="3000" b="1" i="0" u="none" strike="noStrike" cap="none">
                <a:solidFill>
                  <a:schemeClr val="lt1"/>
                </a:solidFill>
                <a:latin typeface="Montserrat"/>
                <a:ea typeface="Montserrat"/>
                <a:cs typeface="Montserrat"/>
                <a:sym typeface="Montserrat"/>
              </a:rPr>
              <a:t>Multilingual Literacy Department Outcomes</a:t>
            </a:r>
            <a:endParaRPr sz="3000" b="1" i="0" u="none" strike="noStrike" cap="none">
              <a:solidFill>
                <a:schemeClr val="lt1"/>
              </a:solidFill>
              <a:latin typeface="Montserrat"/>
              <a:ea typeface="Montserrat"/>
              <a:cs typeface="Montserrat"/>
              <a:sym typeface="Montserrat"/>
            </a:endParaRPr>
          </a:p>
        </p:txBody>
      </p:sp>
      <p:sp>
        <p:nvSpPr>
          <p:cNvPr id="156" name="Google Shape;156;g288988ce707_0_322"/>
          <p:cNvSpPr txBox="1"/>
          <p:nvPr/>
        </p:nvSpPr>
        <p:spPr>
          <a:xfrm>
            <a:off x="422950" y="1126850"/>
            <a:ext cx="8196900" cy="38835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90000"/>
              </a:lnSpc>
              <a:spcBef>
                <a:spcPts val="80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All emergent bilingual students improve on their overall Summative ELPAC Assessments by at least one performance level.</a:t>
            </a:r>
            <a:endParaRPr sz="1900" b="1" i="0" u="none" strike="noStrike" cap="none">
              <a:solidFill>
                <a:schemeClr val="lt1"/>
              </a:solidFill>
              <a:latin typeface="Times New Roman"/>
              <a:ea typeface="Times New Roman"/>
              <a:cs typeface="Times New Roman"/>
              <a:sym typeface="Times New Roman"/>
            </a:endParaRPr>
          </a:p>
          <a:p>
            <a:pPr marL="457200" marR="0" lvl="0" indent="-349250" algn="l" rtl="0">
              <a:lnSpc>
                <a:spcPct val="100000"/>
              </a:lnSpc>
              <a:spcBef>
                <a:spcPts val="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All emergent bilingual students improve on their CAASPP ELA assessments noted by the student’s scale score (3-8th CAASPP, 11th CAASPP);iReady ELA  </a:t>
            </a:r>
            <a:endParaRPr sz="1900" b="1" i="0" u="none" strike="noStrike" cap="none">
              <a:solidFill>
                <a:schemeClr val="lt1"/>
              </a:solidFill>
              <a:latin typeface="Times New Roman"/>
              <a:ea typeface="Times New Roman"/>
              <a:cs typeface="Times New Roman"/>
              <a:sym typeface="Times New Roman"/>
            </a:endParaRPr>
          </a:p>
          <a:p>
            <a:pPr marL="457200" marR="0" lvl="0" indent="-349250" algn="l" rtl="0">
              <a:lnSpc>
                <a:spcPct val="100000"/>
              </a:lnSpc>
              <a:spcBef>
                <a:spcPts val="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Increase reclassification by 10% on a yearly basis. </a:t>
            </a:r>
            <a:endParaRPr sz="1900" b="1" i="0" u="none" strike="noStrike" cap="none">
              <a:solidFill>
                <a:schemeClr val="lt1"/>
              </a:solidFill>
              <a:latin typeface="Times New Roman"/>
              <a:ea typeface="Times New Roman"/>
              <a:cs typeface="Times New Roman"/>
              <a:sym typeface="Times New Roman"/>
            </a:endParaRPr>
          </a:p>
          <a:p>
            <a:pPr marL="457200" marR="0" lvl="0" indent="-349250" algn="l" rtl="0">
              <a:lnSpc>
                <a:spcPct val="100000"/>
              </a:lnSpc>
              <a:spcBef>
                <a:spcPts val="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90% of EBs will graduate from high school.</a:t>
            </a:r>
            <a:endParaRPr sz="1900" b="1" i="0" u="none" strike="noStrike" cap="none">
              <a:solidFill>
                <a:schemeClr val="lt1"/>
              </a:solidFill>
              <a:latin typeface="Times New Roman"/>
              <a:ea typeface="Times New Roman"/>
              <a:cs typeface="Times New Roman"/>
              <a:sym typeface="Times New Roman"/>
            </a:endParaRPr>
          </a:p>
          <a:p>
            <a:pPr marL="457200" marR="0" lvl="0" indent="-349250" algn="l" rtl="0">
              <a:lnSpc>
                <a:spcPct val="100000"/>
              </a:lnSpc>
              <a:spcBef>
                <a:spcPts val="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80% of High School Emergent bilingual students will be on track for college and career (students meeting A-G requirements).</a:t>
            </a:r>
            <a:endParaRPr sz="1900" b="1" i="0" u="none" strike="noStrike" cap="none">
              <a:solidFill>
                <a:schemeClr val="lt1"/>
              </a:solidFill>
              <a:latin typeface="Times New Roman"/>
              <a:ea typeface="Times New Roman"/>
              <a:cs typeface="Times New Roman"/>
              <a:sym typeface="Times New Roman"/>
            </a:endParaRPr>
          </a:p>
          <a:p>
            <a:pPr marL="457200" marR="0" lvl="0" indent="-349250" algn="l" rtl="0">
              <a:lnSpc>
                <a:spcPct val="100000"/>
              </a:lnSpc>
              <a:spcBef>
                <a:spcPts val="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All schools serving at least 21 or more emergent bilingual students will have a functional English Language Advisory Committee (ELAC).</a:t>
            </a:r>
            <a:endParaRPr sz="2100" b="1" i="0" u="sng" strike="noStrike" cap="none">
              <a:solidFill>
                <a:schemeClr val="lt1"/>
              </a:solidFill>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00"/>
              </a:buClr>
              <a:buSzPts val="3900"/>
              <a:buFont typeface="Arial"/>
              <a:buNone/>
            </a:pPr>
            <a:endParaRPr sz="39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769aceb451_0_17"/>
          <p:cNvSpPr txBox="1">
            <a:spLocks noGrp="1"/>
          </p:cNvSpPr>
          <p:nvPr>
            <p:ph type="title"/>
          </p:nvPr>
        </p:nvSpPr>
        <p:spPr>
          <a:xfrm>
            <a:off x="253150" y="342900"/>
            <a:ext cx="3830400" cy="7917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SzPct val="111125"/>
              <a:buNone/>
            </a:pPr>
            <a:r>
              <a:rPr lang="en-US"/>
              <a:t>COMMUNITY CONNECTOR: How are you feeling today?  </a:t>
            </a:r>
            <a:endParaRPr/>
          </a:p>
        </p:txBody>
      </p:sp>
      <p:sp>
        <p:nvSpPr>
          <p:cNvPr id="162" name="Google Shape;162;g2769aceb451_0_17"/>
          <p:cNvSpPr txBox="1">
            <a:spLocks noGrp="1"/>
          </p:cNvSpPr>
          <p:nvPr>
            <p:ph type="body" idx="2"/>
          </p:nvPr>
        </p:nvSpPr>
        <p:spPr>
          <a:xfrm>
            <a:off x="397026" y="1293600"/>
            <a:ext cx="3172800" cy="28587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SzPts val="1200"/>
              <a:buNone/>
            </a:pPr>
            <a:endParaRPr sz="2400" b="1">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SzPts val="1200"/>
              <a:buNone/>
            </a:pPr>
            <a:r>
              <a:rPr lang="en-US" sz="2400" b="1">
                <a:solidFill>
                  <a:srgbClr val="000000"/>
                </a:solidFill>
                <a:latin typeface="Montserrat"/>
                <a:ea typeface="Montserrat"/>
                <a:cs typeface="Montserrat"/>
                <a:sym typeface="Montserrat"/>
              </a:rPr>
              <a:t>I feel…</a:t>
            </a:r>
            <a:endParaRPr sz="2400" b="1">
              <a:solidFill>
                <a:srgbClr val="000000"/>
              </a:solidFill>
              <a:latin typeface="Montserrat"/>
              <a:ea typeface="Montserrat"/>
              <a:cs typeface="Montserrat"/>
              <a:sym typeface="Montserrat"/>
            </a:endParaRPr>
          </a:p>
        </p:txBody>
      </p:sp>
      <p:pic>
        <p:nvPicPr>
          <p:cNvPr id="163" name="Google Shape;163;g2769aceb451_0_17"/>
          <p:cNvPicPr preferRelativeResize="0"/>
          <p:nvPr/>
        </p:nvPicPr>
        <p:blipFill>
          <a:blip r:embed="rId3">
            <a:alphaModFix/>
          </a:blip>
          <a:stretch>
            <a:fillRect/>
          </a:stretch>
        </p:blipFill>
        <p:spPr>
          <a:xfrm>
            <a:off x="4463475" y="1134600"/>
            <a:ext cx="4105875" cy="3284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8ba8c4d7e1_1_182"/>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5"/>
              <a:buNone/>
            </a:pPr>
            <a:r>
              <a:rPr lang="en-US"/>
              <a:t>DELAC REPRESENTATIVE ROLL CALL</a:t>
            </a:r>
            <a:endParaRPr/>
          </a:p>
        </p:txBody>
      </p:sp>
      <p:pic>
        <p:nvPicPr>
          <p:cNvPr id="169" name="Google Shape;169;g28ba8c4d7e1_1_182"/>
          <p:cNvPicPr preferRelativeResize="0"/>
          <p:nvPr/>
        </p:nvPicPr>
        <p:blipFill rotWithShape="1">
          <a:blip r:embed="rId3">
            <a:alphaModFix/>
          </a:blip>
          <a:srcRect/>
          <a:stretch/>
        </p:blipFill>
        <p:spPr>
          <a:xfrm>
            <a:off x="362750" y="1193350"/>
            <a:ext cx="8152601" cy="32706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28ba8c4d7e1_1_187"/>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5"/>
              <a:buNone/>
            </a:pPr>
            <a:r>
              <a:rPr lang="en-US"/>
              <a:t>APPROVAL OF MEETING MINUTES</a:t>
            </a:r>
            <a:endParaRPr/>
          </a:p>
        </p:txBody>
      </p:sp>
      <p:sp>
        <p:nvSpPr>
          <p:cNvPr id="175" name="Google Shape;175;g28ba8c4d7e1_1_187"/>
          <p:cNvSpPr txBox="1">
            <a:spLocks noGrp="1"/>
          </p:cNvSpPr>
          <p:nvPr>
            <p:ph type="body" idx="1"/>
          </p:nvPr>
        </p:nvSpPr>
        <p:spPr>
          <a:xfrm>
            <a:off x="595550" y="1230406"/>
            <a:ext cx="7886700" cy="3284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endParaRPr/>
          </a:p>
          <a:p>
            <a:pPr marL="0" lvl="0" indent="0" algn="l" rtl="0">
              <a:lnSpc>
                <a:spcPct val="90000"/>
              </a:lnSpc>
              <a:spcBef>
                <a:spcPts val="800"/>
              </a:spcBef>
              <a:spcAft>
                <a:spcPts val="0"/>
              </a:spcAft>
              <a:buSzPts val="1400"/>
              <a:buNone/>
            </a:pPr>
            <a:endParaRPr/>
          </a:p>
          <a:p>
            <a:pPr marL="0" lvl="0" indent="0" algn="l" rtl="0">
              <a:lnSpc>
                <a:spcPct val="90000"/>
              </a:lnSpc>
              <a:spcBef>
                <a:spcPts val="800"/>
              </a:spcBef>
              <a:spcAft>
                <a:spcPts val="0"/>
              </a:spcAft>
              <a:buSzPts val="1400"/>
              <a:buNone/>
            </a:pPr>
            <a:r>
              <a:rPr lang="en-US" sz="2700" u="sng">
                <a:solidFill>
                  <a:schemeClr val="hlink"/>
                </a:solidFill>
                <a:hlinkClick r:id="rId3"/>
              </a:rPr>
              <a:t>Monday, October 16, 2023</a:t>
            </a:r>
            <a:r>
              <a:rPr lang="en-US" sz="2700"/>
              <a:t> (English)</a:t>
            </a:r>
            <a:endParaRPr sz="27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267afafb3ab_0_732"/>
          <p:cNvSpPr txBox="1">
            <a:spLocks noGrp="1"/>
          </p:cNvSpPr>
          <p:nvPr>
            <p:ph type="title"/>
          </p:nvPr>
        </p:nvSpPr>
        <p:spPr>
          <a:xfrm>
            <a:off x="628650" y="42360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AGENDA</a:t>
            </a:r>
            <a:endParaRPr/>
          </a:p>
        </p:txBody>
      </p:sp>
      <p:graphicFrame>
        <p:nvGraphicFramePr>
          <p:cNvPr id="181" name="Google Shape;181;g267afafb3ab_0_732"/>
          <p:cNvGraphicFramePr/>
          <p:nvPr/>
        </p:nvGraphicFramePr>
        <p:xfrm>
          <a:off x="634700" y="852300"/>
          <a:ext cx="3000000" cy="3000000"/>
        </p:xfrm>
        <a:graphic>
          <a:graphicData uri="http://schemas.openxmlformats.org/drawingml/2006/table">
            <a:tbl>
              <a:tblPr>
                <a:noFill/>
                <a:tableStyleId>{8D519DEE-CA28-4203-A978-CA05B62C94EC}</a:tableStyleId>
              </a:tblPr>
              <a:tblGrid>
                <a:gridCol w="2882450">
                  <a:extLst>
                    <a:ext uri="{9D8B030D-6E8A-4147-A177-3AD203B41FA5}">
                      <a16:colId xmlns:a16="http://schemas.microsoft.com/office/drawing/2014/main" val="20000"/>
                    </a:ext>
                  </a:extLst>
                </a:gridCol>
                <a:gridCol w="2882450">
                  <a:extLst>
                    <a:ext uri="{9D8B030D-6E8A-4147-A177-3AD203B41FA5}">
                      <a16:colId xmlns:a16="http://schemas.microsoft.com/office/drawing/2014/main" val="20001"/>
                    </a:ext>
                  </a:extLst>
                </a:gridCol>
                <a:gridCol w="2181000">
                  <a:extLst>
                    <a:ext uri="{9D8B030D-6E8A-4147-A177-3AD203B41FA5}">
                      <a16:colId xmlns:a16="http://schemas.microsoft.com/office/drawing/2014/main" val="20002"/>
                    </a:ext>
                  </a:extLst>
                </a:gridCol>
              </a:tblGrid>
              <a:tr h="715575">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t>5:30-5:35 p.m. </a:t>
                      </a:r>
                      <a:endParaRPr sz="1200" b="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i="1" u="none" strike="noStrike" cap="none"/>
                        <a:t>Welcoming an</a:t>
                      </a:r>
                      <a:r>
                        <a:rPr lang="en-US" sz="1200" i="1"/>
                        <a:t>d Light Dinner</a:t>
                      </a:r>
                      <a:endParaRPr sz="1200" i="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i="1" u="none" strike="noStrike" cap="none"/>
                        <a:t>Dr. Simms</a:t>
                      </a: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715575">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5:35-5:</a:t>
                      </a:r>
                      <a:r>
                        <a:rPr lang="en-US" sz="1200" b="1"/>
                        <a:t>40 </a:t>
                      </a:r>
                      <a:r>
                        <a:rPr lang="en-US" sz="1200" b="1" u="none" strike="noStrike" cap="none"/>
                        <a:t>p.m.</a:t>
                      </a:r>
                      <a:endParaRPr sz="1200" b="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i="1" u="none" strike="noStrike" cap="none"/>
                        <a:t>DELAC Roll Call</a:t>
                      </a:r>
                      <a:endParaRPr sz="1200" i="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i="1" u="none" strike="noStrike" cap="none"/>
                        <a:t>Patricia/Jo</a:t>
                      </a:r>
                      <a:endParaRPr sz="1200" i="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715575">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t>5:4</a:t>
                      </a:r>
                      <a:r>
                        <a:rPr lang="en-US" sz="1200" b="1"/>
                        <a:t>0</a:t>
                      </a:r>
                      <a:r>
                        <a:rPr lang="en-US" sz="1200" b="1" u="none" strike="noStrike" cap="none"/>
                        <a:t>-5:</a:t>
                      </a:r>
                      <a:r>
                        <a:rPr lang="en-US" sz="1200" b="1"/>
                        <a:t>45</a:t>
                      </a:r>
                      <a:r>
                        <a:rPr lang="en-US" sz="1200" b="1" u="none" strike="noStrike" cap="none"/>
                        <a:t> p.m.</a:t>
                      </a: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i="1" u="none" strike="noStrike" cap="none"/>
                        <a:t>Review of the agenda</a:t>
                      </a:r>
                      <a:endParaRPr sz="1200" i="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i="1" u="none" strike="noStrike" cap="none"/>
                        <a:t>Dr. Krbecek</a:t>
                      </a: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767775">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t>5:</a:t>
                      </a:r>
                      <a:r>
                        <a:rPr lang="en-US" sz="1200" b="1"/>
                        <a:t>45</a:t>
                      </a:r>
                      <a:r>
                        <a:rPr lang="en-US" sz="1200" b="1" u="none" strike="noStrike" cap="none"/>
                        <a:t>-6:</a:t>
                      </a:r>
                      <a:r>
                        <a:rPr lang="en-US" sz="1200" b="1"/>
                        <a:t>00</a:t>
                      </a:r>
                      <a:r>
                        <a:rPr lang="en-US" sz="1200" b="1" u="none" strike="noStrike" cap="none"/>
                        <a:t>  p.m.</a:t>
                      </a:r>
                      <a:endParaRPr sz="1200" b="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i="1"/>
                        <a:t>Expanded Learning </a:t>
                      </a:r>
                      <a:endParaRPr sz="1200" i="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i="1"/>
                        <a:t>Manpreet Kaur, Director III</a:t>
                      </a: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536850">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6:</a:t>
                      </a:r>
                      <a:r>
                        <a:rPr lang="en-US" sz="1200" b="1"/>
                        <a:t>0</a:t>
                      </a:r>
                      <a:r>
                        <a:rPr lang="en-US" sz="1200" b="1" u="none" strike="noStrike" cap="none"/>
                        <a:t>0-6:</a:t>
                      </a:r>
                      <a:r>
                        <a:rPr lang="en-US" sz="1200" b="1"/>
                        <a:t>1</a:t>
                      </a:r>
                      <a:r>
                        <a:rPr lang="en-US" sz="1200" b="1" u="none" strike="noStrike" cap="none"/>
                        <a:t>0 p.m.</a:t>
                      </a:r>
                      <a:endParaRPr sz="1200" b="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i="1" u="none" strike="noStrike" cap="none"/>
                        <a:t>BREAK</a:t>
                      </a:r>
                      <a:endParaRPr sz="1200" i="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7c21b00d7b_0_2"/>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Agenda </a:t>
            </a:r>
            <a:endParaRPr/>
          </a:p>
        </p:txBody>
      </p:sp>
      <p:graphicFrame>
        <p:nvGraphicFramePr>
          <p:cNvPr id="187" name="Google Shape;187;g27c21b00d7b_0_2"/>
          <p:cNvGraphicFramePr/>
          <p:nvPr/>
        </p:nvGraphicFramePr>
        <p:xfrm>
          <a:off x="628638" y="1057350"/>
          <a:ext cx="3000000" cy="3000000"/>
        </p:xfrm>
        <a:graphic>
          <a:graphicData uri="http://schemas.openxmlformats.org/drawingml/2006/table">
            <a:tbl>
              <a:tblPr>
                <a:noFill/>
                <a:tableStyleId>{8D519DEE-CA28-4203-A978-CA05B62C94EC}</a:tableStyleId>
              </a:tblPr>
              <a:tblGrid>
                <a:gridCol w="2453275">
                  <a:extLst>
                    <a:ext uri="{9D8B030D-6E8A-4147-A177-3AD203B41FA5}">
                      <a16:colId xmlns:a16="http://schemas.microsoft.com/office/drawing/2014/main" val="20000"/>
                    </a:ext>
                  </a:extLst>
                </a:gridCol>
                <a:gridCol w="2453275">
                  <a:extLst>
                    <a:ext uri="{9D8B030D-6E8A-4147-A177-3AD203B41FA5}">
                      <a16:colId xmlns:a16="http://schemas.microsoft.com/office/drawing/2014/main" val="20001"/>
                    </a:ext>
                  </a:extLst>
                </a:gridCol>
                <a:gridCol w="3071375">
                  <a:extLst>
                    <a:ext uri="{9D8B030D-6E8A-4147-A177-3AD203B41FA5}">
                      <a16:colId xmlns:a16="http://schemas.microsoft.com/office/drawing/2014/main" val="20002"/>
                    </a:ext>
                  </a:extLst>
                </a:gridCol>
              </a:tblGrid>
              <a:tr h="438550">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t>6:</a:t>
                      </a:r>
                      <a:r>
                        <a:rPr lang="en-US" sz="1200" b="1"/>
                        <a:t>1</a:t>
                      </a:r>
                      <a:r>
                        <a:rPr lang="en-US" sz="1200" b="1" u="none" strike="noStrike" cap="none"/>
                        <a:t>0-7:00 p.m. </a:t>
                      </a:r>
                      <a:endParaRPr sz="1200" b="1" u="none" strike="noStrike" cap="none"/>
                    </a:p>
                    <a:p>
                      <a:pPr marL="0" marR="0" lvl="0" indent="0" algn="l" rtl="0">
                        <a:lnSpc>
                          <a:spcPct val="100000"/>
                        </a:lnSpc>
                        <a:spcBef>
                          <a:spcPts val="0"/>
                        </a:spcBef>
                        <a:spcAft>
                          <a:spcPts val="0"/>
                        </a:spcAft>
                        <a:buClr>
                          <a:srgbClr val="000000"/>
                        </a:buClr>
                        <a:buSzPts val="1200"/>
                        <a:buFont typeface="Arial"/>
                        <a:buNone/>
                      </a:pPr>
                      <a:endParaRPr sz="1200" b="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200" i="1" u="none" strike="noStrike" cap="none"/>
                        <a:t>Reports:</a:t>
                      </a:r>
                      <a:endParaRPr sz="1200" i="1" u="none" strike="noStrike" cap="none"/>
                    </a:p>
                    <a:p>
                      <a:pPr marL="457200" marR="0" lvl="0" indent="-304800" algn="l" rtl="0">
                        <a:lnSpc>
                          <a:spcPct val="100000"/>
                        </a:lnSpc>
                        <a:spcBef>
                          <a:spcPts val="0"/>
                        </a:spcBef>
                        <a:spcAft>
                          <a:spcPts val="0"/>
                        </a:spcAft>
                        <a:buClr>
                          <a:srgbClr val="000000"/>
                        </a:buClr>
                        <a:buSzPts val="1200"/>
                        <a:buFont typeface="Arial"/>
                        <a:buAutoNum type="alphaLcPeriod"/>
                      </a:pPr>
                      <a:r>
                        <a:rPr lang="en-US" sz="1200"/>
                        <a:t>DELAC Election Announcement (5 min.)</a:t>
                      </a:r>
                      <a:endParaRPr sz="1200"/>
                    </a:p>
                    <a:p>
                      <a:pPr marL="457200" marR="0" lvl="0" indent="-304800" algn="l" rtl="0">
                        <a:lnSpc>
                          <a:spcPct val="100000"/>
                        </a:lnSpc>
                        <a:spcBef>
                          <a:spcPts val="0"/>
                        </a:spcBef>
                        <a:spcAft>
                          <a:spcPts val="0"/>
                        </a:spcAft>
                        <a:buSzPts val="1200"/>
                        <a:buAutoNum type="alphaLcPeriod"/>
                      </a:pPr>
                      <a:r>
                        <a:rPr lang="en-US" sz="1200"/>
                        <a:t>DELAC Officer Training and </a:t>
                      </a:r>
                      <a:r>
                        <a:rPr lang="en-US" sz="1200" u="sng">
                          <a:solidFill>
                            <a:schemeClr val="hlink"/>
                          </a:solidFill>
                          <a:hlinkClick r:id="rId3"/>
                        </a:rPr>
                        <a:t>By-laws </a:t>
                      </a:r>
                      <a:r>
                        <a:rPr lang="en-US" sz="1200"/>
                        <a:t>(20 min.)</a:t>
                      </a:r>
                      <a:endParaRPr sz="1200"/>
                    </a:p>
                    <a:p>
                      <a:pPr marL="457200" marR="0" lvl="0" indent="-304800" algn="l" rtl="0">
                        <a:lnSpc>
                          <a:spcPct val="100000"/>
                        </a:lnSpc>
                        <a:spcBef>
                          <a:spcPts val="0"/>
                        </a:spcBef>
                        <a:spcAft>
                          <a:spcPts val="0"/>
                        </a:spcAft>
                        <a:buClr>
                          <a:srgbClr val="000000"/>
                        </a:buClr>
                        <a:buSzPts val="1200"/>
                        <a:buFont typeface="Arial"/>
                        <a:buAutoNum type="alphaLcPeriod"/>
                      </a:pPr>
                      <a:r>
                        <a:rPr lang="en-US" sz="1200" u="none" strike="noStrike" cap="none"/>
                        <a:t>EL </a:t>
                      </a:r>
                      <a:r>
                        <a:rPr lang="en-US" sz="1200"/>
                        <a:t>Reclassification Criteria &amp; Data (10 min.)</a:t>
                      </a:r>
                      <a:endParaRPr sz="1200"/>
                    </a:p>
                    <a:p>
                      <a:pPr marL="457200" marR="0" lvl="0" indent="-304800" algn="l" rtl="0">
                        <a:lnSpc>
                          <a:spcPct val="100000"/>
                        </a:lnSpc>
                        <a:spcBef>
                          <a:spcPts val="0"/>
                        </a:spcBef>
                        <a:spcAft>
                          <a:spcPts val="0"/>
                        </a:spcAft>
                        <a:buSzPts val="1200"/>
                        <a:buAutoNum type="alphaLcPeriod"/>
                      </a:pPr>
                      <a:r>
                        <a:rPr lang="en-US" sz="1200"/>
                        <a:t>Needs Assessment Results (5 min.)</a:t>
                      </a: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t>Dr. Simms/Dr. Krbecek</a:t>
                      </a:r>
                      <a:endParaRPr sz="1200" u="none" strike="noStrike" cap="none"/>
                    </a:p>
                    <a:p>
                      <a:pPr marL="0" marR="0" lvl="0" indent="0" algn="l" rtl="0">
                        <a:lnSpc>
                          <a:spcPct val="100000"/>
                        </a:lnSpc>
                        <a:spcBef>
                          <a:spcPts val="0"/>
                        </a:spcBef>
                        <a:spcAft>
                          <a:spcPts val="0"/>
                        </a:spcAft>
                        <a:buClr>
                          <a:srgbClr val="000000"/>
                        </a:buClr>
                        <a:buSzPts val="1400"/>
                        <a:buFont typeface="Arial"/>
                        <a:buNone/>
                      </a:pPr>
                      <a:endParaRPr sz="1200" u="none" strike="noStrike" cap="none"/>
                    </a:p>
                    <a:p>
                      <a:pPr marL="0" marR="0" lvl="0" indent="0" algn="l" rtl="0">
                        <a:lnSpc>
                          <a:spcPct val="100000"/>
                        </a:lnSpc>
                        <a:spcBef>
                          <a:spcPts val="0"/>
                        </a:spcBef>
                        <a:spcAft>
                          <a:spcPts val="0"/>
                        </a:spcAft>
                        <a:buClr>
                          <a:srgbClr val="000000"/>
                        </a:buClr>
                        <a:buSzPts val="1400"/>
                        <a:buFont typeface="Arial"/>
                        <a:buNone/>
                      </a:pPr>
                      <a:endParaRPr sz="1200" u="none" strike="noStrike" cap="none"/>
                    </a:p>
                    <a:p>
                      <a:pPr marL="0" marR="0" lvl="0" indent="0" algn="l" rtl="0">
                        <a:lnSpc>
                          <a:spcPct val="100000"/>
                        </a:lnSpc>
                        <a:spcBef>
                          <a:spcPts val="0"/>
                        </a:spcBef>
                        <a:spcAft>
                          <a:spcPts val="0"/>
                        </a:spcAft>
                        <a:buClr>
                          <a:srgbClr val="000000"/>
                        </a:buClr>
                        <a:buSzPts val="1400"/>
                        <a:buFont typeface="Arial"/>
                        <a:buNone/>
                      </a:pP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438550">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7:00-7:15 p.m. </a:t>
                      </a:r>
                      <a:endParaRPr sz="1200" b="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Public Comment</a:t>
                      </a: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t>DELAC Membership</a:t>
                      </a: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438550">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t>7:15-7:30 p.m </a:t>
                      </a:r>
                      <a:endParaRPr sz="1200" b="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sng" strike="noStrike" cap="none">
                          <a:solidFill>
                            <a:schemeClr val="hlink"/>
                          </a:solidFill>
                          <a:hlinkClick r:id="rId4"/>
                        </a:rPr>
                        <a:t>DELAC Feedback</a:t>
                      </a:r>
                      <a:endParaRPr sz="1200" u="none" strike="noStrike" cap="none"/>
                    </a:p>
                    <a:p>
                      <a:pPr marL="0" marR="0" lvl="0" indent="0" algn="l" rtl="0">
                        <a:lnSpc>
                          <a:spcPct val="100000"/>
                        </a:lnSpc>
                        <a:spcBef>
                          <a:spcPts val="0"/>
                        </a:spcBef>
                        <a:spcAft>
                          <a:spcPts val="0"/>
                        </a:spcAft>
                        <a:buClr>
                          <a:srgbClr val="000000"/>
                        </a:buClr>
                        <a:buSzPts val="1200"/>
                        <a:buFont typeface="Arial"/>
                        <a:buNone/>
                      </a:pPr>
                      <a:endParaRPr sz="12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t>Meeting Closure</a:t>
                      </a:r>
                      <a:endParaRPr sz="1200" u="none" strike="noStrike" cap="none"/>
                    </a:p>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t>Dr. Simms</a:t>
                      </a:r>
                      <a:endParaRPr sz="1200" u="none" strike="noStrike" cap="none"/>
                    </a:p>
                    <a:p>
                      <a:pPr marL="0" marR="0" lvl="0" indent="0" algn="l" rtl="0">
                        <a:lnSpc>
                          <a:spcPct val="100000"/>
                        </a:lnSpc>
                        <a:spcBef>
                          <a:spcPts val="0"/>
                        </a:spcBef>
                        <a:spcAft>
                          <a:spcPts val="0"/>
                        </a:spcAft>
                        <a:buClr>
                          <a:srgbClr val="000000"/>
                        </a:buClr>
                        <a:buSzPts val="1400"/>
                        <a:buFont typeface="Arial"/>
                        <a:buNone/>
                      </a:pPr>
                      <a:endParaRPr sz="1200"/>
                    </a:p>
                    <a:p>
                      <a:pPr marL="0" marR="0" lvl="0" indent="0" algn="l" rtl="0">
                        <a:lnSpc>
                          <a:spcPct val="100000"/>
                        </a:lnSpc>
                        <a:spcBef>
                          <a:spcPts val="0"/>
                        </a:spcBef>
                        <a:spcAft>
                          <a:spcPts val="0"/>
                        </a:spcAft>
                        <a:buClr>
                          <a:srgbClr val="000000"/>
                        </a:buClr>
                        <a:buSzPts val="1400"/>
                        <a:buFont typeface="Arial"/>
                        <a:buNone/>
                      </a:pPr>
                      <a:endParaRPr sz="1200"/>
                    </a:p>
                    <a:p>
                      <a:pPr marL="0" marR="0" lvl="0" indent="0" algn="l" rtl="0">
                        <a:lnSpc>
                          <a:spcPct val="100000"/>
                        </a:lnSpc>
                        <a:spcBef>
                          <a:spcPts val="0"/>
                        </a:spcBef>
                        <a:spcAft>
                          <a:spcPts val="0"/>
                        </a:spcAft>
                        <a:buClr>
                          <a:srgbClr val="000000"/>
                        </a:buClr>
                        <a:buSzPts val="1400"/>
                        <a:buFont typeface="Arial"/>
                        <a:buNone/>
                      </a:pPr>
                      <a:endParaRPr sz="1200"/>
                    </a:p>
                    <a:p>
                      <a:pPr marL="0" marR="0" lvl="0" indent="0" algn="l" rtl="0">
                        <a:lnSpc>
                          <a:spcPct val="100000"/>
                        </a:lnSpc>
                        <a:spcBef>
                          <a:spcPts val="0"/>
                        </a:spcBef>
                        <a:spcAft>
                          <a:spcPts val="0"/>
                        </a:spcAft>
                        <a:buClr>
                          <a:srgbClr val="000000"/>
                        </a:buClr>
                        <a:buSzPts val="1400"/>
                        <a:buFont typeface="Arial"/>
                        <a:buNone/>
                      </a:pPr>
                      <a:endParaRPr sz="1200"/>
                    </a:p>
                    <a:p>
                      <a:pPr marL="0" marR="0" lvl="0" indent="0" algn="l" rtl="0">
                        <a:lnSpc>
                          <a:spcPct val="100000"/>
                        </a:lnSpc>
                        <a:spcBef>
                          <a:spcPts val="0"/>
                        </a:spcBef>
                        <a:spcAft>
                          <a:spcPts val="0"/>
                        </a:spcAft>
                        <a:buClr>
                          <a:srgbClr val="000000"/>
                        </a:buClr>
                        <a:buSzPts val="1400"/>
                        <a:buFont typeface="Arial"/>
                        <a:buNone/>
                      </a:pPr>
                      <a:endParaRPr sz="1200"/>
                    </a:p>
                    <a:p>
                      <a:pPr marL="0" marR="0" lvl="0" indent="0" algn="l" rtl="0">
                        <a:lnSpc>
                          <a:spcPct val="100000"/>
                        </a:lnSpc>
                        <a:spcBef>
                          <a:spcPts val="0"/>
                        </a:spcBef>
                        <a:spcAft>
                          <a:spcPts val="0"/>
                        </a:spcAft>
                        <a:buClr>
                          <a:srgbClr val="000000"/>
                        </a:buClr>
                        <a:buSzPts val="1400"/>
                        <a:buFont typeface="Arial"/>
                        <a:buNone/>
                      </a:pPr>
                      <a:endParaRPr sz="1200"/>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88" name="Google Shape;188;g27c21b00d7b_0_2"/>
          <p:cNvPicPr preferRelativeResize="0"/>
          <p:nvPr/>
        </p:nvPicPr>
        <p:blipFill>
          <a:blip r:embed="rId5">
            <a:alphaModFix/>
          </a:blip>
          <a:stretch>
            <a:fillRect/>
          </a:stretch>
        </p:blipFill>
        <p:spPr>
          <a:xfrm>
            <a:off x="5679900" y="3651625"/>
            <a:ext cx="1031800" cy="1031800"/>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869</Words>
  <Application>Microsoft Office PowerPoint</Application>
  <PresentationFormat>On-screen Show (16:9)</PresentationFormat>
  <Paragraphs>217</Paragraphs>
  <Slides>31</Slides>
  <Notes>31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Raleway</vt:lpstr>
      <vt:lpstr>Georgia</vt:lpstr>
      <vt:lpstr>Arial</vt:lpstr>
      <vt:lpstr>Times New Roman</vt:lpstr>
      <vt:lpstr>Arial Narrow</vt:lpstr>
      <vt:lpstr>Lato</vt:lpstr>
      <vt:lpstr>Bree Serif</vt:lpstr>
      <vt:lpstr>Montserrat</vt:lpstr>
      <vt:lpstr>Lato Black</vt:lpstr>
      <vt:lpstr>Lato Light</vt:lpstr>
      <vt:lpstr>Calibri</vt:lpstr>
      <vt:lpstr>Streamline</vt:lpstr>
      <vt:lpstr>District English Language Advisory Committee</vt:lpstr>
      <vt:lpstr>PowerPoint Presentation</vt:lpstr>
      <vt:lpstr>PowerPoint Presentation</vt:lpstr>
      <vt:lpstr>PowerPoint Presentation</vt:lpstr>
      <vt:lpstr>COMMUNITY CONNECTOR: How are you feeling today?  </vt:lpstr>
      <vt:lpstr>DELAC REPRESENTATIVE ROLL CALL</vt:lpstr>
      <vt:lpstr>APPROVAL OF MEETING MINUTES</vt:lpstr>
      <vt:lpstr>AGENDA</vt:lpstr>
      <vt:lpstr>Agenda </vt:lpstr>
      <vt:lpstr>PowerPoint Presentation</vt:lpstr>
      <vt:lpstr>PowerPoint Presentation</vt:lpstr>
      <vt:lpstr>BREAK:  10 Minutes</vt:lpstr>
      <vt:lpstr>PowerPoint Presentation</vt:lpstr>
      <vt:lpstr>PowerPoint Presentation</vt:lpstr>
      <vt:lpstr>DELAC BYLAWS</vt:lpstr>
      <vt:lpstr>PowerPoint Presentation</vt:lpstr>
      <vt:lpstr>PowerPoint Presentation</vt:lpstr>
      <vt:lpstr>PowerPoint Presentation</vt:lpstr>
      <vt:lpstr>EL Reclassification (2023-2024)</vt:lpstr>
      <vt:lpstr>EL Reclassification Three Year Comparison</vt:lpstr>
      <vt:lpstr>PowerPoint Presentation</vt:lpstr>
      <vt:lpstr>PowerPoint Presentation</vt:lpstr>
      <vt:lpstr>Needs Assessment Results</vt:lpstr>
      <vt:lpstr>PowerPoint Presentation</vt:lpstr>
      <vt:lpstr>Public Comment</vt:lpstr>
      <vt:lpstr>PowerPoint Presentation</vt:lpstr>
      <vt:lpstr>PowerPoint Presentation</vt:lpstr>
      <vt:lpstr>DELAC Feedback QR CODE</vt:lpstr>
      <vt:lpstr>Big quote </vt:lpstr>
      <vt:lpstr>Community Closing Activity</vt:lpstr>
      <vt:lpstr>Upcoming Meetings: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District English Language Advisory Committee</dc:title>
  <dc:creator>Olga L. Simms</dc:creator>
  <cp:lastModifiedBy>Kao Lee</cp:lastModifiedBy>
  <cp:revision>2</cp:revision>
  <dcterms:modified xsi:type="dcterms:W3CDTF">2023-11-21T20:19:12Z</dcterms:modified>
</cp:coreProperties>
</file>