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1" r:id="rId2"/>
    <p:sldMasterId id="2147483678" r:id="rId3"/>
    <p:sldMasterId id="2147483706" r:id="rId4"/>
  </p:sldMasterIdLst>
  <p:notesMasterIdLst>
    <p:notesMasterId r:id="rId4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317" r:id="rId38"/>
    <p:sldId id="318" r:id="rId39"/>
    <p:sldId id="319" r:id="rId40"/>
    <p:sldId id="320" r:id="rId41"/>
    <p:sldId id="321" r:id="rId42"/>
  </p:sldIdLst>
  <p:sldSz cx="9829800" cy="7315200"/>
  <p:notesSz cx="6950075" cy="9236075"/>
  <p:embeddedFontLst>
    <p:embeddedFont>
      <p:font typeface="Montserrat" panose="020B0604020202020204" charset="0"/>
      <p:regular r:id="rId44"/>
      <p:bold r:id="rId45"/>
      <p:italic r:id="rId46"/>
      <p:boldItalic r:id="rId47"/>
    </p:embeddedFont>
    <p:embeddedFont>
      <p:font typeface="Boogaloo" panose="020B0604020202020204" charset="0"/>
      <p:regular r:id="rId48"/>
    </p:embeddedFont>
    <p:embeddedFont>
      <p:font typeface="Arial Narrow" panose="020B0606020202030204" pitchFamily="34" charset="0"/>
      <p:regular r:id="rId49"/>
      <p:bold r:id="rId50"/>
      <p:italic r:id="rId51"/>
      <p:boldItalic r:id="rId52"/>
    </p:embeddedFont>
    <p:embeddedFont>
      <p:font typeface="Calibri" panose="020F0502020204030204" pitchFamily="34" charset="0"/>
      <p:regular r:id="rId53"/>
      <p:bold r:id="rId54"/>
      <p:italic r:id="rId55"/>
      <p:boldItalic r:id="rId56"/>
    </p:embeddedFont>
    <p:embeddedFont>
      <p:font typeface="Poppins" panose="020B0604020202020204" charset="0"/>
      <p:regular r:id="rId57"/>
      <p:bold r:id="rId58"/>
      <p:italic r:id="rId59"/>
      <p:boldItalic r:id="rId60"/>
    </p:embeddedFont>
    <p:embeddedFont>
      <p:font typeface="Lato" panose="020B0604020202020204" charset="0"/>
      <p:regular r:id="rId61"/>
      <p:bold r:id="rId62"/>
      <p:italic r:id="rId63"/>
      <p:boldItalic r:id="rId64"/>
    </p:embeddedFont>
    <p:embeddedFont>
      <p:font typeface="Love Ya Like A Sister" panose="020B0604020202020204" charset="0"/>
      <p:regular r:id="rId6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30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pos="2189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98" roundtripDataSignature="AMtx7mjBuwtLJMKcIK9fEIEvhckemZjxc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1668" y="114"/>
      </p:cViewPr>
      <p:guideLst>
        <p:guide orient="horz" pos="2304"/>
        <p:guide pos="309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font" Target="fonts/font4.fntdata"/><Relationship Id="rId63" Type="http://schemas.openxmlformats.org/officeDocument/2006/relationships/font" Target="fonts/font20.fntdata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font" Target="fonts/font2.fntdata"/><Relationship Id="rId53" Type="http://schemas.openxmlformats.org/officeDocument/2006/relationships/font" Target="fonts/font10.fntdata"/><Relationship Id="rId58" Type="http://schemas.openxmlformats.org/officeDocument/2006/relationships/font" Target="fonts/font15.fntdata"/><Relationship Id="rId102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openxmlformats.org/officeDocument/2006/relationships/font" Target="fonts/font18.fntdata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56" Type="http://schemas.openxmlformats.org/officeDocument/2006/relationships/font" Target="fonts/font13.fntdata"/><Relationship Id="rId64" Type="http://schemas.openxmlformats.org/officeDocument/2006/relationships/font" Target="fonts/font21.fntdata"/><Relationship Id="rId100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font" Target="fonts/font8.fntdata"/><Relationship Id="rId98" Type="http://customschemas.google.com/relationships/presentationmetadata" Target="meta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font" Target="fonts/font3.fntdata"/><Relationship Id="rId59" Type="http://schemas.openxmlformats.org/officeDocument/2006/relationships/font" Target="fonts/font16.fntdata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font" Target="fonts/font11.fntdata"/><Relationship Id="rId62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6.fntdata"/><Relationship Id="rId57" Type="http://schemas.openxmlformats.org/officeDocument/2006/relationships/font" Target="fonts/font14.fntdata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font" Target="fonts/font1.fntdata"/><Relationship Id="rId52" Type="http://schemas.openxmlformats.org/officeDocument/2006/relationships/font" Target="fonts/font9.fntdata"/><Relationship Id="rId60" Type="http://schemas.openxmlformats.org/officeDocument/2006/relationships/font" Target="fonts/font17.fntdata"/><Relationship Id="rId65" Type="http://schemas.openxmlformats.org/officeDocument/2006/relationships/font" Target="fonts/font22.fntdata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font" Target="fonts/font7.fntdata"/><Relationship Id="rId55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4"/>
            <a:ext cx="3011699" cy="463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46225" rIns="92450" bIns="462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36769" y="4"/>
            <a:ext cx="3011699" cy="463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46225" rIns="92450" bIns="462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81125" y="1154113"/>
            <a:ext cx="4187825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95008" y="4444866"/>
            <a:ext cx="5560060" cy="3636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46225" rIns="92450" bIns="462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772669"/>
            <a:ext cx="3011699" cy="463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46225" rIns="92450" bIns="462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36769" y="8772669"/>
            <a:ext cx="3011699" cy="463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46225" rIns="92450" bIns="462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16532cd9396_0_190:notes"/>
          <p:cNvSpPr txBox="1">
            <a:spLocks noGrp="1"/>
          </p:cNvSpPr>
          <p:nvPr>
            <p:ph type="body" idx="1"/>
          </p:nvPr>
        </p:nvSpPr>
        <p:spPr>
          <a:xfrm>
            <a:off x="695007" y="4444861"/>
            <a:ext cx="5560200" cy="36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50" tIns="46250" rIns="92550" bIns="4625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" sz="1400" b="1">
                <a:latin typeface="Avenir"/>
                <a:ea typeface="Avenir"/>
                <a:cs typeface="Avenir"/>
                <a:sym typeface="Avenir"/>
              </a:rPr>
              <a:t>Maria</a:t>
            </a:r>
            <a:endParaRPr sz="1400" b="1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" sz="1400">
                <a:latin typeface="Avenir"/>
                <a:ea typeface="Avenir"/>
                <a:cs typeface="Avenir"/>
                <a:sym typeface="Avenir"/>
              </a:rPr>
              <a:t>Introduce our new coordinators</a:t>
            </a:r>
            <a:endParaRPr sz="140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" sz="1400">
                <a:latin typeface="Avenir"/>
                <a:ea typeface="Avenir"/>
                <a:cs typeface="Avenir"/>
                <a:sym typeface="Avenir"/>
              </a:rPr>
              <a:t>Introduce the DELAC leadership team</a:t>
            </a:r>
            <a:endParaRPr sz="140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" sz="1400">
                <a:latin typeface="Avenir"/>
                <a:ea typeface="Avenir"/>
                <a:cs typeface="Avenir"/>
                <a:sym typeface="Avenir"/>
              </a:rPr>
              <a:t>Welcoming remarks</a:t>
            </a:r>
            <a:endParaRPr sz="14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29" name="Google Shape;429;g16532cd9396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9538" y="1154113"/>
            <a:ext cx="4191000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16532cd9396_0_5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9538" y="1154113"/>
            <a:ext cx="4191000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1" name="Google Shape;511;g16532cd9396_0_582:notes"/>
          <p:cNvSpPr txBox="1">
            <a:spLocks noGrp="1"/>
          </p:cNvSpPr>
          <p:nvPr>
            <p:ph type="body" idx="1"/>
          </p:nvPr>
        </p:nvSpPr>
        <p:spPr>
          <a:xfrm>
            <a:off x="695007" y="4444861"/>
            <a:ext cx="5560200" cy="36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50" tIns="46250" rIns="92550" bIns="4625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"/>
              <a:t>Maria</a:t>
            </a:r>
            <a:endParaRPr/>
          </a:p>
        </p:txBody>
      </p:sp>
      <p:sp>
        <p:nvSpPr>
          <p:cNvPr id="512" name="Google Shape;512;g16532cd9396_0_582:notes"/>
          <p:cNvSpPr txBox="1">
            <a:spLocks noGrp="1"/>
          </p:cNvSpPr>
          <p:nvPr>
            <p:ph type="sldNum" idx="12"/>
          </p:nvPr>
        </p:nvSpPr>
        <p:spPr>
          <a:xfrm>
            <a:off x="3936768" y="8772668"/>
            <a:ext cx="3011700" cy="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50" tIns="46250" rIns="92550" bIns="462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1d091bde105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1125" y="1154113"/>
            <a:ext cx="4187825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1d091bde105_0_1:notes"/>
          <p:cNvSpPr txBox="1">
            <a:spLocks noGrp="1"/>
          </p:cNvSpPr>
          <p:nvPr>
            <p:ph type="body" idx="1"/>
          </p:nvPr>
        </p:nvSpPr>
        <p:spPr>
          <a:xfrm>
            <a:off x="695008" y="4444866"/>
            <a:ext cx="5560200" cy="3636600"/>
          </a:xfrm>
          <a:prstGeom prst="rect">
            <a:avLst/>
          </a:prstGeom>
        </p:spPr>
        <p:txBody>
          <a:bodyPr spcFirstLastPara="1" wrap="square" lIns="92450" tIns="46225" rIns="92450" bIns="462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g1d091bde105_0_1:notes"/>
          <p:cNvSpPr txBox="1">
            <a:spLocks noGrp="1"/>
          </p:cNvSpPr>
          <p:nvPr>
            <p:ph type="sldNum" idx="12"/>
          </p:nvPr>
        </p:nvSpPr>
        <p:spPr>
          <a:xfrm>
            <a:off x="3936769" y="8772669"/>
            <a:ext cx="3011700" cy="463500"/>
          </a:xfrm>
          <a:prstGeom prst="rect">
            <a:avLst/>
          </a:prstGeom>
        </p:spPr>
        <p:txBody>
          <a:bodyPr spcFirstLastPara="1" wrap="square" lIns="92450" tIns="46225" rIns="92450" bIns="462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1d8220b459f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1125" y="1154113"/>
            <a:ext cx="4187825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Google Shape;525;g1d8220b459f_0_32:notes"/>
          <p:cNvSpPr txBox="1">
            <a:spLocks noGrp="1"/>
          </p:cNvSpPr>
          <p:nvPr>
            <p:ph type="body" idx="1"/>
          </p:nvPr>
        </p:nvSpPr>
        <p:spPr>
          <a:xfrm>
            <a:off x="695008" y="4444866"/>
            <a:ext cx="5560200" cy="3636600"/>
          </a:xfrm>
          <a:prstGeom prst="rect">
            <a:avLst/>
          </a:prstGeom>
        </p:spPr>
        <p:txBody>
          <a:bodyPr spcFirstLastPara="1" wrap="square" lIns="92450" tIns="46225" rIns="92450" bIns="462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g1d8220b459f_0_32:notes"/>
          <p:cNvSpPr txBox="1">
            <a:spLocks noGrp="1"/>
          </p:cNvSpPr>
          <p:nvPr>
            <p:ph type="sldNum" idx="12"/>
          </p:nvPr>
        </p:nvSpPr>
        <p:spPr>
          <a:xfrm>
            <a:off x="3936769" y="8772669"/>
            <a:ext cx="3011700" cy="463500"/>
          </a:xfrm>
          <a:prstGeom prst="rect">
            <a:avLst/>
          </a:prstGeom>
        </p:spPr>
        <p:txBody>
          <a:bodyPr spcFirstLastPara="1" wrap="square" lIns="92450" tIns="46225" rIns="92450" bIns="462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1d8220b459f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1125" y="1154113"/>
            <a:ext cx="4187825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Google Shape;532;g1d8220b459f_0_25:notes"/>
          <p:cNvSpPr txBox="1">
            <a:spLocks noGrp="1"/>
          </p:cNvSpPr>
          <p:nvPr>
            <p:ph type="body" idx="1"/>
          </p:nvPr>
        </p:nvSpPr>
        <p:spPr>
          <a:xfrm>
            <a:off x="695008" y="4444866"/>
            <a:ext cx="5560200" cy="3636600"/>
          </a:xfrm>
          <a:prstGeom prst="rect">
            <a:avLst/>
          </a:prstGeom>
        </p:spPr>
        <p:txBody>
          <a:bodyPr spcFirstLastPara="1" wrap="square" lIns="92450" tIns="46225" rIns="92450" bIns="462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g1d8220b459f_0_25:notes"/>
          <p:cNvSpPr txBox="1">
            <a:spLocks noGrp="1"/>
          </p:cNvSpPr>
          <p:nvPr>
            <p:ph type="sldNum" idx="12"/>
          </p:nvPr>
        </p:nvSpPr>
        <p:spPr>
          <a:xfrm>
            <a:off x="3936769" y="8772669"/>
            <a:ext cx="3011700" cy="463500"/>
          </a:xfrm>
          <a:prstGeom prst="rect">
            <a:avLst/>
          </a:prstGeom>
        </p:spPr>
        <p:txBody>
          <a:bodyPr spcFirstLastPara="1" wrap="square" lIns="92450" tIns="46225" rIns="92450" bIns="462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1d8220b459f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1125" y="1154113"/>
            <a:ext cx="4187825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1d8220b459f_0_39:notes"/>
          <p:cNvSpPr txBox="1">
            <a:spLocks noGrp="1"/>
          </p:cNvSpPr>
          <p:nvPr>
            <p:ph type="body" idx="1"/>
          </p:nvPr>
        </p:nvSpPr>
        <p:spPr>
          <a:xfrm>
            <a:off x="695008" y="4444866"/>
            <a:ext cx="5560200" cy="3636600"/>
          </a:xfrm>
          <a:prstGeom prst="rect">
            <a:avLst/>
          </a:prstGeom>
        </p:spPr>
        <p:txBody>
          <a:bodyPr spcFirstLastPara="1" wrap="square" lIns="92450" tIns="46225" rIns="92450" bIns="462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g1d8220b459f_0_39:notes"/>
          <p:cNvSpPr txBox="1">
            <a:spLocks noGrp="1"/>
          </p:cNvSpPr>
          <p:nvPr>
            <p:ph type="sldNum" idx="12"/>
          </p:nvPr>
        </p:nvSpPr>
        <p:spPr>
          <a:xfrm>
            <a:off x="3936769" y="8772669"/>
            <a:ext cx="3011700" cy="463500"/>
          </a:xfrm>
          <a:prstGeom prst="rect">
            <a:avLst/>
          </a:prstGeom>
        </p:spPr>
        <p:txBody>
          <a:bodyPr spcFirstLastPara="1" wrap="square" lIns="92450" tIns="46225" rIns="92450" bIns="462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1d8220b459f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1125" y="1154113"/>
            <a:ext cx="4187825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1d8220b459f_0_45:notes"/>
          <p:cNvSpPr txBox="1">
            <a:spLocks noGrp="1"/>
          </p:cNvSpPr>
          <p:nvPr>
            <p:ph type="body" idx="1"/>
          </p:nvPr>
        </p:nvSpPr>
        <p:spPr>
          <a:xfrm>
            <a:off x="695008" y="4444866"/>
            <a:ext cx="5560200" cy="3636600"/>
          </a:xfrm>
          <a:prstGeom prst="rect">
            <a:avLst/>
          </a:prstGeom>
        </p:spPr>
        <p:txBody>
          <a:bodyPr spcFirstLastPara="1" wrap="square" lIns="92450" tIns="46225" rIns="92450" bIns="462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g1d8220b459f_0_45:notes"/>
          <p:cNvSpPr txBox="1">
            <a:spLocks noGrp="1"/>
          </p:cNvSpPr>
          <p:nvPr>
            <p:ph type="sldNum" idx="12"/>
          </p:nvPr>
        </p:nvSpPr>
        <p:spPr>
          <a:xfrm>
            <a:off x="3936769" y="8772669"/>
            <a:ext cx="3011700" cy="463500"/>
          </a:xfrm>
          <a:prstGeom prst="rect">
            <a:avLst/>
          </a:prstGeom>
        </p:spPr>
        <p:txBody>
          <a:bodyPr spcFirstLastPara="1" wrap="square" lIns="92450" tIns="46225" rIns="92450" bIns="462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1d8220b459f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1125" y="1154113"/>
            <a:ext cx="4187825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" name="Google Shape;553;g1d8220b459f_0_51:notes"/>
          <p:cNvSpPr txBox="1">
            <a:spLocks noGrp="1"/>
          </p:cNvSpPr>
          <p:nvPr>
            <p:ph type="body" idx="1"/>
          </p:nvPr>
        </p:nvSpPr>
        <p:spPr>
          <a:xfrm>
            <a:off x="695008" y="4444866"/>
            <a:ext cx="5560200" cy="3636600"/>
          </a:xfrm>
          <a:prstGeom prst="rect">
            <a:avLst/>
          </a:prstGeom>
        </p:spPr>
        <p:txBody>
          <a:bodyPr spcFirstLastPara="1" wrap="square" lIns="92450" tIns="46225" rIns="92450" bIns="462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g1d8220b459f_0_51:notes"/>
          <p:cNvSpPr txBox="1">
            <a:spLocks noGrp="1"/>
          </p:cNvSpPr>
          <p:nvPr>
            <p:ph type="sldNum" idx="12"/>
          </p:nvPr>
        </p:nvSpPr>
        <p:spPr>
          <a:xfrm>
            <a:off x="3936769" y="8772669"/>
            <a:ext cx="3011700" cy="463500"/>
          </a:xfrm>
          <a:prstGeom prst="rect">
            <a:avLst/>
          </a:prstGeom>
        </p:spPr>
        <p:txBody>
          <a:bodyPr spcFirstLastPara="1" wrap="square" lIns="92450" tIns="46225" rIns="92450" bIns="462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1d8220b459f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1125" y="1154113"/>
            <a:ext cx="4187825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1d8220b459f_0_6:notes"/>
          <p:cNvSpPr txBox="1">
            <a:spLocks noGrp="1"/>
          </p:cNvSpPr>
          <p:nvPr>
            <p:ph type="body" idx="1"/>
          </p:nvPr>
        </p:nvSpPr>
        <p:spPr>
          <a:xfrm>
            <a:off x="695008" y="4444866"/>
            <a:ext cx="5560200" cy="3636600"/>
          </a:xfrm>
          <a:prstGeom prst="rect">
            <a:avLst/>
          </a:prstGeom>
        </p:spPr>
        <p:txBody>
          <a:bodyPr spcFirstLastPara="1" wrap="square" lIns="92450" tIns="46225" rIns="92450" bIns="462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g1d8220b459f_0_6:notes"/>
          <p:cNvSpPr txBox="1">
            <a:spLocks noGrp="1"/>
          </p:cNvSpPr>
          <p:nvPr>
            <p:ph type="sldNum" idx="12"/>
          </p:nvPr>
        </p:nvSpPr>
        <p:spPr>
          <a:xfrm>
            <a:off x="3936769" y="8772669"/>
            <a:ext cx="3011700" cy="463500"/>
          </a:xfrm>
          <a:prstGeom prst="rect">
            <a:avLst/>
          </a:prstGeom>
        </p:spPr>
        <p:txBody>
          <a:bodyPr spcFirstLastPara="1" wrap="square" lIns="92450" tIns="46225" rIns="92450" bIns="462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1d8220b459f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1125" y="1154113"/>
            <a:ext cx="4187825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8" name="Google Shape;568;g1d8220b459f_0_13:notes"/>
          <p:cNvSpPr txBox="1">
            <a:spLocks noGrp="1"/>
          </p:cNvSpPr>
          <p:nvPr>
            <p:ph type="body" idx="1"/>
          </p:nvPr>
        </p:nvSpPr>
        <p:spPr>
          <a:xfrm>
            <a:off x="695008" y="4444866"/>
            <a:ext cx="5560200" cy="3636600"/>
          </a:xfrm>
          <a:prstGeom prst="rect">
            <a:avLst/>
          </a:prstGeom>
        </p:spPr>
        <p:txBody>
          <a:bodyPr spcFirstLastPara="1" wrap="square" lIns="92450" tIns="46225" rIns="92450" bIns="462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g1d8220b459f_0_13:notes"/>
          <p:cNvSpPr txBox="1">
            <a:spLocks noGrp="1"/>
          </p:cNvSpPr>
          <p:nvPr>
            <p:ph type="sldNum" idx="12"/>
          </p:nvPr>
        </p:nvSpPr>
        <p:spPr>
          <a:xfrm>
            <a:off x="3936769" y="8772669"/>
            <a:ext cx="3011700" cy="463500"/>
          </a:xfrm>
          <a:prstGeom prst="rect">
            <a:avLst/>
          </a:prstGeom>
        </p:spPr>
        <p:txBody>
          <a:bodyPr spcFirstLastPara="1" wrap="square" lIns="92450" tIns="46225" rIns="92450" bIns="462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1d8220b459f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1125" y="1154113"/>
            <a:ext cx="4187825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6" name="Google Shape;576;g1d8220b459f_0_61:notes"/>
          <p:cNvSpPr txBox="1">
            <a:spLocks noGrp="1"/>
          </p:cNvSpPr>
          <p:nvPr>
            <p:ph type="body" idx="1"/>
          </p:nvPr>
        </p:nvSpPr>
        <p:spPr>
          <a:xfrm>
            <a:off x="695008" y="4444866"/>
            <a:ext cx="5560200" cy="3636600"/>
          </a:xfrm>
          <a:prstGeom prst="rect">
            <a:avLst/>
          </a:prstGeom>
        </p:spPr>
        <p:txBody>
          <a:bodyPr spcFirstLastPara="1" wrap="square" lIns="92450" tIns="46225" rIns="92450" bIns="462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g1d8220b459f_0_61:notes"/>
          <p:cNvSpPr txBox="1">
            <a:spLocks noGrp="1"/>
          </p:cNvSpPr>
          <p:nvPr>
            <p:ph type="sldNum" idx="12"/>
          </p:nvPr>
        </p:nvSpPr>
        <p:spPr>
          <a:xfrm>
            <a:off x="3936769" y="8772669"/>
            <a:ext cx="3011700" cy="463500"/>
          </a:xfrm>
          <a:prstGeom prst="rect">
            <a:avLst/>
          </a:prstGeom>
        </p:spPr>
        <p:txBody>
          <a:bodyPr spcFirstLastPara="1" wrap="square" lIns="92450" tIns="46225" rIns="92450" bIns="462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17d876fc33a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1125" y="1154113"/>
            <a:ext cx="4187825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6" name="Google Shape;446;g17d876fc33a_0_25:notes"/>
          <p:cNvSpPr txBox="1">
            <a:spLocks noGrp="1"/>
          </p:cNvSpPr>
          <p:nvPr>
            <p:ph type="body" idx="1"/>
          </p:nvPr>
        </p:nvSpPr>
        <p:spPr>
          <a:xfrm>
            <a:off x="695008" y="4444866"/>
            <a:ext cx="5560200" cy="36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46225" rIns="92450" bIns="462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Flor</a:t>
            </a:r>
            <a:endParaRPr/>
          </a:p>
        </p:txBody>
      </p:sp>
      <p:sp>
        <p:nvSpPr>
          <p:cNvPr id="447" name="Google Shape;447;g17d876fc33a_0_25:notes"/>
          <p:cNvSpPr txBox="1">
            <a:spLocks noGrp="1"/>
          </p:cNvSpPr>
          <p:nvPr>
            <p:ph type="sldNum" idx="12"/>
          </p:nvPr>
        </p:nvSpPr>
        <p:spPr>
          <a:xfrm>
            <a:off x="3936769" y="8772669"/>
            <a:ext cx="3011700" cy="4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46225" rIns="92450" bIns="462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g1d091bde105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1125" y="1154113"/>
            <a:ext cx="4187825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" name="Google Shape;584;g1d091bde105_0_19:notes"/>
          <p:cNvSpPr txBox="1">
            <a:spLocks noGrp="1"/>
          </p:cNvSpPr>
          <p:nvPr>
            <p:ph type="body" idx="1"/>
          </p:nvPr>
        </p:nvSpPr>
        <p:spPr>
          <a:xfrm>
            <a:off x="695008" y="4444866"/>
            <a:ext cx="5560200" cy="3636600"/>
          </a:xfrm>
          <a:prstGeom prst="rect">
            <a:avLst/>
          </a:prstGeom>
        </p:spPr>
        <p:txBody>
          <a:bodyPr spcFirstLastPara="1" wrap="square" lIns="92450" tIns="46225" rIns="92450" bIns="462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g1d091bde105_0_19:notes"/>
          <p:cNvSpPr txBox="1">
            <a:spLocks noGrp="1"/>
          </p:cNvSpPr>
          <p:nvPr>
            <p:ph type="sldNum" idx="12"/>
          </p:nvPr>
        </p:nvSpPr>
        <p:spPr>
          <a:xfrm>
            <a:off x="3936769" y="8772669"/>
            <a:ext cx="3011700" cy="463500"/>
          </a:xfrm>
          <a:prstGeom prst="rect">
            <a:avLst/>
          </a:prstGeom>
        </p:spPr>
        <p:txBody>
          <a:bodyPr spcFirstLastPara="1" wrap="square" lIns="92450" tIns="46225" rIns="92450" bIns="462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1d091bde105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1125" y="1154113"/>
            <a:ext cx="4187825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1d091bde105_0_25:notes"/>
          <p:cNvSpPr txBox="1">
            <a:spLocks noGrp="1"/>
          </p:cNvSpPr>
          <p:nvPr>
            <p:ph type="body" idx="1"/>
          </p:nvPr>
        </p:nvSpPr>
        <p:spPr>
          <a:xfrm>
            <a:off x="695008" y="4444866"/>
            <a:ext cx="5560200" cy="3636600"/>
          </a:xfrm>
          <a:prstGeom prst="rect">
            <a:avLst/>
          </a:prstGeom>
        </p:spPr>
        <p:txBody>
          <a:bodyPr spcFirstLastPara="1" wrap="square" lIns="92450" tIns="46225" rIns="92450" bIns="462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g1d091bde105_0_25:notes"/>
          <p:cNvSpPr txBox="1">
            <a:spLocks noGrp="1"/>
          </p:cNvSpPr>
          <p:nvPr>
            <p:ph type="sldNum" idx="12"/>
          </p:nvPr>
        </p:nvSpPr>
        <p:spPr>
          <a:xfrm>
            <a:off x="3936769" y="8772669"/>
            <a:ext cx="3011700" cy="463500"/>
          </a:xfrm>
          <a:prstGeom prst="rect">
            <a:avLst/>
          </a:prstGeom>
        </p:spPr>
        <p:txBody>
          <a:bodyPr spcFirstLastPara="1" wrap="square" lIns="92450" tIns="46225" rIns="92450" bIns="462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1f644df86fb_3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692150"/>
            <a:ext cx="465455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9" name="Google Shape;599;g1f644df86fb_3_166:notes"/>
          <p:cNvSpPr txBox="1">
            <a:spLocks noGrp="1"/>
          </p:cNvSpPr>
          <p:nvPr>
            <p:ph type="body" idx="1"/>
          </p:nvPr>
        </p:nvSpPr>
        <p:spPr>
          <a:xfrm>
            <a:off x="695007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50" tIns="92550" rIns="92550" bIns="92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4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1f644df86fb_3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692150"/>
            <a:ext cx="465455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8" name="Google Shape;608;g1f644df86fb_3_175:notes"/>
          <p:cNvSpPr txBox="1">
            <a:spLocks noGrp="1"/>
          </p:cNvSpPr>
          <p:nvPr>
            <p:ph type="body" idx="1"/>
          </p:nvPr>
        </p:nvSpPr>
        <p:spPr>
          <a:xfrm>
            <a:off x="695007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50" tIns="92550" rIns="92550" bIns="92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4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g1f644df86fb_3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692150"/>
            <a:ext cx="465455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4" name="Google Shape;614;g1f644df86fb_3_180:notes"/>
          <p:cNvSpPr txBox="1">
            <a:spLocks noGrp="1"/>
          </p:cNvSpPr>
          <p:nvPr>
            <p:ph type="body" idx="1"/>
          </p:nvPr>
        </p:nvSpPr>
        <p:spPr>
          <a:xfrm>
            <a:off x="695007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50" tIns="92550" rIns="92550" bIns="92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400"/>
              <a:t>Evaluation - Collect parent, student, staff feedback.  We collect youth voice through agency feedback.  Specialist go into schools and ask students about program. </a:t>
            </a:r>
            <a:endParaRPr sz="14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1f644df86fb_3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692150"/>
            <a:ext cx="465455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0" name="Google Shape;620;g1f644df86fb_3_185:notes"/>
          <p:cNvSpPr txBox="1">
            <a:spLocks noGrp="1"/>
          </p:cNvSpPr>
          <p:nvPr>
            <p:ph type="body" idx="1"/>
          </p:nvPr>
        </p:nvSpPr>
        <p:spPr>
          <a:xfrm>
            <a:off x="695007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50" tIns="92550" rIns="92550" bIns="92550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The Expanded Learning Programs operate with the following goals for each grant, which share a focus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400">
                <a:solidFill>
                  <a:schemeClr val="dk1"/>
                </a:solidFill>
              </a:rPr>
              <a:t>on supporting children and youth’s development of physical, social and emotional, and academic skills.</a:t>
            </a:r>
            <a:endParaRPr sz="1400"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Health &amp; Wellness: t</a:t>
            </a:r>
            <a:r>
              <a:rPr lang="en" sz="1500">
                <a:solidFill>
                  <a:schemeClr val="dk1"/>
                </a:solidFill>
              </a:rPr>
              <a:t>his might include but not limited to: nutrition, physical fitness, social justice, bullying and</a:t>
            </a:r>
            <a:endParaRPr sz="1500"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500">
                <a:solidFill>
                  <a:schemeClr val="dk1"/>
                </a:solidFill>
              </a:rPr>
              <a:t>harassment prevention, safety issues (fire, bike, water, home alone, dating, car, etc.), social-</a:t>
            </a:r>
            <a:endParaRPr sz="1500"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500">
                <a:solidFill>
                  <a:schemeClr val="dk1"/>
                </a:solidFill>
              </a:rPr>
              <a:t>emotional development, and/or substance abuse prevention, etc.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g1f644df86fb_3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692150"/>
            <a:ext cx="465455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6" name="Google Shape;626;g1f644df86fb_3_190:notes"/>
          <p:cNvSpPr txBox="1">
            <a:spLocks noGrp="1"/>
          </p:cNvSpPr>
          <p:nvPr>
            <p:ph type="body" idx="1"/>
          </p:nvPr>
        </p:nvSpPr>
        <p:spPr>
          <a:xfrm>
            <a:off x="695007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50" tIns="92550" rIns="92550" bIns="92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SCUSD Expanded Learning Programs are funded through state and federal funding administered by the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California Department of Education (CDE), as well as SCUSD district funds. The funds are awarded to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specific school sites and community agencies as part of a competitive process. The base grants that CDE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400">
                <a:solidFill>
                  <a:schemeClr val="dk1"/>
                </a:solidFill>
              </a:rPr>
              <a:t>awards to SCUSD for after school programs represent three funding sources:</a:t>
            </a:r>
            <a:endParaRPr sz="14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1f644df86fb_3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692150"/>
            <a:ext cx="465455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2" name="Google Shape;632;g1f644df86fb_3_195:notes"/>
          <p:cNvSpPr txBox="1">
            <a:spLocks noGrp="1"/>
          </p:cNvSpPr>
          <p:nvPr>
            <p:ph type="body" idx="1"/>
          </p:nvPr>
        </p:nvSpPr>
        <p:spPr>
          <a:xfrm>
            <a:off x="695007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50" tIns="92550" rIns="92550" bIns="92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4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Summer Matters programming for past 10 years - serving 3,000 students on average</a:t>
            </a:r>
            <a:endParaRPr sz="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400"/>
              <a:t>SAC: </a:t>
            </a:r>
            <a:r>
              <a:rPr lang="en" sz="14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(Representatives from 8 high schools) </a:t>
            </a:r>
            <a:endParaRPr sz="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400"/>
              <a:t>MWLA: 5 Comprehensive high schools running classes through the day- CKM, Rosemont, Hiram, JFK, Burbank </a:t>
            </a:r>
            <a:endParaRPr sz="1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400"/>
              <a:t>AIEP:</a:t>
            </a:r>
            <a:endParaRPr sz="1400"/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•        Federally funded Indian Education Formula Grant (Title VI)</a:t>
            </a:r>
            <a:endParaRPr sz="1400"/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•        Designed  to address the unique cultural, language, and educationally related needs of American Indian and Alaska Native Students</a:t>
            </a:r>
            <a:endParaRPr sz="1400"/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•        To ensure that all students meet the challenging state academic standards</a:t>
            </a:r>
            <a:endParaRPr sz="140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endParaRPr sz="140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1f644df86fb_3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692150"/>
            <a:ext cx="465455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8" name="Google Shape;638;g1f644df86fb_3_200:notes"/>
          <p:cNvSpPr txBox="1">
            <a:spLocks noGrp="1"/>
          </p:cNvSpPr>
          <p:nvPr>
            <p:ph type="body" idx="1"/>
          </p:nvPr>
        </p:nvSpPr>
        <p:spPr>
          <a:xfrm>
            <a:off x="695007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50" tIns="92550" rIns="92550" bIns="92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40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g1f644df86fb_3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692150"/>
            <a:ext cx="465455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4" name="Google Shape;644;g1f644df86fb_3_205:notes"/>
          <p:cNvSpPr txBox="1">
            <a:spLocks noGrp="1"/>
          </p:cNvSpPr>
          <p:nvPr>
            <p:ph type="body" idx="1"/>
          </p:nvPr>
        </p:nvSpPr>
        <p:spPr>
          <a:xfrm>
            <a:off x="695007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50" tIns="92550" rIns="92550" bIns="92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4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c40b5f4f4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1125" y="1154113"/>
            <a:ext cx="4187825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4" name="Google Shape;454;gc40b5f4f4f_0_0:notes"/>
          <p:cNvSpPr txBox="1">
            <a:spLocks noGrp="1"/>
          </p:cNvSpPr>
          <p:nvPr>
            <p:ph type="body" idx="1"/>
          </p:nvPr>
        </p:nvSpPr>
        <p:spPr>
          <a:xfrm>
            <a:off x="695008" y="4444866"/>
            <a:ext cx="5560200" cy="36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46225" rIns="92450" bIns="462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Maria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Participants type their name, last name and name of the school they are representing.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For example, I am Olga Simms, Bowling Green Chacon Elementary.</a:t>
            </a:r>
            <a:endParaRPr/>
          </a:p>
        </p:txBody>
      </p:sp>
      <p:sp>
        <p:nvSpPr>
          <p:cNvPr id="455" name="Google Shape;455;gc40b5f4f4f_0_0:notes"/>
          <p:cNvSpPr txBox="1">
            <a:spLocks noGrp="1"/>
          </p:cNvSpPr>
          <p:nvPr>
            <p:ph type="sldNum" idx="12"/>
          </p:nvPr>
        </p:nvSpPr>
        <p:spPr>
          <a:xfrm>
            <a:off x="3936769" y="8772669"/>
            <a:ext cx="3011700" cy="4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46225" rIns="92450" bIns="462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g1f644df86fb_3_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692150"/>
            <a:ext cx="465455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2" name="Google Shape;652;g1f644df86fb_3_212:notes"/>
          <p:cNvSpPr txBox="1">
            <a:spLocks noGrp="1"/>
          </p:cNvSpPr>
          <p:nvPr>
            <p:ph type="body" idx="1"/>
          </p:nvPr>
        </p:nvSpPr>
        <p:spPr>
          <a:xfrm>
            <a:off x="695007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50" tIns="92550" rIns="92550" bIns="92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40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g1f644df86fb_3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692150"/>
            <a:ext cx="465455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8" name="Google Shape;658;g1f644df86fb_3_217:notes"/>
          <p:cNvSpPr txBox="1">
            <a:spLocks noGrp="1"/>
          </p:cNvSpPr>
          <p:nvPr>
            <p:ph type="body" idx="1"/>
          </p:nvPr>
        </p:nvSpPr>
        <p:spPr>
          <a:xfrm>
            <a:off x="695007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50" tIns="92550" rIns="92550" bIns="92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40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1f644df86fb_3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692150"/>
            <a:ext cx="465455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4" name="Google Shape;664;g1f644df86fb_3_222:notes"/>
          <p:cNvSpPr txBox="1">
            <a:spLocks noGrp="1"/>
          </p:cNvSpPr>
          <p:nvPr>
            <p:ph type="body" idx="1"/>
          </p:nvPr>
        </p:nvSpPr>
        <p:spPr>
          <a:xfrm>
            <a:off x="695007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50" tIns="92550" rIns="92550" bIns="92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40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g96f36b16be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1125" y="1154113"/>
            <a:ext cx="4187825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1" name="Google Shape;671;g96f36b16be_0_47:notes"/>
          <p:cNvSpPr txBox="1">
            <a:spLocks noGrp="1"/>
          </p:cNvSpPr>
          <p:nvPr>
            <p:ph type="body" idx="1"/>
          </p:nvPr>
        </p:nvSpPr>
        <p:spPr>
          <a:xfrm>
            <a:off x="695008" y="4444866"/>
            <a:ext cx="5560200" cy="36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46225" rIns="92450" bIns="462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Maria</a:t>
            </a:r>
            <a:endParaRPr/>
          </a:p>
        </p:txBody>
      </p:sp>
      <p:sp>
        <p:nvSpPr>
          <p:cNvPr id="672" name="Google Shape;672;g96f36b16be_0_47:notes"/>
          <p:cNvSpPr txBox="1">
            <a:spLocks noGrp="1"/>
          </p:cNvSpPr>
          <p:nvPr>
            <p:ph type="sldNum" idx="12"/>
          </p:nvPr>
        </p:nvSpPr>
        <p:spPr>
          <a:xfrm>
            <a:off x="3936769" y="8772669"/>
            <a:ext cx="3011700" cy="4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46225" rIns="92450" bIns="462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33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Google Shape;1096;g1f644df86fb_9_4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9538" y="1154113"/>
            <a:ext cx="4191000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7" name="Google Shape;1097;g1f644df86fb_9_480:notes"/>
          <p:cNvSpPr txBox="1">
            <a:spLocks noGrp="1"/>
          </p:cNvSpPr>
          <p:nvPr>
            <p:ph type="body" idx="1"/>
          </p:nvPr>
        </p:nvSpPr>
        <p:spPr>
          <a:xfrm>
            <a:off x="695008" y="4444861"/>
            <a:ext cx="5560060" cy="3636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46225" rIns="92450" bIns="462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Add the name of your department in the title </a:t>
            </a:r>
            <a:endParaRPr/>
          </a:p>
        </p:txBody>
      </p:sp>
      <p:sp>
        <p:nvSpPr>
          <p:cNvPr id="1098" name="Google Shape;1098;g1f644df86fb_9_480:notes"/>
          <p:cNvSpPr txBox="1">
            <a:spLocks noGrp="1"/>
          </p:cNvSpPr>
          <p:nvPr>
            <p:ph type="sldNum" idx="12"/>
          </p:nvPr>
        </p:nvSpPr>
        <p:spPr>
          <a:xfrm>
            <a:off x="3936769" y="8772668"/>
            <a:ext cx="3011699" cy="46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46225" rIns="92450" bIns="462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34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g16717a639dd_0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1125" y="1154113"/>
            <a:ext cx="4187825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3" name="Google Shape;1103;g16717a639dd_0_233:notes"/>
          <p:cNvSpPr txBox="1">
            <a:spLocks noGrp="1"/>
          </p:cNvSpPr>
          <p:nvPr>
            <p:ph type="body" idx="1"/>
          </p:nvPr>
        </p:nvSpPr>
        <p:spPr>
          <a:xfrm>
            <a:off x="695008" y="4444866"/>
            <a:ext cx="5560200" cy="36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46225" rIns="92450" bIns="462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Maria</a:t>
            </a:r>
            <a:endParaRPr/>
          </a:p>
        </p:txBody>
      </p:sp>
      <p:sp>
        <p:nvSpPr>
          <p:cNvPr id="1104" name="Google Shape;1104;g16717a639dd_0_233:notes"/>
          <p:cNvSpPr txBox="1">
            <a:spLocks noGrp="1"/>
          </p:cNvSpPr>
          <p:nvPr>
            <p:ph type="sldNum" idx="12"/>
          </p:nvPr>
        </p:nvSpPr>
        <p:spPr>
          <a:xfrm>
            <a:off x="3936769" y="8772669"/>
            <a:ext cx="3011700" cy="4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46225" rIns="92450" bIns="462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35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g16717a639dd_0_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1125" y="1154113"/>
            <a:ext cx="4187825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2" name="Google Shape;1112;g16717a639dd_0_240:notes"/>
          <p:cNvSpPr txBox="1">
            <a:spLocks noGrp="1"/>
          </p:cNvSpPr>
          <p:nvPr>
            <p:ph type="body" idx="1"/>
          </p:nvPr>
        </p:nvSpPr>
        <p:spPr>
          <a:xfrm>
            <a:off x="695008" y="4444866"/>
            <a:ext cx="5560200" cy="36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46225" rIns="92450" bIns="462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Maria</a:t>
            </a:r>
            <a:endParaRPr/>
          </a:p>
        </p:txBody>
      </p:sp>
      <p:sp>
        <p:nvSpPr>
          <p:cNvPr id="1113" name="Google Shape;1113;g16717a639dd_0_240:notes"/>
          <p:cNvSpPr txBox="1">
            <a:spLocks noGrp="1"/>
          </p:cNvSpPr>
          <p:nvPr>
            <p:ph type="sldNum" idx="12"/>
          </p:nvPr>
        </p:nvSpPr>
        <p:spPr>
          <a:xfrm>
            <a:off x="3936769" y="8772669"/>
            <a:ext cx="3011700" cy="4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46225" rIns="92450" bIns="462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36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gf6e80efeee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692150"/>
            <a:ext cx="465455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0" name="Google Shape;1120;gf6e80efeee_0_4:notes"/>
          <p:cNvSpPr txBox="1">
            <a:spLocks noGrp="1"/>
          </p:cNvSpPr>
          <p:nvPr>
            <p:ph type="body" idx="1"/>
          </p:nvPr>
        </p:nvSpPr>
        <p:spPr>
          <a:xfrm>
            <a:off x="695007" y="4387136"/>
            <a:ext cx="5560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46225" rIns="92450" bIns="462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Flor</a:t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Google Shape;1126;g19612af5a5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1125" y="1154113"/>
            <a:ext cx="4187825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7" name="Google Shape;1127;g19612af5a5c_0_0:notes"/>
          <p:cNvSpPr txBox="1">
            <a:spLocks noGrp="1"/>
          </p:cNvSpPr>
          <p:nvPr>
            <p:ph type="body" idx="1"/>
          </p:nvPr>
        </p:nvSpPr>
        <p:spPr>
          <a:xfrm>
            <a:off x="695008" y="4444866"/>
            <a:ext cx="5560200" cy="36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46225" rIns="92450" bIns="462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Vlasti </a:t>
            </a:r>
            <a:endParaRPr/>
          </a:p>
        </p:txBody>
      </p:sp>
      <p:sp>
        <p:nvSpPr>
          <p:cNvPr id="1128" name="Google Shape;1128;g19612af5a5c_0_0:notes"/>
          <p:cNvSpPr txBox="1">
            <a:spLocks noGrp="1"/>
          </p:cNvSpPr>
          <p:nvPr>
            <p:ph type="sldNum" idx="12"/>
          </p:nvPr>
        </p:nvSpPr>
        <p:spPr>
          <a:xfrm>
            <a:off x="3936769" y="8772669"/>
            <a:ext cx="3011700" cy="4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46225" rIns="92450" bIns="462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38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18710ed05e8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1125" y="1154113"/>
            <a:ext cx="4187825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1" name="Google Shape;461;g18710ed05e8_0_12:notes"/>
          <p:cNvSpPr txBox="1">
            <a:spLocks noGrp="1"/>
          </p:cNvSpPr>
          <p:nvPr>
            <p:ph type="body" idx="1"/>
          </p:nvPr>
        </p:nvSpPr>
        <p:spPr>
          <a:xfrm>
            <a:off x="695008" y="4444866"/>
            <a:ext cx="5560200" cy="36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46225" rIns="92450" bIns="462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Maria</a:t>
            </a:r>
            <a:endParaRPr/>
          </a:p>
        </p:txBody>
      </p:sp>
      <p:sp>
        <p:nvSpPr>
          <p:cNvPr id="462" name="Google Shape;462;g18710ed05e8_0_12:notes"/>
          <p:cNvSpPr txBox="1">
            <a:spLocks noGrp="1"/>
          </p:cNvSpPr>
          <p:nvPr>
            <p:ph type="sldNum" idx="12"/>
          </p:nvPr>
        </p:nvSpPr>
        <p:spPr>
          <a:xfrm>
            <a:off x="3936769" y="8772669"/>
            <a:ext cx="3011700" cy="4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46225" rIns="92450" bIns="462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2:notes"/>
          <p:cNvSpPr txBox="1">
            <a:spLocks noGrp="1"/>
          </p:cNvSpPr>
          <p:nvPr>
            <p:ph type="body" idx="1"/>
          </p:nvPr>
        </p:nvSpPr>
        <p:spPr>
          <a:xfrm>
            <a:off x="695008" y="4444866"/>
            <a:ext cx="5560060" cy="3636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46225" rIns="92450" bIns="462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Flor</a:t>
            </a:r>
            <a:endParaRPr/>
          </a:p>
        </p:txBody>
      </p:sp>
      <p:sp>
        <p:nvSpPr>
          <p:cNvPr id="468" name="Google Shape;4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1125" y="1154113"/>
            <a:ext cx="4187825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17d876fc33a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1125" y="1154113"/>
            <a:ext cx="4187825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8" name="Google Shape;478;g17d876fc33a_0_4:notes"/>
          <p:cNvSpPr txBox="1">
            <a:spLocks noGrp="1"/>
          </p:cNvSpPr>
          <p:nvPr>
            <p:ph type="body" idx="1"/>
          </p:nvPr>
        </p:nvSpPr>
        <p:spPr>
          <a:xfrm>
            <a:off x="695008" y="4444866"/>
            <a:ext cx="5560200" cy="36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46225" rIns="92450" bIns="462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Vlasti</a:t>
            </a:r>
            <a:endParaRPr/>
          </a:p>
        </p:txBody>
      </p:sp>
      <p:sp>
        <p:nvSpPr>
          <p:cNvPr id="479" name="Google Shape;479;g17d876fc33a_0_4:notes"/>
          <p:cNvSpPr txBox="1">
            <a:spLocks noGrp="1"/>
          </p:cNvSpPr>
          <p:nvPr>
            <p:ph type="sldNum" idx="12"/>
          </p:nvPr>
        </p:nvSpPr>
        <p:spPr>
          <a:xfrm>
            <a:off x="3936769" y="8772669"/>
            <a:ext cx="3011700" cy="4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46225" rIns="92450" bIns="462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91a0b2ac7f_0_9:notes"/>
          <p:cNvSpPr txBox="1">
            <a:spLocks noGrp="1"/>
          </p:cNvSpPr>
          <p:nvPr>
            <p:ph type="body" idx="1"/>
          </p:nvPr>
        </p:nvSpPr>
        <p:spPr>
          <a:xfrm>
            <a:off x="695008" y="4444866"/>
            <a:ext cx="5560200" cy="36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46225" rIns="92450" bIns="462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Flor</a:t>
            </a:r>
            <a:endParaRPr/>
          </a:p>
        </p:txBody>
      </p:sp>
      <p:sp>
        <p:nvSpPr>
          <p:cNvPr id="488" name="Google Shape;488;g91a0b2ac7f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1125" y="1154113"/>
            <a:ext cx="4187825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16717a639dd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1125" y="1154113"/>
            <a:ext cx="4187825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7" name="Google Shape;497;g16717a639dd_0_139:notes"/>
          <p:cNvSpPr txBox="1">
            <a:spLocks noGrp="1"/>
          </p:cNvSpPr>
          <p:nvPr>
            <p:ph type="body" idx="1"/>
          </p:nvPr>
        </p:nvSpPr>
        <p:spPr>
          <a:xfrm>
            <a:off x="695008" y="4444866"/>
            <a:ext cx="5560200" cy="36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46225" rIns="92450" bIns="462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Flor</a:t>
            </a:r>
            <a:endParaRPr/>
          </a:p>
        </p:txBody>
      </p:sp>
      <p:sp>
        <p:nvSpPr>
          <p:cNvPr id="498" name="Google Shape;498;g16717a639dd_0_139:notes"/>
          <p:cNvSpPr txBox="1">
            <a:spLocks noGrp="1"/>
          </p:cNvSpPr>
          <p:nvPr>
            <p:ph type="sldNum" idx="12"/>
          </p:nvPr>
        </p:nvSpPr>
        <p:spPr>
          <a:xfrm>
            <a:off x="3936769" y="8772669"/>
            <a:ext cx="3011700" cy="4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46225" rIns="92450" bIns="462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16b206f8a6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1125" y="1154113"/>
            <a:ext cx="4187825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4" name="Google Shape;504;g16b206f8a65_0_0:notes"/>
          <p:cNvSpPr txBox="1">
            <a:spLocks noGrp="1"/>
          </p:cNvSpPr>
          <p:nvPr>
            <p:ph type="body" idx="1"/>
          </p:nvPr>
        </p:nvSpPr>
        <p:spPr>
          <a:xfrm>
            <a:off x="695008" y="4444866"/>
            <a:ext cx="5560200" cy="36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46225" rIns="92450" bIns="462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Maria</a:t>
            </a:r>
            <a:endParaRPr/>
          </a:p>
        </p:txBody>
      </p:sp>
      <p:sp>
        <p:nvSpPr>
          <p:cNvPr id="505" name="Google Shape;505;g16b206f8a65_0_0:notes"/>
          <p:cNvSpPr txBox="1">
            <a:spLocks noGrp="1"/>
          </p:cNvSpPr>
          <p:nvPr>
            <p:ph type="sldNum" idx="12"/>
          </p:nvPr>
        </p:nvSpPr>
        <p:spPr>
          <a:xfrm>
            <a:off x="3936769" y="8772669"/>
            <a:ext cx="3011700" cy="4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46225" rIns="92450" bIns="462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g16532cd9396_0_319"/>
          <p:cNvPicPr preferRelativeResize="0"/>
          <p:nvPr/>
        </p:nvPicPr>
        <p:blipFill rotWithShape="1">
          <a:blip r:embed="rId2">
            <a:alphaModFix/>
          </a:blip>
          <a:srcRect l="11808" t="17839" b="7672"/>
          <a:stretch/>
        </p:blipFill>
        <p:spPr>
          <a:xfrm>
            <a:off x="0" y="0"/>
            <a:ext cx="9829801" cy="731519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g16532cd9396_0_319"/>
          <p:cNvSpPr/>
          <p:nvPr/>
        </p:nvSpPr>
        <p:spPr>
          <a:xfrm>
            <a:off x="0" y="0"/>
            <a:ext cx="9829800" cy="7315200"/>
          </a:xfrm>
          <a:prstGeom prst="rect">
            <a:avLst/>
          </a:prstGeom>
          <a:solidFill>
            <a:srgbClr val="94BC56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" name="Google Shape;16;g16532cd9396_0_319"/>
          <p:cNvGrpSpPr/>
          <p:nvPr/>
        </p:nvGrpSpPr>
        <p:grpSpPr>
          <a:xfrm>
            <a:off x="-222" y="7052335"/>
            <a:ext cx="9829933" cy="262789"/>
            <a:chOff x="7711087" y="-917899"/>
            <a:chExt cx="4020916" cy="347100"/>
          </a:xfrm>
        </p:grpSpPr>
        <p:sp>
          <p:nvSpPr>
            <p:cNvPr id="17" name="Google Shape;17;g16532cd9396_0_319"/>
            <p:cNvSpPr/>
            <p:nvPr/>
          </p:nvSpPr>
          <p:spPr>
            <a:xfrm>
              <a:off x="7711087" y="-917899"/>
              <a:ext cx="3159600" cy="347100"/>
            </a:xfrm>
            <a:prstGeom prst="rect">
              <a:avLst/>
            </a:prstGeom>
            <a:solidFill>
              <a:srgbClr val="DD5D4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g16532cd9396_0_319"/>
            <p:cNvSpPr/>
            <p:nvPr/>
          </p:nvSpPr>
          <p:spPr>
            <a:xfrm>
              <a:off x="10863803" y="-917899"/>
              <a:ext cx="868200" cy="347100"/>
            </a:xfrm>
            <a:prstGeom prst="rect">
              <a:avLst/>
            </a:prstGeom>
            <a:solidFill>
              <a:srgbClr val="01ACC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16532cd9396_0_139"/>
          <p:cNvSpPr/>
          <p:nvPr/>
        </p:nvSpPr>
        <p:spPr>
          <a:xfrm>
            <a:off x="4914900" y="-178"/>
            <a:ext cx="4914900" cy="7315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08875" tIns="108875" rIns="108875" bIns="1088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g16532cd9396_0_139"/>
          <p:cNvSpPr txBox="1">
            <a:spLocks noGrp="1"/>
          </p:cNvSpPr>
          <p:nvPr>
            <p:ph type="title"/>
          </p:nvPr>
        </p:nvSpPr>
        <p:spPr>
          <a:xfrm>
            <a:off x="285413" y="1753849"/>
            <a:ext cx="4348500" cy="21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50" name="Google Shape;50;g16532cd9396_0_139"/>
          <p:cNvSpPr txBox="1">
            <a:spLocks noGrp="1"/>
          </p:cNvSpPr>
          <p:nvPr>
            <p:ph type="subTitle" idx="1"/>
          </p:nvPr>
        </p:nvSpPr>
        <p:spPr>
          <a:xfrm>
            <a:off x="285413" y="3986596"/>
            <a:ext cx="4348500" cy="17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1" name="Google Shape;51;g16532cd9396_0_139"/>
          <p:cNvSpPr txBox="1">
            <a:spLocks noGrp="1"/>
          </p:cNvSpPr>
          <p:nvPr>
            <p:ph type="body" idx="2"/>
          </p:nvPr>
        </p:nvSpPr>
        <p:spPr>
          <a:xfrm>
            <a:off x="5309963" y="1029796"/>
            <a:ext cx="4124700" cy="52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ctr" anchorCtr="0">
            <a:normAutofit/>
          </a:bodyPr>
          <a:lstStyle>
            <a:lvl1pPr marL="457200" lvl="0" indent="-3619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marL="914400" lvl="1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g16532cd9396_0_139"/>
          <p:cNvSpPr txBox="1">
            <a:spLocks noGrp="1"/>
          </p:cNvSpPr>
          <p:nvPr>
            <p:ph type="sldNum" idx="12"/>
          </p:nvPr>
        </p:nvSpPr>
        <p:spPr>
          <a:xfrm>
            <a:off x="9107892" y="6632131"/>
            <a:ext cx="589800" cy="5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16532cd9396_0_145"/>
          <p:cNvSpPr txBox="1">
            <a:spLocks noGrp="1"/>
          </p:cNvSpPr>
          <p:nvPr>
            <p:ph type="body" idx="1"/>
          </p:nvPr>
        </p:nvSpPr>
        <p:spPr>
          <a:xfrm>
            <a:off x="335078" y="6016818"/>
            <a:ext cx="6448800" cy="8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</a:lstStyle>
          <a:p>
            <a:endParaRPr/>
          </a:p>
        </p:txBody>
      </p:sp>
      <p:sp>
        <p:nvSpPr>
          <p:cNvPr id="55" name="Google Shape;55;g16532cd9396_0_145"/>
          <p:cNvSpPr txBox="1">
            <a:spLocks noGrp="1"/>
          </p:cNvSpPr>
          <p:nvPr>
            <p:ph type="sldNum" idx="12"/>
          </p:nvPr>
        </p:nvSpPr>
        <p:spPr>
          <a:xfrm>
            <a:off x="9107892" y="6632131"/>
            <a:ext cx="589800" cy="5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6532cd9396_0_148"/>
          <p:cNvSpPr txBox="1">
            <a:spLocks noGrp="1"/>
          </p:cNvSpPr>
          <p:nvPr>
            <p:ph type="title" hasCustomPrompt="1"/>
          </p:nvPr>
        </p:nvSpPr>
        <p:spPr>
          <a:xfrm>
            <a:off x="335078" y="1573156"/>
            <a:ext cx="9159600" cy="27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00"/>
              <a:buNone/>
              <a:defRPr sz="14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00"/>
              <a:buNone/>
              <a:defRPr sz="14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00"/>
              <a:buNone/>
              <a:defRPr sz="14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00"/>
              <a:buNone/>
              <a:defRPr sz="14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00"/>
              <a:buNone/>
              <a:defRPr sz="14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00"/>
              <a:buNone/>
              <a:defRPr sz="14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00"/>
              <a:buNone/>
              <a:defRPr sz="14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00"/>
              <a:buNone/>
              <a:defRPr sz="14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00"/>
              <a:buNone/>
              <a:defRPr sz="14300"/>
            </a:lvl9pPr>
          </a:lstStyle>
          <a:p>
            <a:r>
              <a:t>xx%</a:t>
            </a:r>
          </a:p>
        </p:txBody>
      </p:sp>
      <p:sp>
        <p:nvSpPr>
          <p:cNvPr id="58" name="Google Shape;58;g16532cd9396_0_148"/>
          <p:cNvSpPr txBox="1">
            <a:spLocks noGrp="1"/>
          </p:cNvSpPr>
          <p:nvPr>
            <p:ph type="body" idx="1"/>
          </p:nvPr>
        </p:nvSpPr>
        <p:spPr>
          <a:xfrm>
            <a:off x="335078" y="4483164"/>
            <a:ext cx="9159600" cy="18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t" anchorCtr="0">
            <a:normAutofit/>
          </a:bodyPr>
          <a:lstStyle>
            <a:lvl1pPr marL="457200" lvl="0" indent="-3619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marL="914400" lvl="1" indent="-3365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g16532cd9396_0_148"/>
          <p:cNvSpPr txBox="1">
            <a:spLocks noGrp="1"/>
          </p:cNvSpPr>
          <p:nvPr>
            <p:ph type="sldNum" idx="12"/>
          </p:nvPr>
        </p:nvSpPr>
        <p:spPr>
          <a:xfrm>
            <a:off x="9107892" y="6632131"/>
            <a:ext cx="589800" cy="5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6532cd9396_0_603"/>
          <p:cNvSpPr txBox="1">
            <a:spLocks noGrp="1"/>
          </p:cNvSpPr>
          <p:nvPr>
            <p:ph type="title"/>
          </p:nvPr>
        </p:nvSpPr>
        <p:spPr>
          <a:xfrm>
            <a:off x="335078" y="632925"/>
            <a:ext cx="9159600" cy="10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867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g16532cd9396_0_603"/>
          <p:cNvSpPr txBox="1">
            <a:spLocks noGrp="1"/>
          </p:cNvSpPr>
          <p:nvPr>
            <p:ph type="body" idx="1"/>
          </p:nvPr>
        </p:nvSpPr>
        <p:spPr>
          <a:xfrm>
            <a:off x="335078" y="1639075"/>
            <a:ext cx="9159600" cy="48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6" name="Google Shape;66;g16532cd9396_0_603"/>
          <p:cNvSpPr txBox="1">
            <a:spLocks noGrp="1"/>
          </p:cNvSpPr>
          <p:nvPr>
            <p:ph type="sldNum" idx="12"/>
          </p:nvPr>
        </p:nvSpPr>
        <p:spPr>
          <a:xfrm>
            <a:off x="9154001" y="6366570"/>
            <a:ext cx="675900" cy="5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7" name="Google Shape;67;g16532cd9396_0_603"/>
          <p:cNvGrpSpPr/>
          <p:nvPr/>
        </p:nvGrpSpPr>
        <p:grpSpPr>
          <a:xfrm>
            <a:off x="-120" y="5921725"/>
            <a:ext cx="9830588" cy="1393620"/>
            <a:chOff x="-150" y="5563017"/>
            <a:chExt cx="12192221" cy="1306478"/>
          </a:xfrm>
        </p:grpSpPr>
        <p:grpSp>
          <p:nvGrpSpPr>
            <p:cNvPr id="68" name="Google Shape;68;g16532cd9396_0_603"/>
            <p:cNvGrpSpPr/>
            <p:nvPr/>
          </p:nvGrpSpPr>
          <p:grpSpPr>
            <a:xfrm>
              <a:off x="-150" y="6623123"/>
              <a:ext cx="12192221" cy="246372"/>
              <a:chOff x="7711087" y="-917899"/>
              <a:chExt cx="4020916" cy="347100"/>
            </a:xfrm>
          </p:grpSpPr>
          <p:sp>
            <p:nvSpPr>
              <p:cNvPr id="69" name="Google Shape;69;g16532cd9396_0_603"/>
              <p:cNvSpPr/>
              <p:nvPr/>
            </p:nvSpPr>
            <p:spPr>
              <a:xfrm>
                <a:off x="7711087" y="-917899"/>
                <a:ext cx="3159600" cy="347100"/>
              </a:xfrm>
              <a:prstGeom prst="rect">
                <a:avLst/>
              </a:prstGeom>
              <a:solidFill>
                <a:srgbClr val="DD5D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70;g16532cd9396_0_603"/>
              <p:cNvSpPr/>
              <p:nvPr/>
            </p:nvSpPr>
            <p:spPr>
              <a:xfrm>
                <a:off x="10863803" y="-917899"/>
                <a:ext cx="868200" cy="347100"/>
              </a:xfrm>
              <a:prstGeom prst="rect">
                <a:avLst/>
              </a:prstGeom>
              <a:solidFill>
                <a:srgbClr val="01ACC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1" name="Google Shape;71;g16532cd9396_0_603"/>
            <p:cNvGrpSpPr/>
            <p:nvPr/>
          </p:nvGrpSpPr>
          <p:grpSpPr>
            <a:xfrm>
              <a:off x="9946156" y="5563017"/>
              <a:ext cx="1407644" cy="1060074"/>
              <a:chOff x="9946156" y="5551442"/>
              <a:chExt cx="1407644" cy="1060074"/>
            </a:xfrm>
          </p:grpSpPr>
          <p:pic>
            <p:nvPicPr>
              <p:cNvPr id="72" name="Google Shape;72;g16532cd9396_0_603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>
                <a:off x="9946156" y="5551442"/>
                <a:ext cx="1325093" cy="1060074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73" name="Google Shape;73;g16532cd9396_0_603"/>
              <p:cNvCxnSpPr/>
              <p:nvPr/>
            </p:nvCxnSpPr>
            <p:spPr>
              <a:xfrm>
                <a:off x="11353800" y="6140450"/>
                <a:ext cx="0" cy="2349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DD5D43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  <p:pic>
        <p:nvPicPr>
          <p:cNvPr id="74" name="Google Shape;74;g16532cd9396_0_6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62054" y="6023762"/>
            <a:ext cx="1865996" cy="7604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322">
          <p15:clr>
            <a:srgbClr val="FBAE40"/>
          </p15:clr>
        </p15:guide>
        <p15:guide id="2" orient="horz" pos="1728">
          <p15:clr>
            <a:srgbClr val="FBAE40"/>
          </p15:clr>
        </p15:guide>
        <p15:guide id="3" orient="horz" pos="653">
          <p15:clr>
            <a:srgbClr val="FBAE40"/>
          </p15:clr>
        </p15:guide>
        <p15:guide id="4" pos="155">
          <p15:clr>
            <a:srgbClr val="FBAE40"/>
          </p15:clr>
        </p15:guide>
        <p15:guide id="5" pos="4489">
          <p15:clr>
            <a:srgbClr val="FBAE40"/>
          </p15:clr>
        </p15:guide>
        <p15:guide id="6" orient="horz" pos="3085">
          <p15:clr>
            <a:srgbClr val="FBAE40"/>
          </p15:clr>
        </p15:guide>
        <p15:guide id="7" orient="horz" pos="78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6532cd9396_0_615"/>
          <p:cNvSpPr txBox="1">
            <a:spLocks noGrp="1"/>
          </p:cNvSpPr>
          <p:nvPr>
            <p:ph type="title"/>
          </p:nvPr>
        </p:nvSpPr>
        <p:spPr>
          <a:xfrm>
            <a:off x="675799" y="372933"/>
            <a:ext cx="8478300" cy="11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7" name="Google Shape;77;g16532cd9396_0_615"/>
          <p:cNvGrpSpPr/>
          <p:nvPr/>
        </p:nvGrpSpPr>
        <p:grpSpPr>
          <a:xfrm>
            <a:off x="-222" y="7064681"/>
            <a:ext cx="9829933" cy="262789"/>
            <a:chOff x="7711087" y="-917899"/>
            <a:chExt cx="4020916" cy="347100"/>
          </a:xfrm>
        </p:grpSpPr>
        <p:sp>
          <p:nvSpPr>
            <p:cNvPr id="78" name="Google Shape;78;g16532cd9396_0_615"/>
            <p:cNvSpPr/>
            <p:nvPr/>
          </p:nvSpPr>
          <p:spPr>
            <a:xfrm>
              <a:off x="7711087" y="-917899"/>
              <a:ext cx="3159600" cy="347100"/>
            </a:xfrm>
            <a:prstGeom prst="rect">
              <a:avLst/>
            </a:prstGeom>
            <a:solidFill>
              <a:srgbClr val="DD5D4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g16532cd9396_0_615"/>
            <p:cNvSpPr/>
            <p:nvPr/>
          </p:nvSpPr>
          <p:spPr>
            <a:xfrm>
              <a:off x="10863803" y="-917899"/>
              <a:ext cx="868200" cy="347100"/>
            </a:xfrm>
            <a:prstGeom prst="rect">
              <a:avLst/>
            </a:prstGeom>
            <a:solidFill>
              <a:srgbClr val="01ACC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0" name="Google Shape;80;g16532cd9396_0_615"/>
          <p:cNvGrpSpPr/>
          <p:nvPr/>
        </p:nvGrpSpPr>
        <p:grpSpPr>
          <a:xfrm>
            <a:off x="8019586" y="5934070"/>
            <a:ext cx="1134983" cy="1130781"/>
            <a:chOff x="9946156" y="5551442"/>
            <a:chExt cx="1407644" cy="1060074"/>
          </a:xfrm>
        </p:grpSpPr>
        <p:pic>
          <p:nvPicPr>
            <p:cNvPr id="81" name="Google Shape;81;g16532cd9396_0_615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946156" y="5551442"/>
              <a:ext cx="1325093" cy="1060074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82" name="Google Shape;82;g16532cd9396_0_615"/>
            <p:cNvCxnSpPr/>
            <p:nvPr/>
          </p:nvCxnSpPr>
          <p:spPr>
            <a:xfrm>
              <a:off x="11353800" y="6140450"/>
              <a:ext cx="0" cy="234900"/>
            </a:xfrm>
            <a:prstGeom prst="straightConnector1">
              <a:avLst/>
            </a:prstGeom>
            <a:noFill/>
            <a:ln w="12700" cap="flat" cmpd="sng">
              <a:solidFill>
                <a:srgbClr val="DD5D4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pic>
        <p:nvPicPr>
          <p:cNvPr id="83" name="Google Shape;83;g16532cd9396_0_6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94644" y="5994907"/>
            <a:ext cx="1904343" cy="776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g16532cd9396_0_597"/>
          <p:cNvPicPr preferRelativeResize="0"/>
          <p:nvPr/>
        </p:nvPicPr>
        <p:blipFill rotWithShape="1">
          <a:blip r:embed="rId2">
            <a:alphaModFix/>
          </a:blip>
          <a:srcRect l="11808" t="17839" b="7672"/>
          <a:stretch/>
        </p:blipFill>
        <p:spPr>
          <a:xfrm>
            <a:off x="0" y="0"/>
            <a:ext cx="9829801" cy="7315198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g16532cd9396_0_597"/>
          <p:cNvSpPr/>
          <p:nvPr/>
        </p:nvSpPr>
        <p:spPr>
          <a:xfrm>
            <a:off x="0" y="0"/>
            <a:ext cx="9829800" cy="7315200"/>
          </a:xfrm>
          <a:prstGeom prst="rect">
            <a:avLst/>
          </a:prstGeom>
          <a:solidFill>
            <a:srgbClr val="94BC56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7" name="Google Shape;87;g16532cd9396_0_597"/>
          <p:cNvGrpSpPr/>
          <p:nvPr/>
        </p:nvGrpSpPr>
        <p:grpSpPr>
          <a:xfrm>
            <a:off x="-222" y="7052335"/>
            <a:ext cx="9829933" cy="262789"/>
            <a:chOff x="7711087" y="-917899"/>
            <a:chExt cx="4020916" cy="347100"/>
          </a:xfrm>
        </p:grpSpPr>
        <p:sp>
          <p:nvSpPr>
            <p:cNvPr id="88" name="Google Shape;88;g16532cd9396_0_597"/>
            <p:cNvSpPr/>
            <p:nvPr/>
          </p:nvSpPr>
          <p:spPr>
            <a:xfrm>
              <a:off x="7711087" y="-917899"/>
              <a:ext cx="3159600" cy="347100"/>
            </a:xfrm>
            <a:prstGeom prst="rect">
              <a:avLst/>
            </a:prstGeom>
            <a:solidFill>
              <a:srgbClr val="DD5D4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g16532cd9396_0_597"/>
            <p:cNvSpPr/>
            <p:nvPr/>
          </p:nvSpPr>
          <p:spPr>
            <a:xfrm>
              <a:off x="10863803" y="-917899"/>
              <a:ext cx="868200" cy="347100"/>
            </a:xfrm>
            <a:prstGeom prst="rect">
              <a:avLst/>
            </a:prstGeom>
            <a:solidFill>
              <a:srgbClr val="01ACC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g16532cd9396_0_624"/>
          <p:cNvPicPr preferRelativeResize="0"/>
          <p:nvPr/>
        </p:nvPicPr>
        <p:blipFill rotWithShape="1">
          <a:blip r:embed="rId2">
            <a:alphaModFix/>
          </a:blip>
          <a:srcRect t="7768" b="7769"/>
          <a:stretch/>
        </p:blipFill>
        <p:spPr>
          <a:xfrm>
            <a:off x="-2" y="-1"/>
            <a:ext cx="9829797" cy="7315199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g16532cd9396_0_624"/>
          <p:cNvSpPr/>
          <p:nvPr/>
        </p:nvSpPr>
        <p:spPr>
          <a:xfrm>
            <a:off x="0" y="1"/>
            <a:ext cx="9829800" cy="7315200"/>
          </a:xfrm>
          <a:prstGeom prst="rect">
            <a:avLst/>
          </a:prstGeom>
          <a:solidFill>
            <a:srgbClr val="94BC56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3" name="Google Shape;93;g16532cd9396_0_624"/>
          <p:cNvGrpSpPr/>
          <p:nvPr/>
        </p:nvGrpSpPr>
        <p:grpSpPr>
          <a:xfrm>
            <a:off x="-222" y="7052335"/>
            <a:ext cx="9829933" cy="262789"/>
            <a:chOff x="7711087" y="-917899"/>
            <a:chExt cx="4020916" cy="347100"/>
          </a:xfrm>
        </p:grpSpPr>
        <p:sp>
          <p:nvSpPr>
            <p:cNvPr id="94" name="Google Shape;94;g16532cd9396_0_624"/>
            <p:cNvSpPr/>
            <p:nvPr/>
          </p:nvSpPr>
          <p:spPr>
            <a:xfrm>
              <a:off x="7711087" y="-917899"/>
              <a:ext cx="3159600" cy="347100"/>
            </a:xfrm>
            <a:prstGeom prst="rect">
              <a:avLst/>
            </a:prstGeom>
            <a:solidFill>
              <a:srgbClr val="DD5D4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g16532cd9396_0_624"/>
            <p:cNvSpPr/>
            <p:nvPr/>
          </p:nvSpPr>
          <p:spPr>
            <a:xfrm>
              <a:off x="10863803" y="-917899"/>
              <a:ext cx="868200" cy="347100"/>
            </a:xfrm>
            <a:prstGeom prst="rect">
              <a:avLst/>
            </a:prstGeom>
            <a:solidFill>
              <a:srgbClr val="01ACC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6532cd9396_0_630"/>
          <p:cNvSpPr txBox="1">
            <a:spLocks noGrp="1"/>
          </p:cNvSpPr>
          <p:nvPr>
            <p:ph type="title"/>
          </p:nvPr>
        </p:nvSpPr>
        <p:spPr>
          <a:xfrm>
            <a:off x="675799" y="372933"/>
            <a:ext cx="8478300" cy="11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g16532cd9396_0_630"/>
          <p:cNvSpPr txBox="1">
            <a:spLocks noGrp="1"/>
          </p:cNvSpPr>
          <p:nvPr>
            <p:ph type="body" idx="1"/>
          </p:nvPr>
        </p:nvSpPr>
        <p:spPr>
          <a:xfrm>
            <a:off x="675799" y="1749910"/>
            <a:ext cx="8478300" cy="46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g16532cd9396_0_630"/>
          <p:cNvSpPr txBox="1">
            <a:spLocks noGrp="1"/>
          </p:cNvSpPr>
          <p:nvPr>
            <p:ph type="dt" idx="10"/>
          </p:nvPr>
        </p:nvSpPr>
        <p:spPr>
          <a:xfrm>
            <a:off x="675799" y="6780107"/>
            <a:ext cx="2211600" cy="3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Google Shape;100;g16532cd9396_0_630"/>
          <p:cNvSpPr txBox="1">
            <a:spLocks noGrp="1"/>
          </p:cNvSpPr>
          <p:nvPr>
            <p:ph type="ftr" idx="11"/>
          </p:nvPr>
        </p:nvSpPr>
        <p:spPr>
          <a:xfrm>
            <a:off x="3256121" y="6780107"/>
            <a:ext cx="3317700" cy="3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Google Shape;101;g16532cd9396_0_630"/>
          <p:cNvSpPr txBox="1">
            <a:spLocks noGrp="1"/>
          </p:cNvSpPr>
          <p:nvPr>
            <p:ph type="sldNum" idx="12"/>
          </p:nvPr>
        </p:nvSpPr>
        <p:spPr>
          <a:xfrm>
            <a:off x="6942296" y="6780107"/>
            <a:ext cx="2211600" cy="3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6532cd9396_0_636"/>
          <p:cNvSpPr txBox="1">
            <a:spLocks noGrp="1"/>
          </p:cNvSpPr>
          <p:nvPr>
            <p:ph type="title"/>
          </p:nvPr>
        </p:nvSpPr>
        <p:spPr>
          <a:xfrm>
            <a:off x="677079" y="389467"/>
            <a:ext cx="8478300" cy="14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g16532cd9396_0_636"/>
          <p:cNvSpPr txBox="1">
            <a:spLocks noGrp="1"/>
          </p:cNvSpPr>
          <p:nvPr>
            <p:ph type="body" idx="1"/>
          </p:nvPr>
        </p:nvSpPr>
        <p:spPr>
          <a:xfrm>
            <a:off x="677079" y="1793241"/>
            <a:ext cx="4158600" cy="8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5" name="Google Shape;105;g16532cd9396_0_636"/>
          <p:cNvSpPr txBox="1">
            <a:spLocks noGrp="1"/>
          </p:cNvSpPr>
          <p:nvPr>
            <p:ph type="body" idx="2"/>
          </p:nvPr>
        </p:nvSpPr>
        <p:spPr>
          <a:xfrm>
            <a:off x="677079" y="2672080"/>
            <a:ext cx="4158600" cy="39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g16532cd9396_0_636"/>
          <p:cNvSpPr txBox="1">
            <a:spLocks noGrp="1"/>
          </p:cNvSpPr>
          <p:nvPr>
            <p:ph type="body" idx="3"/>
          </p:nvPr>
        </p:nvSpPr>
        <p:spPr>
          <a:xfrm>
            <a:off x="4976336" y="1793241"/>
            <a:ext cx="4179000" cy="8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7" name="Google Shape;107;g16532cd9396_0_636"/>
          <p:cNvSpPr txBox="1">
            <a:spLocks noGrp="1"/>
          </p:cNvSpPr>
          <p:nvPr>
            <p:ph type="body" idx="4"/>
          </p:nvPr>
        </p:nvSpPr>
        <p:spPr>
          <a:xfrm>
            <a:off x="4976336" y="2672080"/>
            <a:ext cx="4179000" cy="39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g16532cd9396_0_636"/>
          <p:cNvSpPr txBox="1">
            <a:spLocks noGrp="1"/>
          </p:cNvSpPr>
          <p:nvPr>
            <p:ph type="dt" idx="10"/>
          </p:nvPr>
        </p:nvSpPr>
        <p:spPr>
          <a:xfrm>
            <a:off x="675799" y="6780107"/>
            <a:ext cx="2211600" cy="3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Google Shape;109;g16532cd9396_0_636"/>
          <p:cNvSpPr txBox="1">
            <a:spLocks noGrp="1"/>
          </p:cNvSpPr>
          <p:nvPr>
            <p:ph type="ftr" idx="11"/>
          </p:nvPr>
        </p:nvSpPr>
        <p:spPr>
          <a:xfrm>
            <a:off x="3256121" y="6780107"/>
            <a:ext cx="3317700" cy="3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Google Shape;110;g16532cd9396_0_636"/>
          <p:cNvSpPr txBox="1">
            <a:spLocks noGrp="1"/>
          </p:cNvSpPr>
          <p:nvPr>
            <p:ph type="sldNum" idx="12"/>
          </p:nvPr>
        </p:nvSpPr>
        <p:spPr>
          <a:xfrm>
            <a:off x="6942296" y="6780107"/>
            <a:ext cx="2211600" cy="3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6532cd9396_0_645"/>
          <p:cNvSpPr txBox="1">
            <a:spLocks noGrp="1"/>
          </p:cNvSpPr>
          <p:nvPr>
            <p:ph type="title"/>
          </p:nvPr>
        </p:nvSpPr>
        <p:spPr>
          <a:xfrm>
            <a:off x="675799" y="372933"/>
            <a:ext cx="8478300" cy="11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g16532cd9396_0_645"/>
          <p:cNvSpPr txBox="1">
            <a:spLocks noGrp="1"/>
          </p:cNvSpPr>
          <p:nvPr>
            <p:ph type="body" idx="1"/>
          </p:nvPr>
        </p:nvSpPr>
        <p:spPr>
          <a:xfrm>
            <a:off x="675799" y="1947333"/>
            <a:ext cx="4177800" cy="46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g16532cd9396_0_645"/>
          <p:cNvSpPr txBox="1">
            <a:spLocks noGrp="1"/>
          </p:cNvSpPr>
          <p:nvPr>
            <p:ph type="body" idx="2"/>
          </p:nvPr>
        </p:nvSpPr>
        <p:spPr>
          <a:xfrm>
            <a:off x="4976336" y="1947333"/>
            <a:ext cx="4177800" cy="46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g16532cd9396_0_645"/>
          <p:cNvSpPr txBox="1">
            <a:spLocks noGrp="1"/>
          </p:cNvSpPr>
          <p:nvPr>
            <p:ph type="dt" idx="10"/>
          </p:nvPr>
        </p:nvSpPr>
        <p:spPr>
          <a:xfrm>
            <a:off x="675799" y="6780107"/>
            <a:ext cx="2211600" cy="3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6" name="Google Shape;116;g16532cd9396_0_645"/>
          <p:cNvSpPr txBox="1">
            <a:spLocks noGrp="1"/>
          </p:cNvSpPr>
          <p:nvPr>
            <p:ph type="ftr" idx="11"/>
          </p:nvPr>
        </p:nvSpPr>
        <p:spPr>
          <a:xfrm>
            <a:off x="3256121" y="6780107"/>
            <a:ext cx="3317700" cy="3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7" name="Google Shape;117;g16532cd9396_0_645"/>
          <p:cNvSpPr txBox="1">
            <a:spLocks noGrp="1"/>
          </p:cNvSpPr>
          <p:nvPr>
            <p:ph type="sldNum" idx="12"/>
          </p:nvPr>
        </p:nvSpPr>
        <p:spPr>
          <a:xfrm>
            <a:off x="6942296" y="6780107"/>
            <a:ext cx="2211600" cy="3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g16532cd9396_0_152"/>
          <p:cNvSpPr txBox="1">
            <a:spLocks noGrp="1"/>
          </p:cNvSpPr>
          <p:nvPr>
            <p:ph type="sldNum" idx="12"/>
          </p:nvPr>
        </p:nvSpPr>
        <p:spPr>
          <a:xfrm>
            <a:off x="9107892" y="6632131"/>
            <a:ext cx="589800" cy="5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6532cd9396_0_652"/>
          <p:cNvSpPr txBox="1">
            <a:spLocks noGrp="1"/>
          </p:cNvSpPr>
          <p:nvPr>
            <p:ph type="title"/>
          </p:nvPr>
        </p:nvSpPr>
        <p:spPr>
          <a:xfrm>
            <a:off x="677079" y="487680"/>
            <a:ext cx="3170400" cy="17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g16532cd9396_0_652"/>
          <p:cNvSpPr txBox="1">
            <a:spLocks noGrp="1"/>
          </p:cNvSpPr>
          <p:nvPr>
            <p:ph type="body" idx="1"/>
          </p:nvPr>
        </p:nvSpPr>
        <p:spPr>
          <a:xfrm>
            <a:off x="4178945" y="1053253"/>
            <a:ext cx="4976400" cy="51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21" name="Google Shape;121;g16532cd9396_0_652"/>
          <p:cNvSpPr txBox="1">
            <a:spLocks noGrp="1"/>
          </p:cNvSpPr>
          <p:nvPr>
            <p:ph type="body" idx="2"/>
          </p:nvPr>
        </p:nvSpPr>
        <p:spPr>
          <a:xfrm>
            <a:off x="677079" y="2194560"/>
            <a:ext cx="3170400" cy="40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2" name="Google Shape;122;g16532cd9396_0_652"/>
          <p:cNvSpPr txBox="1">
            <a:spLocks noGrp="1"/>
          </p:cNvSpPr>
          <p:nvPr>
            <p:ph type="dt" idx="10"/>
          </p:nvPr>
        </p:nvSpPr>
        <p:spPr>
          <a:xfrm>
            <a:off x="675799" y="6780107"/>
            <a:ext cx="2211600" cy="3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3" name="Google Shape;123;g16532cd9396_0_652"/>
          <p:cNvSpPr txBox="1">
            <a:spLocks noGrp="1"/>
          </p:cNvSpPr>
          <p:nvPr>
            <p:ph type="ftr" idx="11"/>
          </p:nvPr>
        </p:nvSpPr>
        <p:spPr>
          <a:xfrm>
            <a:off x="3256121" y="6780107"/>
            <a:ext cx="3317700" cy="3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" name="Google Shape;124;g16532cd9396_0_652"/>
          <p:cNvSpPr txBox="1">
            <a:spLocks noGrp="1"/>
          </p:cNvSpPr>
          <p:nvPr>
            <p:ph type="sldNum" idx="12"/>
          </p:nvPr>
        </p:nvSpPr>
        <p:spPr>
          <a:xfrm>
            <a:off x="6942296" y="6780107"/>
            <a:ext cx="2211600" cy="3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Title and Conten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6532cd9396_0_659"/>
          <p:cNvSpPr txBox="1">
            <a:spLocks noGrp="1"/>
          </p:cNvSpPr>
          <p:nvPr>
            <p:ph type="body" idx="1"/>
          </p:nvPr>
        </p:nvSpPr>
        <p:spPr>
          <a:xfrm>
            <a:off x="409575" y="1381759"/>
            <a:ext cx="8928900" cy="48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8333"/>
              </a:lnSpc>
              <a:spcBef>
                <a:spcPts val="1000"/>
              </a:spcBef>
              <a:spcAft>
                <a:spcPts val="0"/>
              </a:spcAft>
              <a:buClr>
                <a:srgbClr val="3C7483"/>
              </a:buClr>
              <a:buSzPts val="2800"/>
              <a:buFont typeface="Calibri"/>
              <a:buChar char="•"/>
              <a:defRPr/>
            </a:lvl1pPr>
            <a:lvl2pPr marL="914400" lvl="1" indent="-38100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144444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85714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g16532cd9396_0_659"/>
          <p:cNvSpPr txBox="1">
            <a:spLocks noGrp="1"/>
          </p:cNvSpPr>
          <p:nvPr>
            <p:ph type="body" idx="2"/>
          </p:nvPr>
        </p:nvSpPr>
        <p:spPr>
          <a:xfrm>
            <a:off x="409575" y="714240"/>
            <a:ext cx="8870100" cy="4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None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g16532cd9396_0_659"/>
          <p:cNvSpPr txBox="1">
            <a:spLocks noGrp="1"/>
          </p:cNvSpPr>
          <p:nvPr>
            <p:ph type="ftr" idx="11"/>
          </p:nvPr>
        </p:nvSpPr>
        <p:spPr>
          <a:xfrm>
            <a:off x="6717030" y="7097426"/>
            <a:ext cx="3112800" cy="3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9" name="Google Shape;129;g16532cd9396_0_659"/>
          <p:cNvSpPr txBox="1">
            <a:spLocks noGrp="1"/>
          </p:cNvSpPr>
          <p:nvPr>
            <p:ph type="sldNum" idx="12"/>
          </p:nvPr>
        </p:nvSpPr>
        <p:spPr>
          <a:xfrm>
            <a:off x="81915" y="7080613"/>
            <a:ext cx="2293800" cy="3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-1206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</a:pPr>
            <a:endParaRPr/>
          </a:p>
          <a:p>
            <a:pPr marL="609600" lvl="1" indent="-1206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</a:pPr>
            <a:endParaRPr/>
          </a:p>
          <a:p>
            <a:pPr marL="1219200" lvl="2" indent="-1206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</a:pPr>
            <a:endParaRPr/>
          </a:p>
          <a:p>
            <a:pPr marL="1828800" lvl="3" indent="-1206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</a:pPr>
            <a:endParaRPr/>
          </a:p>
          <a:p>
            <a:pPr marL="2438400" lvl="4" indent="-1206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</a:pPr>
            <a:endParaRPr/>
          </a:p>
          <a:p>
            <a:pPr marL="3048000" lvl="5" indent="-1206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</a:pPr>
            <a:endParaRPr/>
          </a:p>
          <a:p>
            <a:pPr marL="3657600" lvl="6" indent="-1206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</a:pPr>
            <a:endParaRPr/>
          </a:p>
          <a:p>
            <a:pPr marL="4267200" lvl="7" indent="-1206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</a:pPr>
            <a:endParaRPr/>
          </a:p>
          <a:p>
            <a:pPr marL="4876800" lvl="8" indent="-1206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</a:pPr>
            <a:endParaRPr/>
          </a:p>
        </p:txBody>
      </p:sp>
      <p:sp>
        <p:nvSpPr>
          <p:cNvPr id="130" name="Google Shape;130;g16532cd9396_0_659"/>
          <p:cNvSpPr txBox="1">
            <a:spLocks noGrp="1"/>
          </p:cNvSpPr>
          <p:nvPr>
            <p:ph type="title"/>
          </p:nvPr>
        </p:nvSpPr>
        <p:spPr>
          <a:xfrm>
            <a:off x="163830" y="162560"/>
            <a:ext cx="8846700" cy="6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6532cd9396_0_665"/>
          <p:cNvSpPr txBox="1">
            <a:spLocks noGrp="1"/>
          </p:cNvSpPr>
          <p:nvPr>
            <p:ph type="ctrTitle"/>
          </p:nvPr>
        </p:nvSpPr>
        <p:spPr>
          <a:xfrm>
            <a:off x="1228725" y="1197187"/>
            <a:ext cx="7372500" cy="25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g16532cd9396_0_665"/>
          <p:cNvSpPr txBox="1">
            <a:spLocks noGrp="1"/>
          </p:cNvSpPr>
          <p:nvPr>
            <p:ph type="subTitle" idx="1"/>
          </p:nvPr>
        </p:nvSpPr>
        <p:spPr>
          <a:xfrm>
            <a:off x="1228725" y="3842174"/>
            <a:ext cx="7372500" cy="17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4" name="Google Shape;134;g16532cd9396_0_665"/>
          <p:cNvSpPr txBox="1">
            <a:spLocks noGrp="1"/>
          </p:cNvSpPr>
          <p:nvPr>
            <p:ph type="dt" idx="10"/>
          </p:nvPr>
        </p:nvSpPr>
        <p:spPr>
          <a:xfrm>
            <a:off x="675799" y="6780107"/>
            <a:ext cx="2211600" cy="3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5" name="Google Shape;135;g16532cd9396_0_665"/>
          <p:cNvSpPr txBox="1">
            <a:spLocks noGrp="1"/>
          </p:cNvSpPr>
          <p:nvPr>
            <p:ph type="ftr" idx="11"/>
          </p:nvPr>
        </p:nvSpPr>
        <p:spPr>
          <a:xfrm>
            <a:off x="3256121" y="6780107"/>
            <a:ext cx="3317700" cy="3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6" name="Google Shape;136;g16532cd9396_0_665"/>
          <p:cNvSpPr txBox="1">
            <a:spLocks noGrp="1"/>
          </p:cNvSpPr>
          <p:nvPr>
            <p:ph type="sldNum" idx="12"/>
          </p:nvPr>
        </p:nvSpPr>
        <p:spPr>
          <a:xfrm>
            <a:off x="6942296" y="6780107"/>
            <a:ext cx="2211600" cy="3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g16532cd9396_0_671"/>
          <p:cNvPicPr preferRelativeResize="0"/>
          <p:nvPr/>
        </p:nvPicPr>
        <p:blipFill rotWithShape="1">
          <a:blip r:embed="rId2">
            <a:alphaModFix/>
          </a:blip>
          <a:srcRect t="10048" b="5576"/>
          <a:stretch/>
        </p:blipFill>
        <p:spPr>
          <a:xfrm>
            <a:off x="-1" y="-3"/>
            <a:ext cx="9829797" cy="7315206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g16532cd9396_0_671"/>
          <p:cNvSpPr/>
          <p:nvPr/>
        </p:nvSpPr>
        <p:spPr>
          <a:xfrm>
            <a:off x="0" y="0"/>
            <a:ext cx="9829800" cy="7315200"/>
          </a:xfrm>
          <a:prstGeom prst="rect">
            <a:avLst/>
          </a:prstGeom>
          <a:solidFill>
            <a:srgbClr val="94BC56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0" name="Google Shape;140;g16532cd9396_0_671"/>
          <p:cNvGrpSpPr/>
          <p:nvPr/>
        </p:nvGrpSpPr>
        <p:grpSpPr>
          <a:xfrm>
            <a:off x="-222" y="7052335"/>
            <a:ext cx="9829933" cy="262789"/>
            <a:chOff x="7711087" y="-917899"/>
            <a:chExt cx="4020916" cy="347100"/>
          </a:xfrm>
        </p:grpSpPr>
        <p:sp>
          <p:nvSpPr>
            <p:cNvPr id="141" name="Google Shape;141;g16532cd9396_0_671"/>
            <p:cNvSpPr/>
            <p:nvPr/>
          </p:nvSpPr>
          <p:spPr>
            <a:xfrm>
              <a:off x="7711087" y="-917899"/>
              <a:ext cx="3159600" cy="347100"/>
            </a:xfrm>
            <a:prstGeom prst="rect">
              <a:avLst/>
            </a:prstGeom>
            <a:solidFill>
              <a:srgbClr val="DD5D4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g16532cd9396_0_671"/>
            <p:cNvSpPr/>
            <p:nvPr/>
          </p:nvSpPr>
          <p:spPr>
            <a:xfrm>
              <a:off x="10863803" y="-917899"/>
              <a:ext cx="868200" cy="347100"/>
            </a:xfrm>
            <a:prstGeom prst="rect">
              <a:avLst/>
            </a:prstGeom>
            <a:solidFill>
              <a:srgbClr val="01ACC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6532cd9396_0_677"/>
          <p:cNvSpPr txBox="1">
            <a:spLocks noGrp="1"/>
          </p:cNvSpPr>
          <p:nvPr>
            <p:ph type="title"/>
          </p:nvPr>
        </p:nvSpPr>
        <p:spPr>
          <a:xfrm>
            <a:off x="670679" y="1823721"/>
            <a:ext cx="8478300" cy="30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g16532cd9396_0_677"/>
          <p:cNvSpPr txBox="1">
            <a:spLocks noGrp="1"/>
          </p:cNvSpPr>
          <p:nvPr>
            <p:ph type="body" idx="1"/>
          </p:nvPr>
        </p:nvSpPr>
        <p:spPr>
          <a:xfrm>
            <a:off x="670679" y="4895427"/>
            <a:ext cx="84783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g16532cd9396_0_677"/>
          <p:cNvSpPr txBox="1">
            <a:spLocks noGrp="1"/>
          </p:cNvSpPr>
          <p:nvPr>
            <p:ph type="dt" idx="10"/>
          </p:nvPr>
        </p:nvSpPr>
        <p:spPr>
          <a:xfrm>
            <a:off x="675799" y="6780107"/>
            <a:ext cx="2211600" cy="3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7" name="Google Shape;147;g16532cd9396_0_677"/>
          <p:cNvSpPr txBox="1">
            <a:spLocks noGrp="1"/>
          </p:cNvSpPr>
          <p:nvPr>
            <p:ph type="ftr" idx="11"/>
          </p:nvPr>
        </p:nvSpPr>
        <p:spPr>
          <a:xfrm>
            <a:off x="3256121" y="6780107"/>
            <a:ext cx="3317700" cy="3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8" name="Google Shape;148;g16532cd9396_0_677"/>
          <p:cNvSpPr txBox="1">
            <a:spLocks noGrp="1"/>
          </p:cNvSpPr>
          <p:nvPr>
            <p:ph type="sldNum" idx="12"/>
          </p:nvPr>
        </p:nvSpPr>
        <p:spPr>
          <a:xfrm>
            <a:off x="6942296" y="6780107"/>
            <a:ext cx="2211600" cy="3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6532cd9396_0_683"/>
          <p:cNvSpPr txBox="1">
            <a:spLocks noGrp="1"/>
          </p:cNvSpPr>
          <p:nvPr>
            <p:ph type="dt" idx="10"/>
          </p:nvPr>
        </p:nvSpPr>
        <p:spPr>
          <a:xfrm>
            <a:off x="675799" y="6780107"/>
            <a:ext cx="2211600" cy="3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1" name="Google Shape;151;g16532cd9396_0_683"/>
          <p:cNvSpPr txBox="1">
            <a:spLocks noGrp="1"/>
          </p:cNvSpPr>
          <p:nvPr>
            <p:ph type="ftr" idx="11"/>
          </p:nvPr>
        </p:nvSpPr>
        <p:spPr>
          <a:xfrm>
            <a:off x="3256121" y="6780107"/>
            <a:ext cx="3317700" cy="3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2" name="Google Shape;152;g16532cd9396_0_683"/>
          <p:cNvSpPr txBox="1">
            <a:spLocks noGrp="1"/>
          </p:cNvSpPr>
          <p:nvPr>
            <p:ph type="sldNum" idx="12"/>
          </p:nvPr>
        </p:nvSpPr>
        <p:spPr>
          <a:xfrm>
            <a:off x="6942296" y="6780107"/>
            <a:ext cx="2211600" cy="3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6532cd9396_0_687"/>
          <p:cNvSpPr txBox="1">
            <a:spLocks noGrp="1"/>
          </p:cNvSpPr>
          <p:nvPr>
            <p:ph type="title"/>
          </p:nvPr>
        </p:nvSpPr>
        <p:spPr>
          <a:xfrm>
            <a:off x="677079" y="487680"/>
            <a:ext cx="3170400" cy="17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g16532cd9396_0_687"/>
          <p:cNvSpPr>
            <a:spLocks noGrp="1"/>
          </p:cNvSpPr>
          <p:nvPr>
            <p:ph type="pic" idx="2"/>
          </p:nvPr>
        </p:nvSpPr>
        <p:spPr>
          <a:xfrm>
            <a:off x="4178945" y="1053253"/>
            <a:ext cx="4976400" cy="5198400"/>
          </a:xfrm>
          <a:prstGeom prst="rect">
            <a:avLst/>
          </a:prstGeom>
          <a:noFill/>
          <a:ln>
            <a:noFill/>
          </a:ln>
        </p:spPr>
      </p:sp>
      <p:sp>
        <p:nvSpPr>
          <p:cNvPr id="156" name="Google Shape;156;g16532cd9396_0_687"/>
          <p:cNvSpPr txBox="1">
            <a:spLocks noGrp="1"/>
          </p:cNvSpPr>
          <p:nvPr>
            <p:ph type="body" idx="1"/>
          </p:nvPr>
        </p:nvSpPr>
        <p:spPr>
          <a:xfrm>
            <a:off x="677079" y="2194560"/>
            <a:ext cx="3170400" cy="40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7" name="Google Shape;157;g16532cd9396_0_687"/>
          <p:cNvSpPr txBox="1">
            <a:spLocks noGrp="1"/>
          </p:cNvSpPr>
          <p:nvPr>
            <p:ph type="dt" idx="10"/>
          </p:nvPr>
        </p:nvSpPr>
        <p:spPr>
          <a:xfrm>
            <a:off x="675799" y="6780107"/>
            <a:ext cx="2211600" cy="3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8" name="Google Shape;158;g16532cd9396_0_687"/>
          <p:cNvSpPr txBox="1">
            <a:spLocks noGrp="1"/>
          </p:cNvSpPr>
          <p:nvPr>
            <p:ph type="ftr" idx="11"/>
          </p:nvPr>
        </p:nvSpPr>
        <p:spPr>
          <a:xfrm>
            <a:off x="3256121" y="6780107"/>
            <a:ext cx="3317700" cy="3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9" name="Google Shape;159;g16532cd9396_0_687"/>
          <p:cNvSpPr txBox="1">
            <a:spLocks noGrp="1"/>
          </p:cNvSpPr>
          <p:nvPr>
            <p:ph type="sldNum" idx="12"/>
          </p:nvPr>
        </p:nvSpPr>
        <p:spPr>
          <a:xfrm>
            <a:off x="6942296" y="6780107"/>
            <a:ext cx="2211600" cy="3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6532cd9396_0_694"/>
          <p:cNvSpPr txBox="1">
            <a:spLocks noGrp="1"/>
          </p:cNvSpPr>
          <p:nvPr>
            <p:ph type="title"/>
          </p:nvPr>
        </p:nvSpPr>
        <p:spPr>
          <a:xfrm>
            <a:off x="675799" y="372933"/>
            <a:ext cx="8478300" cy="11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g16532cd9396_0_694"/>
          <p:cNvSpPr txBox="1">
            <a:spLocks noGrp="1"/>
          </p:cNvSpPr>
          <p:nvPr>
            <p:ph type="body" idx="1"/>
          </p:nvPr>
        </p:nvSpPr>
        <p:spPr>
          <a:xfrm rot="5400000">
            <a:off x="2579202" y="-153589"/>
            <a:ext cx="4671300" cy="84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3" name="Google Shape;163;g16532cd9396_0_694"/>
          <p:cNvSpPr txBox="1">
            <a:spLocks noGrp="1"/>
          </p:cNvSpPr>
          <p:nvPr>
            <p:ph type="dt" idx="10"/>
          </p:nvPr>
        </p:nvSpPr>
        <p:spPr>
          <a:xfrm>
            <a:off x="675799" y="6780107"/>
            <a:ext cx="2211600" cy="3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4" name="Google Shape;164;g16532cd9396_0_694"/>
          <p:cNvSpPr txBox="1">
            <a:spLocks noGrp="1"/>
          </p:cNvSpPr>
          <p:nvPr>
            <p:ph type="ftr" idx="11"/>
          </p:nvPr>
        </p:nvSpPr>
        <p:spPr>
          <a:xfrm>
            <a:off x="3256121" y="6780107"/>
            <a:ext cx="3317700" cy="3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5" name="Google Shape;165;g16532cd9396_0_694"/>
          <p:cNvSpPr txBox="1">
            <a:spLocks noGrp="1"/>
          </p:cNvSpPr>
          <p:nvPr>
            <p:ph type="sldNum" idx="12"/>
          </p:nvPr>
        </p:nvSpPr>
        <p:spPr>
          <a:xfrm>
            <a:off x="6942296" y="6780107"/>
            <a:ext cx="2211600" cy="3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6532cd9396_0_700"/>
          <p:cNvSpPr txBox="1">
            <a:spLocks noGrp="1"/>
          </p:cNvSpPr>
          <p:nvPr>
            <p:ph type="title"/>
          </p:nvPr>
        </p:nvSpPr>
        <p:spPr>
          <a:xfrm rot="5400000">
            <a:off x="4994501" y="2429467"/>
            <a:ext cx="6199500" cy="21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g16532cd9396_0_700"/>
          <p:cNvSpPr txBox="1">
            <a:spLocks noGrp="1"/>
          </p:cNvSpPr>
          <p:nvPr>
            <p:ph type="body" idx="1"/>
          </p:nvPr>
        </p:nvSpPr>
        <p:spPr>
          <a:xfrm rot="5400000">
            <a:off x="693928" y="371317"/>
            <a:ext cx="6199500" cy="62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9" name="Google Shape;169;g16532cd9396_0_700"/>
          <p:cNvSpPr txBox="1">
            <a:spLocks noGrp="1"/>
          </p:cNvSpPr>
          <p:nvPr>
            <p:ph type="dt" idx="10"/>
          </p:nvPr>
        </p:nvSpPr>
        <p:spPr>
          <a:xfrm>
            <a:off x="675799" y="6780107"/>
            <a:ext cx="2211600" cy="3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0" name="Google Shape;170;g16532cd9396_0_700"/>
          <p:cNvSpPr txBox="1">
            <a:spLocks noGrp="1"/>
          </p:cNvSpPr>
          <p:nvPr>
            <p:ph type="ftr" idx="11"/>
          </p:nvPr>
        </p:nvSpPr>
        <p:spPr>
          <a:xfrm>
            <a:off x="3256121" y="6780107"/>
            <a:ext cx="3317700" cy="3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1" name="Google Shape;171;g16532cd9396_0_700"/>
          <p:cNvSpPr txBox="1">
            <a:spLocks noGrp="1"/>
          </p:cNvSpPr>
          <p:nvPr>
            <p:ph type="sldNum" idx="12"/>
          </p:nvPr>
        </p:nvSpPr>
        <p:spPr>
          <a:xfrm>
            <a:off x="6942296" y="6780107"/>
            <a:ext cx="2211600" cy="3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noFill/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f644df86fb_3_3"/>
          <p:cNvSpPr/>
          <p:nvPr/>
        </p:nvSpPr>
        <p:spPr>
          <a:xfrm>
            <a:off x="-8197" y="0"/>
            <a:ext cx="4923205" cy="7315237"/>
          </a:xfrm>
          <a:custGeom>
            <a:avLst/>
            <a:gdLst/>
            <a:ahLst/>
            <a:cxnLst/>
            <a:rect l="l" t="t" r="r" b="b"/>
            <a:pathLst>
              <a:path w="116488" h="71587" extrusionOk="0">
                <a:moveTo>
                  <a:pt x="1" y="0"/>
                </a:moveTo>
                <a:lnTo>
                  <a:pt x="1" y="71587"/>
                </a:lnTo>
                <a:lnTo>
                  <a:pt x="116487" y="71587"/>
                </a:lnTo>
                <a:lnTo>
                  <a:pt x="116487" y="0"/>
                </a:lnTo>
                <a:close/>
              </a:path>
            </a:pathLst>
          </a:custGeom>
          <a:solidFill>
            <a:srgbClr val="93C47D"/>
          </a:solidFill>
          <a:ln>
            <a:noFill/>
          </a:ln>
        </p:spPr>
        <p:txBody>
          <a:bodyPr spcFirstLastPara="1" wrap="square" lIns="108875" tIns="108875" rIns="108875" bIns="1088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g1f644df86fb_3_3"/>
          <p:cNvSpPr txBox="1">
            <a:spLocks noGrp="1"/>
          </p:cNvSpPr>
          <p:nvPr>
            <p:ph type="ctrTitle"/>
          </p:nvPr>
        </p:nvSpPr>
        <p:spPr>
          <a:xfrm>
            <a:off x="911063" y="2245140"/>
            <a:ext cx="3072457" cy="2555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200"/>
              <a:buNone/>
              <a:defRPr sz="5100">
                <a:solidFill>
                  <a:srgbClr val="FFFFFF"/>
                </a:solidFill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>
                <a:solidFill>
                  <a:schemeClr val="lt1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>
                <a:solidFill>
                  <a:schemeClr val="lt1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>
                <a:solidFill>
                  <a:schemeClr val="lt1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>
                <a:solidFill>
                  <a:schemeClr val="lt1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>
                <a:solidFill>
                  <a:schemeClr val="lt1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>
                <a:solidFill>
                  <a:schemeClr val="lt1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>
                <a:solidFill>
                  <a:schemeClr val="lt1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g1f644df86fb_3_3"/>
          <p:cNvSpPr txBox="1">
            <a:spLocks noGrp="1"/>
          </p:cNvSpPr>
          <p:nvPr>
            <p:ph type="subTitle" idx="1"/>
          </p:nvPr>
        </p:nvSpPr>
        <p:spPr>
          <a:xfrm>
            <a:off x="1338293" y="4557555"/>
            <a:ext cx="2936363" cy="54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sz="33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sz="33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sz="33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sz="33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sz="33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sz="33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sz="33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sz="33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g16532cd9396_0_120"/>
          <p:cNvSpPr txBox="1">
            <a:spLocks noGrp="1"/>
          </p:cNvSpPr>
          <p:nvPr>
            <p:ph type="title"/>
          </p:nvPr>
        </p:nvSpPr>
        <p:spPr>
          <a:xfrm>
            <a:off x="335078" y="632924"/>
            <a:ext cx="9159600" cy="8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g16532cd9396_0_120"/>
          <p:cNvSpPr txBox="1">
            <a:spLocks noGrp="1"/>
          </p:cNvSpPr>
          <p:nvPr>
            <p:ph type="body" idx="1"/>
          </p:nvPr>
        </p:nvSpPr>
        <p:spPr>
          <a:xfrm>
            <a:off x="335078" y="1639076"/>
            <a:ext cx="9159600" cy="48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t" anchorCtr="0">
            <a:normAutofit/>
          </a:bodyPr>
          <a:lstStyle>
            <a:lvl1pPr marL="457200" lvl="0" indent="-3619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marL="914400" lvl="1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g16532cd9396_0_120"/>
          <p:cNvSpPr txBox="1">
            <a:spLocks noGrp="1"/>
          </p:cNvSpPr>
          <p:nvPr>
            <p:ph type="sldNum" idx="12"/>
          </p:nvPr>
        </p:nvSpPr>
        <p:spPr>
          <a:xfrm>
            <a:off x="9107892" y="6632131"/>
            <a:ext cx="589800" cy="5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f644df86fb_3_7"/>
          <p:cNvSpPr/>
          <p:nvPr/>
        </p:nvSpPr>
        <p:spPr>
          <a:xfrm>
            <a:off x="0" y="0"/>
            <a:ext cx="9829800" cy="188416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spcFirstLastPara="1" wrap="square" lIns="108875" tIns="108875" rIns="108875" bIns="1088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g1f644df86fb_3_7"/>
          <p:cNvSpPr txBox="1">
            <a:spLocks noGrp="1"/>
          </p:cNvSpPr>
          <p:nvPr>
            <p:ph type="body" idx="1"/>
          </p:nvPr>
        </p:nvSpPr>
        <p:spPr>
          <a:xfrm>
            <a:off x="639491" y="2100729"/>
            <a:ext cx="8569147" cy="4288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AutoNum type="arabicPeriod"/>
              <a:defRPr sz="2400"/>
            </a:lvl1pPr>
            <a:lvl2pPr marL="914400" lvl="1" indent="-38100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lphaLcPeriod"/>
              <a:defRPr sz="2400"/>
            </a:lvl2pPr>
            <a:lvl3pPr marL="1371600" lvl="2" indent="-38100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romanLcPeriod"/>
              <a:defRPr sz="2400"/>
            </a:lvl3pPr>
            <a:lvl4pPr marL="1828800" lvl="3" indent="-38100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  <a:defRPr sz="2400"/>
            </a:lvl4pPr>
            <a:lvl5pPr marL="2286000" lvl="4" indent="-38100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lphaLcPeriod"/>
              <a:defRPr sz="2400"/>
            </a:lvl5pPr>
            <a:lvl6pPr marL="2743200" lvl="5" indent="-38100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romanLcPeriod"/>
              <a:defRPr sz="2400"/>
            </a:lvl6pPr>
            <a:lvl7pPr marL="3200400" lvl="6" indent="-38100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  <a:defRPr sz="2400"/>
            </a:lvl7pPr>
            <a:lvl8pPr marL="3657600" lvl="7" indent="-38100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lphaLcPeriod"/>
              <a:defRPr sz="2400"/>
            </a:lvl8pPr>
            <a:lvl9pPr marL="4114800" lvl="8" indent="-381000" algn="l">
              <a:lnSpc>
                <a:spcPct val="100000"/>
              </a:lnSpc>
              <a:spcBef>
                <a:spcPts val="1900"/>
              </a:spcBef>
              <a:spcAft>
                <a:spcPts val="1900"/>
              </a:spcAft>
              <a:buClr>
                <a:schemeClr val="dk1"/>
              </a:buClr>
              <a:buSzPts val="2400"/>
              <a:buFont typeface="Arial"/>
              <a:buAutoNum type="romanLcPeriod"/>
              <a:defRPr sz="2400"/>
            </a:lvl9pPr>
          </a:lstStyle>
          <a:p>
            <a:endParaRPr/>
          </a:p>
        </p:txBody>
      </p:sp>
      <p:sp>
        <p:nvSpPr>
          <p:cNvPr id="182" name="Google Shape;182;g1f644df86fb_3_7"/>
          <p:cNvSpPr txBox="1">
            <a:spLocks noGrp="1"/>
          </p:cNvSpPr>
          <p:nvPr>
            <p:ph type="title"/>
          </p:nvPr>
        </p:nvSpPr>
        <p:spPr>
          <a:xfrm>
            <a:off x="639504" y="648432"/>
            <a:ext cx="8702663" cy="966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>
            <a:endParaRPr/>
          </a:p>
        </p:txBody>
      </p:sp>
      <p:sp>
        <p:nvSpPr>
          <p:cNvPr id="183" name="Google Shape;183;g1f644df86fb_3_7"/>
          <p:cNvSpPr/>
          <p:nvPr/>
        </p:nvSpPr>
        <p:spPr>
          <a:xfrm rot="5400000">
            <a:off x="9301208" y="362757"/>
            <a:ext cx="337136" cy="254828"/>
          </a:xfrm>
          <a:custGeom>
            <a:avLst/>
            <a:gdLst/>
            <a:ahLst/>
            <a:cxnLst/>
            <a:rect l="l" t="t" r="r" b="b"/>
            <a:pathLst>
              <a:path w="3292" h="3292" extrusionOk="0">
                <a:moveTo>
                  <a:pt x="2194" y="1"/>
                </a:moveTo>
                <a:cubicBezTo>
                  <a:pt x="2194" y="1231"/>
                  <a:pt x="1197" y="2228"/>
                  <a:pt x="1" y="2228"/>
                </a:cubicBezTo>
                <a:lnTo>
                  <a:pt x="1" y="3291"/>
                </a:lnTo>
                <a:cubicBezTo>
                  <a:pt x="1796" y="3291"/>
                  <a:pt x="3258" y="1796"/>
                  <a:pt x="3291" y="1"/>
                </a:cubicBezTo>
                <a:close/>
              </a:path>
            </a:pathLst>
          </a:custGeom>
          <a:solidFill>
            <a:srgbClr val="38761D"/>
          </a:solidFill>
          <a:ln>
            <a:noFill/>
          </a:ln>
        </p:spPr>
        <p:txBody>
          <a:bodyPr spcFirstLastPara="1" wrap="square" lIns="108875" tIns="108875" rIns="108875" bIns="1088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SECTION_TITLE_AND_DESCRIPTION_1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f644df86fb_3_12"/>
          <p:cNvSpPr/>
          <p:nvPr/>
        </p:nvSpPr>
        <p:spPr>
          <a:xfrm>
            <a:off x="-5429" y="-18169"/>
            <a:ext cx="1775685" cy="733354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08875" tIns="108875" rIns="108875" bIns="1088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g1f644df86fb_3_12"/>
          <p:cNvSpPr txBox="1">
            <a:spLocks noGrp="1"/>
          </p:cNvSpPr>
          <p:nvPr>
            <p:ph type="title"/>
          </p:nvPr>
        </p:nvSpPr>
        <p:spPr>
          <a:xfrm>
            <a:off x="4449402" y="1201956"/>
            <a:ext cx="1604438" cy="85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187" name="Google Shape;187;g1f644df86fb_3_12"/>
          <p:cNvSpPr txBox="1">
            <a:spLocks noGrp="1"/>
          </p:cNvSpPr>
          <p:nvPr>
            <p:ph type="subTitle" idx="1"/>
          </p:nvPr>
        </p:nvSpPr>
        <p:spPr>
          <a:xfrm>
            <a:off x="6039440" y="1201956"/>
            <a:ext cx="2287493" cy="85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88" name="Google Shape;188;g1f644df86fb_3_12"/>
          <p:cNvSpPr txBox="1">
            <a:spLocks noGrp="1"/>
          </p:cNvSpPr>
          <p:nvPr>
            <p:ph type="title" idx="2"/>
          </p:nvPr>
        </p:nvSpPr>
        <p:spPr>
          <a:xfrm>
            <a:off x="3176625" y="1161849"/>
            <a:ext cx="1149068" cy="935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100"/>
              <a:buNone/>
              <a:defRPr sz="5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100"/>
              <a:buNone/>
              <a:defRPr sz="7100" u="sng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100"/>
              <a:buNone/>
              <a:defRPr sz="7100" u="sng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100"/>
              <a:buNone/>
              <a:defRPr sz="7100" u="sng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100"/>
              <a:buNone/>
              <a:defRPr sz="7100" u="sng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100"/>
              <a:buNone/>
              <a:defRPr sz="7100" u="sng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100"/>
              <a:buNone/>
              <a:defRPr sz="7100" u="sng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100"/>
              <a:buNone/>
              <a:defRPr sz="7100" u="sng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100"/>
              <a:buNone/>
              <a:defRPr sz="7100" u="sng"/>
            </a:lvl9pPr>
          </a:lstStyle>
          <a:p>
            <a:endParaRPr/>
          </a:p>
        </p:txBody>
      </p:sp>
      <p:sp>
        <p:nvSpPr>
          <p:cNvPr id="189" name="Google Shape;189;g1f644df86fb_3_12"/>
          <p:cNvSpPr txBox="1">
            <a:spLocks noGrp="1"/>
          </p:cNvSpPr>
          <p:nvPr>
            <p:ph type="title" idx="3"/>
          </p:nvPr>
        </p:nvSpPr>
        <p:spPr>
          <a:xfrm>
            <a:off x="4449402" y="2557087"/>
            <a:ext cx="1604438" cy="85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190" name="Google Shape;190;g1f644df86fb_3_12"/>
          <p:cNvSpPr txBox="1">
            <a:spLocks noGrp="1"/>
          </p:cNvSpPr>
          <p:nvPr>
            <p:ph type="subTitle" idx="4"/>
          </p:nvPr>
        </p:nvSpPr>
        <p:spPr>
          <a:xfrm>
            <a:off x="6053953" y="2557087"/>
            <a:ext cx="2258468" cy="85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91" name="Google Shape;191;g1f644df86fb_3_12"/>
          <p:cNvSpPr txBox="1">
            <a:spLocks noGrp="1"/>
          </p:cNvSpPr>
          <p:nvPr>
            <p:ph type="title" idx="5"/>
          </p:nvPr>
        </p:nvSpPr>
        <p:spPr>
          <a:xfrm>
            <a:off x="3176625" y="2516981"/>
            <a:ext cx="1149068" cy="935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100"/>
              <a:buNone/>
              <a:defRPr sz="5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100"/>
              <a:buNone/>
              <a:defRPr sz="7100" u="sng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100"/>
              <a:buNone/>
              <a:defRPr sz="7100" u="sng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100"/>
              <a:buNone/>
              <a:defRPr sz="7100" u="sng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100"/>
              <a:buNone/>
              <a:defRPr sz="7100" u="sng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100"/>
              <a:buNone/>
              <a:defRPr sz="7100" u="sng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100"/>
              <a:buNone/>
              <a:defRPr sz="7100" u="sng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100"/>
              <a:buNone/>
              <a:defRPr sz="7100" u="sng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100"/>
              <a:buNone/>
              <a:defRPr sz="7100" u="sng"/>
            </a:lvl9pPr>
          </a:lstStyle>
          <a:p>
            <a:endParaRPr/>
          </a:p>
        </p:txBody>
      </p:sp>
      <p:sp>
        <p:nvSpPr>
          <p:cNvPr id="192" name="Google Shape;192;g1f644df86fb_3_12"/>
          <p:cNvSpPr txBox="1">
            <a:spLocks noGrp="1"/>
          </p:cNvSpPr>
          <p:nvPr>
            <p:ph type="title" idx="6"/>
          </p:nvPr>
        </p:nvSpPr>
        <p:spPr>
          <a:xfrm>
            <a:off x="4449402" y="3906684"/>
            <a:ext cx="1604438" cy="85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193" name="Google Shape;193;g1f644df86fb_3_12"/>
          <p:cNvSpPr txBox="1">
            <a:spLocks noGrp="1"/>
          </p:cNvSpPr>
          <p:nvPr>
            <p:ph type="subTitle" idx="7"/>
          </p:nvPr>
        </p:nvSpPr>
        <p:spPr>
          <a:xfrm>
            <a:off x="6039440" y="3906684"/>
            <a:ext cx="2287493" cy="85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94" name="Google Shape;194;g1f644df86fb_3_12"/>
          <p:cNvSpPr txBox="1">
            <a:spLocks noGrp="1"/>
          </p:cNvSpPr>
          <p:nvPr>
            <p:ph type="title" idx="8"/>
          </p:nvPr>
        </p:nvSpPr>
        <p:spPr>
          <a:xfrm>
            <a:off x="3176625" y="3866577"/>
            <a:ext cx="1149068" cy="935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100"/>
              <a:buNone/>
              <a:defRPr sz="5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100"/>
              <a:buNone/>
              <a:defRPr sz="7100" u="sng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100"/>
              <a:buNone/>
              <a:defRPr sz="7100" u="sng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100"/>
              <a:buNone/>
              <a:defRPr sz="7100" u="sng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100"/>
              <a:buNone/>
              <a:defRPr sz="7100" u="sng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100"/>
              <a:buNone/>
              <a:defRPr sz="7100" u="sng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100"/>
              <a:buNone/>
              <a:defRPr sz="7100" u="sng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100"/>
              <a:buNone/>
              <a:defRPr sz="7100" u="sng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100"/>
              <a:buNone/>
              <a:defRPr sz="7100" u="sng"/>
            </a:lvl9pPr>
          </a:lstStyle>
          <a:p>
            <a:endParaRPr/>
          </a:p>
        </p:txBody>
      </p:sp>
      <p:sp>
        <p:nvSpPr>
          <p:cNvPr id="195" name="Google Shape;195;g1f644df86fb_3_12"/>
          <p:cNvSpPr txBox="1">
            <a:spLocks noGrp="1"/>
          </p:cNvSpPr>
          <p:nvPr>
            <p:ph type="title" idx="9"/>
          </p:nvPr>
        </p:nvSpPr>
        <p:spPr>
          <a:xfrm>
            <a:off x="4449398" y="5259129"/>
            <a:ext cx="1604438" cy="85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196" name="Google Shape;196;g1f644df86fb_3_12"/>
          <p:cNvSpPr txBox="1">
            <a:spLocks noGrp="1"/>
          </p:cNvSpPr>
          <p:nvPr>
            <p:ph type="subTitle" idx="13"/>
          </p:nvPr>
        </p:nvSpPr>
        <p:spPr>
          <a:xfrm>
            <a:off x="6053953" y="5259129"/>
            <a:ext cx="2258468" cy="85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97" name="Google Shape;197;g1f644df86fb_3_12"/>
          <p:cNvSpPr txBox="1">
            <a:spLocks noGrp="1"/>
          </p:cNvSpPr>
          <p:nvPr>
            <p:ph type="title" idx="14"/>
          </p:nvPr>
        </p:nvSpPr>
        <p:spPr>
          <a:xfrm>
            <a:off x="3176625" y="5219022"/>
            <a:ext cx="1149068" cy="935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100"/>
              <a:buNone/>
              <a:defRPr sz="5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100"/>
              <a:buNone/>
              <a:defRPr sz="7100" u="sng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100"/>
              <a:buNone/>
              <a:defRPr sz="7100" u="sng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100"/>
              <a:buNone/>
              <a:defRPr sz="7100" u="sng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100"/>
              <a:buNone/>
              <a:defRPr sz="7100" u="sng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100"/>
              <a:buNone/>
              <a:defRPr sz="7100" u="sng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100"/>
              <a:buNone/>
              <a:defRPr sz="7100" u="sng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100"/>
              <a:buNone/>
              <a:defRPr sz="7100" u="sng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100"/>
              <a:buNone/>
              <a:defRPr sz="7100" u="sng"/>
            </a:lvl9pPr>
          </a:lstStyle>
          <a:p>
            <a:endParaRPr/>
          </a:p>
        </p:txBody>
      </p:sp>
      <p:sp>
        <p:nvSpPr>
          <p:cNvPr id="198" name="Google Shape;198;g1f644df86fb_3_12"/>
          <p:cNvSpPr txBox="1">
            <a:spLocks noGrp="1"/>
          </p:cNvSpPr>
          <p:nvPr>
            <p:ph type="title" idx="15"/>
          </p:nvPr>
        </p:nvSpPr>
        <p:spPr>
          <a:xfrm rot="-5400000">
            <a:off x="-2323680" y="3346639"/>
            <a:ext cx="6237440" cy="621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39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>
            <a:endParaRPr/>
          </a:p>
        </p:txBody>
      </p:sp>
      <p:sp>
        <p:nvSpPr>
          <p:cNvPr id="199" name="Google Shape;199;g1f644df86fb_3_12"/>
          <p:cNvSpPr/>
          <p:nvPr/>
        </p:nvSpPr>
        <p:spPr>
          <a:xfrm rot="5400000">
            <a:off x="9286970" y="269590"/>
            <a:ext cx="337136" cy="254828"/>
          </a:xfrm>
          <a:custGeom>
            <a:avLst/>
            <a:gdLst/>
            <a:ahLst/>
            <a:cxnLst/>
            <a:rect l="l" t="t" r="r" b="b"/>
            <a:pathLst>
              <a:path w="3292" h="3292" extrusionOk="0">
                <a:moveTo>
                  <a:pt x="2194" y="1"/>
                </a:moveTo>
                <a:cubicBezTo>
                  <a:pt x="2194" y="1231"/>
                  <a:pt x="1197" y="2228"/>
                  <a:pt x="1" y="2228"/>
                </a:cubicBezTo>
                <a:lnTo>
                  <a:pt x="1" y="3291"/>
                </a:lnTo>
                <a:cubicBezTo>
                  <a:pt x="1796" y="3291"/>
                  <a:pt x="3258" y="1796"/>
                  <a:pt x="329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08875" tIns="108875" rIns="108875" bIns="1088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f644df86fb_3_28"/>
          <p:cNvSpPr txBox="1">
            <a:spLocks noGrp="1"/>
          </p:cNvSpPr>
          <p:nvPr>
            <p:ph type="body" idx="1"/>
          </p:nvPr>
        </p:nvSpPr>
        <p:spPr>
          <a:xfrm>
            <a:off x="647419" y="3405013"/>
            <a:ext cx="3504285" cy="2037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t" anchorCtr="0">
            <a:noAutofit/>
          </a:bodyPr>
          <a:lstStyle>
            <a:lvl1pPr marL="457200" lvl="0" indent="-3492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>
                <a:solidFill>
                  <a:schemeClr val="dk1"/>
                </a:solidFill>
              </a:defRPr>
            </a:lvl1pPr>
            <a:lvl2pPr marL="914400" lvl="1" indent="-34925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SzPts val="1900"/>
              <a:buChar char="○"/>
              <a:defRPr sz="1900"/>
            </a:lvl2pPr>
            <a:lvl3pPr marL="1371600" lvl="2" indent="-34925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SzPts val="1900"/>
              <a:buChar char="■"/>
              <a:defRPr sz="1900"/>
            </a:lvl3pPr>
            <a:lvl4pPr marL="1828800" lvl="3" indent="-34925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SzPts val="1900"/>
              <a:buChar char="●"/>
              <a:defRPr sz="1900"/>
            </a:lvl4pPr>
            <a:lvl5pPr marL="2286000" lvl="4" indent="-34925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SzPts val="1900"/>
              <a:buChar char="○"/>
              <a:defRPr sz="1900"/>
            </a:lvl5pPr>
            <a:lvl6pPr marL="2743200" lvl="5" indent="-34925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SzPts val="1900"/>
              <a:buChar char="■"/>
              <a:defRPr sz="1900"/>
            </a:lvl6pPr>
            <a:lvl7pPr marL="3200400" lvl="6" indent="-34925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SzPts val="1900"/>
              <a:buChar char="●"/>
              <a:defRPr sz="1900"/>
            </a:lvl7pPr>
            <a:lvl8pPr marL="3657600" lvl="7" indent="-34925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SzPts val="1900"/>
              <a:buChar char="○"/>
              <a:defRPr sz="1900"/>
            </a:lvl8pPr>
            <a:lvl9pPr marL="4114800" lvl="8" indent="-349250" algn="l">
              <a:lnSpc>
                <a:spcPct val="100000"/>
              </a:lnSpc>
              <a:spcBef>
                <a:spcPts val="1900"/>
              </a:spcBef>
              <a:spcAft>
                <a:spcPts val="1900"/>
              </a:spcAft>
              <a:buSzPts val="1900"/>
              <a:buChar char="■"/>
              <a:defRPr sz="1900"/>
            </a:lvl9pPr>
          </a:lstStyle>
          <a:p>
            <a:endParaRPr/>
          </a:p>
        </p:txBody>
      </p:sp>
      <p:sp>
        <p:nvSpPr>
          <p:cNvPr id="202" name="Google Shape;202;g1f644df86fb_3_28"/>
          <p:cNvSpPr txBox="1">
            <a:spLocks noGrp="1"/>
          </p:cNvSpPr>
          <p:nvPr>
            <p:ph type="title"/>
          </p:nvPr>
        </p:nvSpPr>
        <p:spPr>
          <a:xfrm>
            <a:off x="647446" y="1872852"/>
            <a:ext cx="3669727" cy="1237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>
            <a:endParaRPr/>
          </a:p>
        </p:txBody>
      </p:sp>
      <p:sp>
        <p:nvSpPr>
          <p:cNvPr id="203" name="Google Shape;203;g1f644df86fb_3_28"/>
          <p:cNvSpPr/>
          <p:nvPr/>
        </p:nvSpPr>
        <p:spPr>
          <a:xfrm>
            <a:off x="4915142" y="3657600"/>
            <a:ext cx="4914900" cy="3667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08875" tIns="108875" rIns="108875" bIns="1088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g1f644df86fb_3_28"/>
          <p:cNvSpPr/>
          <p:nvPr/>
        </p:nvSpPr>
        <p:spPr>
          <a:xfrm rot="5400000">
            <a:off x="9286970" y="269590"/>
            <a:ext cx="337136" cy="254828"/>
          </a:xfrm>
          <a:custGeom>
            <a:avLst/>
            <a:gdLst/>
            <a:ahLst/>
            <a:cxnLst/>
            <a:rect l="l" t="t" r="r" b="b"/>
            <a:pathLst>
              <a:path w="3292" h="3292" extrusionOk="0">
                <a:moveTo>
                  <a:pt x="2194" y="1"/>
                </a:moveTo>
                <a:cubicBezTo>
                  <a:pt x="2194" y="1231"/>
                  <a:pt x="1197" y="2228"/>
                  <a:pt x="1" y="2228"/>
                </a:cubicBezTo>
                <a:lnTo>
                  <a:pt x="1" y="3291"/>
                </a:lnTo>
                <a:cubicBezTo>
                  <a:pt x="1796" y="3291"/>
                  <a:pt x="3258" y="1796"/>
                  <a:pt x="329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08875" tIns="108875" rIns="108875" bIns="1088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ody 1">
  <p:cSld name="ONE_COLUMN_TEXT_1">
    <p:bg>
      <p:bgPr>
        <a:solidFill>
          <a:srgbClr val="FFFFFF"/>
        </a:solid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f644df86fb_3_33"/>
          <p:cNvSpPr/>
          <p:nvPr/>
        </p:nvSpPr>
        <p:spPr>
          <a:xfrm>
            <a:off x="7540480" y="0"/>
            <a:ext cx="2291685" cy="7315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08875" tIns="108875" rIns="108875" bIns="1088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g1f644df86fb_3_33"/>
          <p:cNvSpPr txBox="1">
            <a:spLocks noGrp="1"/>
          </p:cNvSpPr>
          <p:nvPr>
            <p:ph type="title"/>
          </p:nvPr>
        </p:nvSpPr>
        <p:spPr>
          <a:xfrm>
            <a:off x="2632729" y="1853316"/>
            <a:ext cx="4564342" cy="102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>
            <a:endParaRPr/>
          </a:p>
        </p:txBody>
      </p:sp>
      <p:sp>
        <p:nvSpPr>
          <p:cNvPr id="208" name="Google Shape;208;g1f644df86fb_3_33"/>
          <p:cNvSpPr txBox="1">
            <a:spLocks noGrp="1"/>
          </p:cNvSpPr>
          <p:nvPr>
            <p:ph type="subTitle" idx="1"/>
          </p:nvPr>
        </p:nvSpPr>
        <p:spPr>
          <a:xfrm>
            <a:off x="3291301" y="3146204"/>
            <a:ext cx="3247252" cy="2489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09" name="Google Shape;209;g1f644df86fb_3_33"/>
          <p:cNvSpPr/>
          <p:nvPr/>
        </p:nvSpPr>
        <p:spPr>
          <a:xfrm>
            <a:off x="-3010" y="0"/>
            <a:ext cx="2291685" cy="7315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08875" tIns="108875" rIns="108875" bIns="1088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f644df86fb_3_38"/>
          <p:cNvSpPr txBox="1">
            <a:spLocks noGrp="1"/>
          </p:cNvSpPr>
          <p:nvPr>
            <p:ph type="title"/>
          </p:nvPr>
        </p:nvSpPr>
        <p:spPr>
          <a:xfrm>
            <a:off x="642739" y="650418"/>
            <a:ext cx="8577855" cy="968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rgbClr val="FFFFFF"/>
        </a:solid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f644df86fb_3_40"/>
          <p:cNvSpPr txBox="1">
            <a:spLocks noGrp="1"/>
          </p:cNvSpPr>
          <p:nvPr>
            <p:ph type="title" hasCustomPrompt="1"/>
          </p:nvPr>
        </p:nvSpPr>
        <p:spPr>
          <a:xfrm>
            <a:off x="2559844" y="2189618"/>
            <a:ext cx="4710113" cy="212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400"/>
              <a:buNone/>
              <a:defRPr sz="114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400"/>
              <a:buNone/>
              <a:defRPr sz="114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400"/>
              <a:buNone/>
              <a:defRPr sz="114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400"/>
              <a:buNone/>
              <a:defRPr sz="114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400"/>
              <a:buNone/>
              <a:defRPr sz="114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400"/>
              <a:buNone/>
              <a:defRPr sz="114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400"/>
              <a:buNone/>
              <a:defRPr sz="114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400"/>
              <a:buNone/>
              <a:defRPr sz="114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400"/>
              <a:buNone/>
              <a:defRPr sz="11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4" name="Google Shape;214;g1f644df86fb_3_40"/>
          <p:cNvSpPr txBox="1">
            <a:spLocks noGrp="1"/>
          </p:cNvSpPr>
          <p:nvPr>
            <p:ph type="subTitle" idx="1"/>
          </p:nvPr>
        </p:nvSpPr>
        <p:spPr>
          <a:xfrm>
            <a:off x="3471148" y="4129422"/>
            <a:ext cx="2887665" cy="1008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9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numbers">
  <p:cSld name="BIG_NUMBER_1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f644df86fb_3_43"/>
          <p:cNvSpPr txBox="1">
            <a:spLocks noGrp="1"/>
          </p:cNvSpPr>
          <p:nvPr>
            <p:ph type="title"/>
          </p:nvPr>
        </p:nvSpPr>
        <p:spPr>
          <a:xfrm>
            <a:off x="1669287" y="1125333"/>
            <a:ext cx="1617983" cy="1114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9pPr>
          </a:lstStyle>
          <a:p>
            <a:endParaRPr/>
          </a:p>
        </p:txBody>
      </p:sp>
      <p:sp>
        <p:nvSpPr>
          <p:cNvPr id="217" name="Google Shape;217;g1f644df86fb_3_43"/>
          <p:cNvSpPr txBox="1">
            <a:spLocks noGrp="1"/>
          </p:cNvSpPr>
          <p:nvPr>
            <p:ph type="subTitle" idx="1"/>
          </p:nvPr>
        </p:nvSpPr>
        <p:spPr>
          <a:xfrm>
            <a:off x="3494476" y="1195868"/>
            <a:ext cx="2840903" cy="866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18" name="Google Shape;218;g1f644df86fb_3_43"/>
          <p:cNvSpPr txBox="1">
            <a:spLocks noGrp="1"/>
          </p:cNvSpPr>
          <p:nvPr>
            <p:ph type="title" idx="2"/>
          </p:nvPr>
        </p:nvSpPr>
        <p:spPr>
          <a:xfrm>
            <a:off x="1669281" y="5181476"/>
            <a:ext cx="1627335" cy="1114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9pPr>
          </a:lstStyle>
          <a:p>
            <a:endParaRPr/>
          </a:p>
        </p:txBody>
      </p:sp>
      <p:sp>
        <p:nvSpPr>
          <p:cNvPr id="219" name="Google Shape;219;g1f644df86fb_3_43"/>
          <p:cNvSpPr txBox="1">
            <a:spLocks noGrp="1"/>
          </p:cNvSpPr>
          <p:nvPr>
            <p:ph type="subTitle" idx="3"/>
          </p:nvPr>
        </p:nvSpPr>
        <p:spPr>
          <a:xfrm>
            <a:off x="3489396" y="5252009"/>
            <a:ext cx="2840903" cy="866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>
                <a:solidFill>
                  <a:schemeClr val="dk1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20" name="Google Shape;220;g1f644df86fb_3_43"/>
          <p:cNvSpPr txBox="1">
            <a:spLocks noGrp="1"/>
          </p:cNvSpPr>
          <p:nvPr>
            <p:ph type="title" idx="4"/>
          </p:nvPr>
        </p:nvSpPr>
        <p:spPr>
          <a:xfrm>
            <a:off x="6569594" y="3116719"/>
            <a:ext cx="1617982" cy="1114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9pPr>
          </a:lstStyle>
          <a:p>
            <a:endParaRPr/>
          </a:p>
        </p:txBody>
      </p:sp>
      <p:sp>
        <p:nvSpPr>
          <p:cNvPr id="221" name="Google Shape;221;g1f644df86fb_3_43"/>
          <p:cNvSpPr txBox="1">
            <a:spLocks noGrp="1"/>
          </p:cNvSpPr>
          <p:nvPr>
            <p:ph type="subTitle" idx="5"/>
          </p:nvPr>
        </p:nvSpPr>
        <p:spPr>
          <a:xfrm>
            <a:off x="3489396" y="3162832"/>
            <a:ext cx="2840903" cy="866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titles and two columns 1">
  <p:cSld name="SECTION_TITLE_AND_DESCRIPTION_1_1_1_1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f644df86fb_3_50"/>
          <p:cNvSpPr txBox="1">
            <a:spLocks noGrp="1"/>
          </p:cNvSpPr>
          <p:nvPr>
            <p:ph type="title"/>
          </p:nvPr>
        </p:nvSpPr>
        <p:spPr>
          <a:xfrm>
            <a:off x="948795" y="775111"/>
            <a:ext cx="2505503" cy="85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4" name="Google Shape;224;g1f644df86fb_3_50"/>
          <p:cNvSpPr txBox="1">
            <a:spLocks noGrp="1"/>
          </p:cNvSpPr>
          <p:nvPr>
            <p:ph type="subTitle" idx="1"/>
          </p:nvPr>
        </p:nvSpPr>
        <p:spPr>
          <a:xfrm>
            <a:off x="859140" y="1526009"/>
            <a:ext cx="2684813" cy="1216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5" name="Google Shape;225;g1f644df86fb_3_50"/>
          <p:cNvSpPr txBox="1">
            <a:spLocks noGrp="1"/>
          </p:cNvSpPr>
          <p:nvPr>
            <p:ph type="title" idx="2"/>
          </p:nvPr>
        </p:nvSpPr>
        <p:spPr>
          <a:xfrm>
            <a:off x="6365451" y="4414323"/>
            <a:ext cx="2505502" cy="85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9pPr>
          </a:lstStyle>
          <a:p>
            <a:endParaRPr/>
          </a:p>
        </p:txBody>
      </p:sp>
      <p:sp>
        <p:nvSpPr>
          <p:cNvPr id="226" name="Google Shape;226;g1f644df86fb_3_50"/>
          <p:cNvSpPr txBox="1">
            <a:spLocks noGrp="1"/>
          </p:cNvSpPr>
          <p:nvPr>
            <p:ph type="subTitle" idx="3"/>
          </p:nvPr>
        </p:nvSpPr>
        <p:spPr>
          <a:xfrm>
            <a:off x="6289341" y="5171315"/>
            <a:ext cx="2657723" cy="1216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None/>
              <a:defRPr sz="19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rgbClr val="93C47D"/>
        </a:solid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1f644df86fb_3_55"/>
          <p:cNvSpPr txBox="1">
            <a:spLocks noGrp="1"/>
          </p:cNvSpPr>
          <p:nvPr>
            <p:ph type="title"/>
          </p:nvPr>
        </p:nvSpPr>
        <p:spPr>
          <a:xfrm>
            <a:off x="1011521" y="945067"/>
            <a:ext cx="7806758" cy="5425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ctr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600"/>
              <a:buNone/>
              <a:defRPr sz="7100">
                <a:solidFill>
                  <a:srgbClr val="FFFFFF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600"/>
              <a:buNone/>
              <a:defRPr sz="8600">
                <a:solidFill>
                  <a:schemeClr val="dk1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600"/>
              <a:buNone/>
              <a:defRPr sz="8600">
                <a:solidFill>
                  <a:schemeClr val="dk1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600"/>
              <a:buNone/>
              <a:defRPr sz="8600">
                <a:solidFill>
                  <a:schemeClr val="dk1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600"/>
              <a:buNone/>
              <a:defRPr sz="8600">
                <a:solidFill>
                  <a:schemeClr val="dk1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600"/>
              <a:buNone/>
              <a:defRPr sz="8600">
                <a:solidFill>
                  <a:schemeClr val="dk1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600"/>
              <a:buNone/>
              <a:defRPr sz="8600">
                <a:solidFill>
                  <a:schemeClr val="dk1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600"/>
              <a:buNone/>
              <a:defRPr sz="8600">
                <a:solidFill>
                  <a:schemeClr val="dk1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600"/>
              <a:buNone/>
              <a:defRPr sz="8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229" name="Google Shape;229;g1f644df86fb_3_55"/>
          <p:cNvGrpSpPr/>
          <p:nvPr/>
        </p:nvGrpSpPr>
        <p:grpSpPr>
          <a:xfrm>
            <a:off x="263598" y="256747"/>
            <a:ext cx="9294794" cy="6814037"/>
            <a:chOff x="4470525" y="1344500"/>
            <a:chExt cx="2701975" cy="1497225"/>
          </a:xfrm>
        </p:grpSpPr>
        <p:sp>
          <p:nvSpPr>
            <p:cNvPr id="230" name="Google Shape;230;g1f644df86fb_3_55"/>
            <p:cNvSpPr/>
            <p:nvPr/>
          </p:nvSpPr>
          <p:spPr>
            <a:xfrm>
              <a:off x="6664000" y="2732850"/>
              <a:ext cx="108875" cy="108875"/>
            </a:xfrm>
            <a:custGeom>
              <a:avLst/>
              <a:gdLst/>
              <a:ahLst/>
              <a:cxnLst/>
              <a:rect l="l" t="t" r="r" b="b"/>
              <a:pathLst>
                <a:path w="4355" h="4355" extrusionOk="0">
                  <a:moveTo>
                    <a:pt x="0" y="1"/>
                  </a:moveTo>
                  <a:lnTo>
                    <a:pt x="0" y="1796"/>
                  </a:lnTo>
                  <a:cubicBezTo>
                    <a:pt x="1396" y="1796"/>
                    <a:pt x="2526" y="2959"/>
                    <a:pt x="2559" y="4355"/>
                  </a:cubicBezTo>
                  <a:lnTo>
                    <a:pt x="4354" y="4355"/>
                  </a:lnTo>
                  <a:cubicBezTo>
                    <a:pt x="4354" y="1962"/>
                    <a:pt x="2393" y="1"/>
                    <a:pt x="0" y="1"/>
                  </a:cubicBez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108875" tIns="108875" rIns="108875" bIns="1088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endPara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g1f644df86fb_3_55"/>
            <p:cNvSpPr/>
            <p:nvPr/>
          </p:nvSpPr>
          <p:spPr>
            <a:xfrm>
              <a:off x="6866725" y="2552550"/>
              <a:ext cx="108875" cy="108875"/>
            </a:xfrm>
            <a:custGeom>
              <a:avLst/>
              <a:gdLst/>
              <a:ahLst/>
              <a:cxnLst/>
              <a:rect l="l" t="t" r="r" b="b"/>
              <a:pathLst>
                <a:path w="4355" h="4355" extrusionOk="0">
                  <a:moveTo>
                    <a:pt x="2560" y="1"/>
                  </a:moveTo>
                  <a:cubicBezTo>
                    <a:pt x="2560" y="1397"/>
                    <a:pt x="1396" y="2560"/>
                    <a:pt x="1" y="2560"/>
                  </a:cubicBezTo>
                  <a:lnTo>
                    <a:pt x="1" y="4355"/>
                  </a:lnTo>
                  <a:cubicBezTo>
                    <a:pt x="2394" y="4355"/>
                    <a:pt x="4354" y="2394"/>
                    <a:pt x="4354" y="1"/>
                  </a:cubicBez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108875" tIns="108875" rIns="108875" bIns="1088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endPara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g1f644df86fb_3_55"/>
            <p:cNvSpPr/>
            <p:nvPr/>
          </p:nvSpPr>
          <p:spPr>
            <a:xfrm>
              <a:off x="7062800" y="2732850"/>
              <a:ext cx="109700" cy="108875"/>
            </a:xfrm>
            <a:custGeom>
              <a:avLst/>
              <a:gdLst/>
              <a:ahLst/>
              <a:cxnLst/>
              <a:rect l="l" t="t" r="r" b="b"/>
              <a:pathLst>
                <a:path w="4388" h="4355" extrusionOk="0">
                  <a:moveTo>
                    <a:pt x="1" y="1"/>
                  </a:moveTo>
                  <a:lnTo>
                    <a:pt x="1" y="1796"/>
                  </a:lnTo>
                  <a:cubicBezTo>
                    <a:pt x="1430" y="1796"/>
                    <a:pt x="2560" y="2959"/>
                    <a:pt x="2560" y="4355"/>
                  </a:cubicBezTo>
                  <a:lnTo>
                    <a:pt x="4388" y="4355"/>
                  </a:lnTo>
                  <a:cubicBezTo>
                    <a:pt x="4388" y="1962"/>
                    <a:pt x="2427" y="1"/>
                    <a:pt x="1" y="1"/>
                  </a:cubicBez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108875" tIns="108875" rIns="108875" bIns="1088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endPara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g1f644df86fb_3_55"/>
            <p:cNvSpPr/>
            <p:nvPr/>
          </p:nvSpPr>
          <p:spPr>
            <a:xfrm>
              <a:off x="7062800" y="2333225"/>
              <a:ext cx="109700" cy="109700"/>
            </a:xfrm>
            <a:custGeom>
              <a:avLst/>
              <a:gdLst/>
              <a:ahLst/>
              <a:cxnLst/>
              <a:rect l="l" t="t" r="r" b="b"/>
              <a:pathLst>
                <a:path w="4388" h="4388" extrusionOk="0">
                  <a:moveTo>
                    <a:pt x="1" y="0"/>
                  </a:moveTo>
                  <a:lnTo>
                    <a:pt x="1" y="1828"/>
                  </a:lnTo>
                  <a:cubicBezTo>
                    <a:pt x="1430" y="1828"/>
                    <a:pt x="2560" y="2958"/>
                    <a:pt x="2560" y="4387"/>
                  </a:cubicBezTo>
                  <a:lnTo>
                    <a:pt x="4388" y="4387"/>
                  </a:lnTo>
                  <a:cubicBezTo>
                    <a:pt x="4388" y="1961"/>
                    <a:pt x="2427" y="0"/>
                    <a:pt x="1" y="0"/>
                  </a:cubicBez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108875" tIns="108875" rIns="108875" bIns="1088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endPara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g1f644df86fb_3_55"/>
            <p:cNvSpPr/>
            <p:nvPr/>
          </p:nvSpPr>
          <p:spPr>
            <a:xfrm>
              <a:off x="4470525" y="1744125"/>
              <a:ext cx="108875" cy="108875"/>
            </a:xfrm>
            <a:custGeom>
              <a:avLst/>
              <a:gdLst/>
              <a:ahLst/>
              <a:cxnLst/>
              <a:rect l="l" t="t" r="r" b="b"/>
              <a:pathLst>
                <a:path w="4355" h="4355" extrusionOk="0">
                  <a:moveTo>
                    <a:pt x="2559" y="1"/>
                  </a:moveTo>
                  <a:cubicBezTo>
                    <a:pt x="2559" y="1397"/>
                    <a:pt x="1396" y="2560"/>
                    <a:pt x="0" y="2560"/>
                  </a:cubicBezTo>
                  <a:lnTo>
                    <a:pt x="0" y="4355"/>
                  </a:lnTo>
                  <a:cubicBezTo>
                    <a:pt x="2393" y="4355"/>
                    <a:pt x="4354" y="2394"/>
                    <a:pt x="4354" y="1"/>
                  </a:cubicBez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108875" tIns="108875" rIns="108875" bIns="1088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endPara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g1f644df86fb_3_55"/>
            <p:cNvSpPr/>
            <p:nvPr/>
          </p:nvSpPr>
          <p:spPr>
            <a:xfrm>
              <a:off x="4667425" y="1524800"/>
              <a:ext cx="109700" cy="109675"/>
            </a:xfrm>
            <a:custGeom>
              <a:avLst/>
              <a:gdLst/>
              <a:ahLst/>
              <a:cxnLst/>
              <a:rect l="l" t="t" r="r" b="b"/>
              <a:pathLst>
                <a:path w="4388" h="4387" extrusionOk="0">
                  <a:moveTo>
                    <a:pt x="1" y="0"/>
                  </a:moveTo>
                  <a:lnTo>
                    <a:pt x="1" y="1828"/>
                  </a:lnTo>
                  <a:cubicBezTo>
                    <a:pt x="1430" y="1828"/>
                    <a:pt x="2560" y="2958"/>
                    <a:pt x="2560" y="4387"/>
                  </a:cubicBezTo>
                  <a:lnTo>
                    <a:pt x="4388" y="4387"/>
                  </a:lnTo>
                  <a:cubicBezTo>
                    <a:pt x="4355" y="1961"/>
                    <a:pt x="2427" y="0"/>
                    <a:pt x="1" y="0"/>
                  </a:cubicBez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108875" tIns="108875" rIns="108875" bIns="1088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endPara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g1f644df86fb_3_55"/>
            <p:cNvSpPr/>
            <p:nvPr/>
          </p:nvSpPr>
          <p:spPr>
            <a:xfrm>
              <a:off x="4870175" y="1344500"/>
              <a:ext cx="108850" cy="109700"/>
            </a:xfrm>
            <a:custGeom>
              <a:avLst/>
              <a:gdLst/>
              <a:ahLst/>
              <a:cxnLst/>
              <a:rect l="l" t="t" r="r" b="b"/>
              <a:pathLst>
                <a:path w="4354" h="4388" extrusionOk="0">
                  <a:moveTo>
                    <a:pt x="2559" y="0"/>
                  </a:moveTo>
                  <a:cubicBezTo>
                    <a:pt x="2559" y="1429"/>
                    <a:pt x="1396" y="2559"/>
                    <a:pt x="0" y="2559"/>
                  </a:cubicBezTo>
                  <a:lnTo>
                    <a:pt x="0" y="4387"/>
                  </a:lnTo>
                  <a:cubicBezTo>
                    <a:pt x="2426" y="4387"/>
                    <a:pt x="4354" y="2426"/>
                    <a:pt x="4354" y="0"/>
                  </a:cubicBez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108875" tIns="108875" rIns="108875" bIns="1088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endPara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g1f644df86fb_3_55"/>
            <p:cNvSpPr/>
            <p:nvPr/>
          </p:nvSpPr>
          <p:spPr>
            <a:xfrm>
              <a:off x="4470525" y="1344500"/>
              <a:ext cx="108875" cy="109700"/>
            </a:xfrm>
            <a:custGeom>
              <a:avLst/>
              <a:gdLst/>
              <a:ahLst/>
              <a:cxnLst/>
              <a:rect l="l" t="t" r="r" b="b"/>
              <a:pathLst>
                <a:path w="4355" h="4388" extrusionOk="0">
                  <a:moveTo>
                    <a:pt x="2559" y="0"/>
                  </a:moveTo>
                  <a:cubicBezTo>
                    <a:pt x="2559" y="1429"/>
                    <a:pt x="1396" y="2559"/>
                    <a:pt x="0" y="2559"/>
                  </a:cubicBezTo>
                  <a:lnTo>
                    <a:pt x="0" y="4387"/>
                  </a:lnTo>
                  <a:cubicBezTo>
                    <a:pt x="2393" y="4354"/>
                    <a:pt x="4354" y="2426"/>
                    <a:pt x="4354" y="0"/>
                  </a:cubicBez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108875" tIns="108875" rIns="108875" bIns="1088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endPara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SECTION_TITLE_AND_DESCRIPTION_1_1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1f644df86fb_3_66"/>
          <p:cNvSpPr txBox="1">
            <a:spLocks noGrp="1"/>
          </p:cNvSpPr>
          <p:nvPr>
            <p:ph type="title"/>
          </p:nvPr>
        </p:nvSpPr>
        <p:spPr>
          <a:xfrm>
            <a:off x="1564555" y="2679361"/>
            <a:ext cx="2877990" cy="701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+"/>
              <a:defRPr sz="24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+"/>
              <a:defRPr sz="24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+"/>
              <a:defRPr sz="24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+"/>
              <a:defRPr sz="24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+"/>
              <a:defRPr sz="24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+"/>
              <a:defRPr sz="24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+"/>
              <a:defRPr sz="24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+"/>
              <a:defRPr sz="24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+"/>
              <a:defRPr sz="2400"/>
            </a:lvl9pPr>
          </a:lstStyle>
          <a:p>
            <a:endParaRPr/>
          </a:p>
        </p:txBody>
      </p:sp>
      <p:sp>
        <p:nvSpPr>
          <p:cNvPr id="240" name="Google Shape;240;g1f644df86fb_3_66"/>
          <p:cNvSpPr txBox="1">
            <a:spLocks noGrp="1"/>
          </p:cNvSpPr>
          <p:nvPr>
            <p:ph type="subTitle" idx="1"/>
          </p:nvPr>
        </p:nvSpPr>
        <p:spPr>
          <a:xfrm>
            <a:off x="1333000" y="3429763"/>
            <a:ext cx="3109545" cy="965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>
                <a:solidFill>
                  <a:schemeClr val="dk1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41" name="Google Shape;241;g1f644df86fb_3_66"/>
          <p:cNvSpPr txBox="1">
            <a:spLocks noGrp="1"/>
          </p:cNvSpPr>
          <p:nvPr>
            <p:ph type="title" idx="2"/>
          </p:nvPr>
        </p:nvSpPr>
        <p:spPr>
          <a:xfrm>
            <a:off x="5375430" y="2678686"/>
            <a:ext cx="2877990" cy="701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  <a:defRPr sz="2400"/>
            </a:lvl9pPr>
          </a:lstStyle>
          <a:p>
            <a:endParaRPr/>
          </a:p>
        </p:txBody>
      </p:sp>
      <p:sp>
        <p:nvSpPr>
          <p:cNvPr id="242" name="Google Shape;242;g1f644df86fb_3_66"/>
          <p:cNvSpPr txBox="1">
            <a:spLocks noGrp="1"/>
          </p:cNvSpPr>
          <p:nvPr>
            <p:ph type="subTitle" idx="3"/>
          </p:nvPr>
        </p:nvSpPr>
        <p:spPr>
          <a:xfrm>
            <a:off x="5375430" y="3429763"/>
            <a:ext cx="3109545" cy="965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43" name="Google Shape;243;g1f644df86fb_3_66"/>
          <p:cNvSpPr txBox="1">
            <a:spLocks noGrp="1"/>
          </p:cNvSpPr>
          <p:nvPr>
            <p:ph type="title" idx="4"/>
          </p:nvPr>
        </p:nvSpPr>
        <p:spPr>
          <a:xfrm>
            <a:off x="1564555" y="4876554"/>
            <a:ext cx="2877990" cy="701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+"/>
              <a:defRPr sz="24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+"/>
              <a:defRPr sz="24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+"/>
              <a:defRPr sz="24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+"/>
              <a:defRPr sz="24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+"/>
              <a:defRPr sz="24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+"/>
              <a:defRPr sz="24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+"/>
              <a:defRPr sz="24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+"/>
              <a:defRPr sz="24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+"/>
              <a:defRPr sz="2400"/>
            </a:lvl9pPr>
          </a:lstStyle>
          <a:p>
            <a:endParaRPr/>
          </a:p>
        </p:txBody>
      </p:sp>
      <p:sp>
        <p:nvSpPr>
          <p:cNvPr id="244" name="Google Shape;244;g1f644df86fb_3_66"/>
          <p:cNvSpPr txBox="1">
            <a:spLocks noGrp="1"/>
          </p:cNvSpPr>
          <p:nvPr>
            <p:ph type="subTitle" idx="5"/>
          </p:nvPr>
        </p:nvSpPr>
        <p:spPr>
          <a:xfrm>
            <a:off x="1333000" y="5622827"/>
            <a:ext cx="3109545" cy="965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>
                <a:solidFill>
                  <a:schemeClr val="dk1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45" name="Google Shape;245;g1f644df86fb_3_66"/>
          <p:cNvSpPr txBox="1">
            <a:spLocks noGrp="1"/>
          </p:cNvSpPr>
          <p:nvPr>
            <p:ph type="title" idx="6"/>
          </p:nvPr>
        </p:nvSpPr>
        <p:spPr>
          <a:xfrm>
            <a:off x="5375430" y="4871954"/>
            <a:ext cx="2877990" cy="701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  <a:defRPr sz="2400"/>
            </a:lvl9pPr>
          </a:lstStyle>
          <a:p>
            <a:endParaRPr/>
          </a:p>
        </p:txBody>
      </p:sp>
      <p:sp>
        <p:nvSpPr>
          <p:cNvPr id="246" name="Google Shape;246;g1f644df86fb_3_66"/>
          <p:cNvSpPr txBox="1">
            <a:spLocks noGrp="1"/>
          </p:cNvSpPr>
          <p:nvPr>
            <p:ph type="subTitle" idx="7"/>
          </p:nvPr>
        </p:nvSpPr>
        <p:spPr>
          <a:xfrm>
            <a:off x="5375430" y="5622827"/>
            <a:ext cx="3109545" cy="965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47" name="Google Shape;247;g1f644df86fb_3_66"/>
          <p:cNvSpPr/>
          <p:nvPr/>
        </p:nvSpPr>
        <p:spPr>
          <a:xfrm rot="5400000">
            <a:off x="3922714" y="-3953883"/>
            <a:ext cx="1984427" cy="985173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08875" tIns="108875" rIns="108875" bIns="1088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g1f644df86fb_3_66"/>
          <p:cNvSpPr txBox="1">
            <a:spLocks noGrp="1"/>
          </p:cNvSpPr>
          <p:nvPr>
            <p:ph type="title" idx="8"/>
          </p:nvPr>
        </p:nvSpPr>
        <p:spPr>
          <a:xfrm>
            <a:off x="563596" y="635770"/>
            <a:ext cx="8702663" cy="966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300"/>
              <a:buNone/>
              <a:defRPr sz="43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16532cd9396_0_129"/>
          <p:cNvSpPr txBox="1">
            <a:spLocks noGrp="1"/>
          </p:cNvSpPr>
          <p:nvPr>
            <p:ph type="title"/>
          </p:nvPr>
        </p:nvSpPr>
        <p:spPr>
          <a:xfrm>
            <a:off x="335078" y="632924"/>
            <a:ext cx="9159600" cy="8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g16532cd9396_0_129"/>
          <p:cNvSpPr txBox="1">
            <a:spLocks noGrp="1"/>
          </p:cNvSpPr>
          <p:nvPr>
            <p:ph type="sldNum" idx="12"/>
          </p:nvPr>
        </p:nvSpPr>
        <p:spPr>
          <a:xfrm>
            <a:off x="9107892" y="6632131"/>
            <a:ext cx="589800" cy="5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SECTION_TITLE_AND_DESCRIPTION_2">
    <p:bg>
      <p:bgPr>
        <a:solidFill>
          <a:schemeClr val="lt2"/>
        </a:solid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1f644df86fb_3_77"/>
          <p:cNvSpPr txBox="1">
            <a:spLocks noGrp="1"/>
          </p:cNvSpPr>
          <p:nvPr>
            <p:ph type="title"/>
          </p:nvPr>
        </p:nvSpPr>
        <p:spPr>
          <a:xfrm>
            <a:off x="4877974" y="4688526"/>
            <a:ext cx="2521628" cy="738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51" name="Google Shape;251;g1f644df86fb_3_77"/>
          <p:cNvSpPr txBox="1">
            <a:spLocks noGrp="1"/>
          </p:cNvSpPr>
          <p:nvPr>
            <p:ph type="subTitle" idx="1"/>
          </p:nvPr>
        </p:nvSpPr>
        <p:spPr>
          <a:xfrm>
            <a:off x="1986707" y="2231716"/>
            <a:ext cx="5856600" cy="2166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52" name="Google Shape;252;g1f644df86fb_3_77"/>
          <p:cNvSpPr/>
          <p:nvPr/>
        </p:nvSpPr>
        <p:spPr>
          <a:xfrm>
            <a:off x="0" y="-14"/>
            <a:ext cx="9829800" cy="7389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08875" tIns="108875" rIns="108875" bIns="1088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g1f644df86fb_3_77"/>
          <p:cNvSpPr/>
          <p:nvPr/>
        </p:nvSpPr>
        <p:spPr>
          <a:xfrm>
            <a:off x="0" y="6576199"/>
            <a:ext cx="9829800" cy="7389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08875" tIns="108875" rIns="108875" bIns="1088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  ">
  <p:cSld name="SECTION_TITLE_AND_DESCRIPTION_1_1_1_2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f644df86fb_3_82"/>
          <p:cNvSpPr txBox="1">
            <a:spLocks noGrp="1"/>
          </p:cNvSpPr>
          <p:nvPr>
            <p:ph type="title"/>
          </p:nvPr>
        </p:nvSpPr>
        <p:spPr>
          <a:xfrm>
            <a:off x="865268" y="5120818"/>
            <a:ext cx="2505502" cy="683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56" name="Google Shape;256;g1f644df86fb_3_82"/>
          <p:cNvSpPr txBox="1">
            <a:spLocks noGrp="1"/>
          </p:cNvSpPr>
          <p:nvPr>
            <p:ph type="subTitle" idx="1"/>
          </p:nvPr>
        </p:nvSpPr>
        <p:spPr>
          <a:xfrm>
            <a:off x="1041850" y="5689387"/>
            <a:ext cx="2152365" cy="835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57" name="Google Shape;257;g1f644df86fb_3_82"/>
          <p:cNvSpPr txBox="1">
            <a:spLocks noGrp="1"/>
          </p:cNvSpPr>
          <p:nvPr>
            <p:ph type="title" idx="2"/>
          </p:nvPr>
        </p:nvSpPr>
        <p:spPr>
          <a:xfrm>
            <a:off x="642124" y="648027"/>
            <a:ext cx="8541735" cy="989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>
            <a:endParaRPr/>
          </a:p>
        </p:txBody>
      </p:sp>
      <p:sp>
        <p:nvSpPr>
          <p:cNvPr id="258" name="Google Shape;258;g1f644df86fb_3_82"/>
          <p:cNvSpPr txBox="1">
            <a:spLocks noGrp="1"/>
          </p:cNvSpPr>
          <p:nvPr>
            <p:ph type="title" idx="3"/>
          </p:nvPr>
        </p:nvSpPr>
        <p:spPr>
          <a:xfrm>
            <a:off x="3662149" y="5120818"/>
            <a:ext cx="2505503" cy="683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59" name="Google Shape;259;g1f644df86fb_3_82"/>
          <p:cNvSpPr txBox="1">
            <a:spLocks noGrp="1"/>
          </p:cNvSpPr>
          <p:nvPr>
            <p:ph type="subTitle" idx="4"/>
          </p:nvPr>
        </p:nvSpPr>
        <p:spPr>
          <a:xfrm>
            <a:off x="3836809" y="5689387"/>
            <a:ext cx="2152365" cy="835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60" name="Google Shape;260;g1f644df86fb_3_82"/>
          <p:cNvSpPr txBox="1">
            <a:spLocks noGrp="1"/>
          </p:cNvSpPr>
          <p:nvPr>
            <p:ph type="title" idx="5"/>
          </p:nvPr>
        </p:nvSpPr>
        <p:spPr>
          <a:xfrm>
            <a:off x="6459030" y="5120818"/>
            <a:ext cx="2505503" cy="683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1" name="Google Shape;261;g1f644df86fb_3_82"/>
          <p:cNvSpPr txBox="1">
            <a:spLocks noGrp="1"/>
          </p:cNvSpPr>
          <p:nvPr>
            <p:ph type="subTitle" idx="6"/>
          </p:nvPr>
        </p:nvSpPr>
        <p:spPr>
          <a:xfrm>
            <a:off x="6635572" y="5689387"/>
            <a:ext cx="2152365" cy="835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62" name="Google Shape;262;g1f644df86fb_3_82"/>
          <p:cNvSpPr txBox="1">
            <a:spLocks noGrp="1"/>
          </p:cNvSpPr>
          <p:nvPr>
            <p:ph type="title" idx="7"/>
          </p:nvPr>
        </p:nvSpPr>
        <p:spPr>
          <a:xfrm>
            <a:off x="865268" y="2748938"/>
            <a:ext cx="2505502" cy="683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3" name="Google Shape;263;g1f644df86fb_3_82"/>
          <p:cNvSpPr txBox="1">
            <a:spLocks noGrp="1"/>
          </p:cNvSpPr>
          <p:nvPr>
            <p:ph type="subTitle" idx="8"/>
          </p:nvPr>
        </p:nvSpPr>
        <p:spPr>
          <a:xfrm>
            <a:off x="1041756" y="3317333"/>
            <a:ext cx="2152365" cy="835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64" name="Google Shape;264;g1f644df86fb_3_82"/>
          <p:cNvSpPr txBox="1">
            <a:spLocks noGrp="1"/>
          </p:cNvSpPr>
          <p:nvPr>
            <p:ph type="title" idx="9"/>
          </p:nvPr>
        </p:nvSpPr>
        <p:spPr>
          <a:xfrm>
            <a:off x="3662149" y="2748938"/>
            <a:ext cx="2505503" cy="683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5" name="Google Shape;265;g1f644df86fb_3_82"/>
          <p:cNvSpPr txBox="1">
            <a:spLocks noGrp="1"/>
          </p:cNvSpPr>
          <p:nvPr>
            <p:ph type="subTitle" idx="13"/>
          </p:nvPr>
        </p:nvSpPr>
        <p:spPr>
          <a:xfrm>
            <a:off x="3836809" y="3317333"/>
            <a:ext cx="2152365" cy="835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66" name="Google Shape;266;g1f644df86fb_3_82"/>
          <p:cNvSpPr txBox="1">
            <a:spLocks noGrp="1"/>
          </p:cNvSpPr>
          <p:nvPr>
            <p:ph type="title" idx="14"/>
          </p:nvPr>
        </p:nvSpPr>
        <p:spPr>
          <a:xfrm>
            <a:off x="6459030" y="2748938"/>
            <a:ext cx="2505503" cy="683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7" name="Google Shape;267;g1f644df86fb_3_82"/>
          <p:cNvSpPr txBox="1">
            <a:spLocks noGrp="1"/>
          </p:cNvSpPr>
          <p:nvPr>
            <p:ph type="subTitle" idx="15"/>
          </p:nvPr>
        </p:nvSpPr>
        <p:spPr>
          <a:xfrm>
            <a:off x="6635679" y="3317333"/>
            <a:ext cx="2152365" cy="835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68" name="Google Shape;268;g1f644df86fb_3_82"/>
          <p:cNvSpPr/>
          <p:nvPr/>
        </p:nvSpPr>
        <p:spPr>
          <a:xfrm rot="-5400000">
            <a:off x="215190" y="6658298"/>
            <a:ext cx="337136" cy="257382"/>
          </a:xfrm>
          <a:custGeom>
            <a:avLst/>
            <a:gdLst/>
            <a:ahLst/>
            <a:cxnLst/>
            <a:rect l="l" t="t" r="r" b="b"/>
            <a:pathLst>
              <a:path w="3292" h="3325" extrusionOk="0">
                <a:moveTo>
                  <a:pt x="2194" y="1"/>
                </a:moveTo>
                <a:cubicBezTo>
                  <a:pt x="2194" y="1230"/>
                  <a:pt x="1197" y="2227"/>
                  <a:pt x="1" y="2227"/>
                </a:cubicBezTo>
                <a:lnTo>
                  <a:pt x="1" y="3324"/>
                </a:lnTo>
                <a:cubicBezTo>
                  <a:pt x="1796" y="3291"/>
                  <a:pt x="3258" y="1829"/>
                  <a:pt x="329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08875" tIns="108875" rIns="108875" bIns="1088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g1f644df86fb_3_82"/>
          <p:cNvSpPr/>
          <p:nvPr/>
        </p:nvSpPr>
        <p:spPr>
          <a:xfrm rot="5400000">
            <a:off x="9270982" y="347309"/>
            <a:ext cx="337136" cy="254828"/>
          </a:xfrm>
          <a:custGeom>
            <a:avLst/>
            <a:gdLst/>
            <a:ahLst/>
            <a:cxnLst/>
            <a:rect l="l" t="t" r="r" b="b"/>
            <a:pathLst>
              <a:path w="3292" h="3292" extrusionOk="0">
                <a:moveTo>
                  <a:pt x="2194" y="1"/>
                </a:moveTo>
                <a:cubicBezTo>
                  <a:pt x="2194" y="1231"/>
                  <a:pt x="1197" y="2228"/>
                  <a:pt x="1" y="2228"/>
                </a:cubicBezTo>
                <a:lnTo>
                  <a:pt x="1" y="3291"/>
                </a:lnTo>
                <a:cubicBezTo>
                  <a:pt x="1796" y="3291"/>
                  <a:pt x="3258" y="1796"/>
                  <a:pt x="329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08875" tIns="108875" rIns="108875" bIns="1088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rgbClr val="FFFFFF"/>
        </a:solidFill>
        <a:effectLst/>
      </p:bgPr>
    </p:bg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1f644df86fb_3_98"/>
          <p:cNvSpPr/>
          <p:nvPr/>
        </p:nvSpPr>
        <p:spPr>
          <a:xfrm rot="5400000">
            <a:off x="3793404" y="-3793539"/>
            <a:ext cx="2263040" cy="985011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08875" tIns="108875" rIns="108875" bIns="1088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g1f644df86fb_3_98"/>
          <p:cNvSpPr txBox="1">
            <a:spLocks noGrp="1"/>
          </p:cNvSpPr>
          <p:nvPr>
            <p:ph type="title"/>
          </p:nvPr>
        </p:nvSpPr>
        <p:spPr>
          <a:xfrm>
            <a:off x="1200775" y="932444"/>
            <a:ext cx="7428465" cy="514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3" name="Google Shape;273;g1f644df86fb_3_98"/>
          <p:cNvSpPr/>
          <p:nvPr/>
        </p:nvSpPr>
        <p:spPr>
          <a:xfrm rot="5400000">
            <a:off x="9301208" y="362757"/>
            <a:ext cx="337136" cy="254828"/>
          </a:xfrm>
          <a:custGeom>
            <a:avLst/>
            <a:gdLst/>
            <a:ahLst/>
            <a:cxnLst/>
            <a:rect l="l" t="t" r="r" b="b"/>
            <a:pathLst>
              <a:path w="3292" h="3292" extrusionOk="0">
                <a:moveTo>
                  <a:pt x="2194" y="1"/>
                </a:moveTo>
                <a:cubicBezTo>
                  <a:pt x="2194" y="1231"/>
                  <a:pt x="1197" y="2228"/>
                  <a:pt x="1" y="2228"/>
                </a:cubicBezTo>
                <a:lnTo>
                  <a:pt x="1" y="3291"/>
                </a:lnTo>
                <a:cubicBezTo>
                  <a:pt x="1796" y="3291"/>
                  <a:pt x="3258" y="1796"/>
                  <a:pt x="329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08875" tIns="108875" rIns="108875" bIns="1088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g1f644df86fb_3_98"/>
          <p:cNvSpPr/>
          <p:nvPr/>
        </p:nvSpPr>
        <p:spPr>
          <a:xfrm rot="-5400000">
            <a:off x="188057" y="1618793"/>
            <a:ext cx="337136" cy="254828"/>
          </a:xfrm>
          <a:custGeom>
            <a:avLst/>
            <a:gdLst/>
            <a:ahLst/>
            <a:cxnLst/>
            <a:rect l="l" t="t" r="r" b="b"/>
            <a:pathLst>
              <a:path w="3292" h="3292" extrusionOk="0">
                <a:moveTo>
                  <a:pt x="2194" y="1"/>
                </a:moveTo>
                <a:cubicBezTo>
                  <a:pt x="2194" y="1231"/>
                  <a:pt x="1197" y="2228"/>
                  <a:pt x="1" y="2228"/>
                </a:cubicBezTo>
                <a:lnTo>
                  <a:pt x="1" y="3291"/>
                </a:lnTo>
                <a:cubicBezTo>
                  <a:pt x="1796" y="3291"/>
                  <a:pt x="3258" y="1796"/>
                  <a:pt x="329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08875" tIns="108875" rIns="108875" bIns="1088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1"/>
        </a:solid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1f644df86fb_3_103"/>
          <p:cNvSpPr/>
          <p:nvPr/>
        </p:nvSpPr>
        <p:spPr>
          <a:xfrm>
            <a:off x="0" y="1813778"/>
            <a:ext cx="9829800" cy="369066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08875" tIns="108875" rIns="108875" bIns="1088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g1f644df86fb_3_103"/>
          <p:cNvSpPr/>
          <p:nvPr/>
        </p:nvSpPr>
        <p:spPr>
          <a:xfrm rot="-5400000">
            <a:off x="9115944" y="6623595"/>
            <a:ext cx="498305" cy="373816"/>
          </a:xfrm>
          <a:custGeom>
            <a:avLst/>
            <a:gdLst/>
            <a:ahLst/>
            <a:cxnLst/>
            <a:rect l="l" t="t" r="r" b="b"/>
            <a:pathLst>
              <a:path w="4388" h="4355" extrusionOk="0">
                <a:moveTo>
                  <a:pt x="1" y="1"/>
                </a:moveTo>
                <a:lnTo>
                  <a:pt x="1" y="1796"/>
                </a:lnTo>
                <a:cubicBezTo>
                  <a:pt x="1430" y="1796"/>
                  <a:pt x="2560" y="2959"/>
                  <a:pt x="2560" y="4355"/>
                </a:cubicBezTo>
                <a:lnTo>
                  <a:pt x="4388" y="4355"/>
                </a:lnTo>
                <a:cubicBezTo>
                  <a:pt x="4388" y="1962"/>
                  <a:pt x="2427" y="1"/>
                  <a:pt x="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08875" tIns="108875" rIns="108875" bIns="1088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g1f644df86fb_3_103"/>
          <p:cNvSpPr/>
          <p:nvPr/>
        </p:nvSpPr>
        <p:spPr>
          <a:xfrm>
            <a:off x="276300" y="256684"/>
            <a:ext cx="373814" cy="498303"/>
          </a:xfrm>
          <a:custGeom>
            <a:avLst/>
            <a:gdLst/>
            <a:ahLst/>
            <a:cxnLst/>
            <a:rect l="l" t="t" r="r" b="b"/>
            <a:pathLst>
              <a:path w="4355" h="4388" extrusionOk="0">
                <a:moveTo>
                  <a:pt x="2559" y="0"/>
                </a:moveTo>
                <a:cubicBezTo>
                  <a:pt x="2559" y="1429"/>
                  <a:pt x="1396" y="2559"/>
                  <a:pt x="0" y="2559"/>
                </a:cubicBezTo>
                <a:lnTo>
                  <a:pt x="0" y="4387"/>
                </a:lnTo>
                <a:cubicBezTo>
                  <a:pt x="2393" y="4354"/>
                  <a:pt x="4354" y="2426"/>
                  <a:pt x="435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08875" tIns="108875" rIns="108875" bIns="1088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g1f644df86fb_3_103"/>
          <p:cNvSpPr txBox="1">
            <a:spLocks noGrp="1"/>
          </p:cNvSpPr>
          <p:nvPr>
            <p:ph type="title"/>
          </p:nvPr>
        </p:nvSpPr>
        <p:spPr>
          <a:xfrm>
            <a:off x="2580686" y="3732668"/>
            <a:ext cx="4652062" cy="922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600"/>
              <a:buNone/>
              <a:defRPr sz="86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600"/>
              <a:buNone/>
              <a:defRPr sz="86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600"/>
              <a:buNone/>
              <a:defRPr sz="86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600"/>
              <a:buNone/>
              <a:defRPr sz="86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600"/>
              <a:buNone/>
              <a:defRPr sz="86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600"/>
              <a:buNone/>
              <a:defRPr sz="86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600"/>
              <a:buNone/>
              <a:defRPr sz="86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600"/>
              <a:buNone/>
              <a:defRPr sz="8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0" name="Google Shape;280;g1f644df86fb_3_103"/>
          <p:cNvSpPr txBox="1">
            <a:spLocks noGrp="1"/>
          </p:cNvSpPr>
          <p:nvPr>
            <p:ph type="subTitle" idx="1"/>
          </p:nvPr>
        </p:nvSpPr>
        <p:spPr>
          <a:xfrm>
            <a:off x="3676903" y="4418641"/>
            <a:ext cx="2459707" cy="548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1" name="Google Shape;281;g1f644df86fb_3_103"/>
          <p:cNvSpPr txBox="1">
            <a:spLocks noGrp="1"/>
          </p:cNvSpPr>
          <p:nvPr>
            <p:ph type="title" idx="2"/>
          </p:nvPr>
        </p:nvSpPr>
        <p:spPr>
          <a:xfrm>
            <a:off x="3809746" y="2295910"/>
            <a:ext cx="2193967" cy="1618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400"/>
              <a:buNone/>
              <a:defRPr sz="119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400"/>
              <a:buNone/>
              <a:defRPr sz="114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400"/>
              <a:buNone/>
              <a:defRPr sz="114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400"/>
              <a:buNone/>
              <a:defRPr sz="114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400"/>
              <a:buNone/>
              <a:defRPr sz="114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400"/>
              <a:buNone/>
              <a:defRPr sz="114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400"/>
              <a:buNone/>
              <a:defRPr sz="114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400"/>
              <a:buNone/>
              <a:defRPr sz="114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400"/>
              <a:buNone/>
              <a:defRPr sz="1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1f644df86fb_3_110"/>
          <p:cNvSpPr/>
          <p:nvPr/>
        </p:nvSpPr>
        <p:spPr>
          <a:xfrm>
            <a:off x="107" y="3452480"/>
            <a:ext cx="9829800" cy="295082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08875" tIns="108875" rIns="108875" bIns="1088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g1f644df86fb_3_110"/>
          <p:cNvSpPr txBox="1">
            <a:spLocks noGrp="1"/>
          </p:cNvSpPr>
          <p:nvPr>
            <p:ph type="subTitle" idx="1"/>
          </p:nvPr>
        </p:nvSpPr>
        <p:spPr>
          <a:xfrm>
            <a:off x="1136248" y="5214649"/>
            <a:ext cx="3174690" cy="800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85" name="Google Shape;285;g1f644df86fb_3_110"/>
          <p:cNvSpPr txBox="1">
            <a:spLocks noGrp="1"/>
          </p:cNvSpPr>
          <p:nvPr>
            <p:ph type="title"/>
          </p:nvPr>
        </p:nvSpPr>
        <p:spPr>
          <a:xfrm>
            <a:off x="5741090" y="4652409"/>
            <a:ext cx="2730285" cy="656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86" name="Google Shape;286;g1f644df86fb_3_110"/>
          <p:cNvSpPr txBox="1">
            <a:spLocks noGrp="1"/>
          </p:cNvSpPr>
          <p:nvPr>
            <p:ph type="subTitle" idx="2"/>
          </p:nvPr>
        </p:nvSpPr>
        <p:spPr>
          <a:xfrm>
            <a:off x="5518889" y="5214649"/>
            <a:ext cx="3174690" cy="800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87" name="Google Shape;287;g1f644df86fb_3_110"/>
          <p:cNvSpPr txBox="1">
            <a:spLocks noGrp="1"/>
          </p:cNvSpPr>
          <p:nvPr>
            <p:ph type="title" idx="3"/>
          </p:nvPr>
        </p:nvSpPr>
        <p:spPr>
          <a:xfrm>
            <a:off x="637377" y="635180"/>
            <a:ext cx="8702663" cy="966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>
            <a:endParaRPr/>
          </a:p>
        </p:txBody>
      </p:sp>
      <p:sp>
        <p:nvSpPr>
          <p:cNvPr id="288" name="Google Shape;288;g1f644df86fb_3_110"/>
          <p:cNvSpPr txBox="1">
            <a:spLocks noGrp="1"/>
          </p:cNvSpPr>
          <p:nvPr>
            <p:ph type="title" idx="4"/>
          </p:nvPr>
        </p:nvSpPr>
        <p:spPr>
          <a:xfrm>
            <a:off x="1358639" y="4652409"/>
            <a:ext cx="2730285" cy="656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 ">
  <p:cSld name="SECTION_TITLE_AND_DESCRIPTION_1_1_1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1f644df86fb_3_117"/>
          <p:cNvSpPr/>
          <p:nvPr/>
        </p:nvSpPr>
        <p:spPr>
          <a:xfrm>
            <a:off x="107" y="3452480"/>
            <a:ext cx="9829800" cy="295082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08875" tIns="108875" rIns="108875" bIns="1088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g1f644df86fb_3_117"/>
          <p:cNvSpPr txBox="1">
            <a:spLocks noGrp="1"/>
          </p:cNvSpPr>
          <p:nvPr>
            <p:ph type="subTitle" idx="1"/>
          </p:nvPr>
        </p:nvSpPr>
        <p:spPr>
          <a:xfrm>
            <a:off x="3782280" y="5214649"/>
            <a:ext cx="2265240" cy="800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4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2" name="Google Shape;292;g1f644df86fb_3_117"/>
          <p:cNvSpPr txBox="1">
            <a:spLocks noGrp="1"/>
          </p:cNvSpPr>
          <p:nvPr>
            <p:ph type="title"/>
          </p:nvPr>
        </p:nvSpPr>
        <p:spPr>
          <a:xfrm>
            <a:off x="1446776" y="4652409"/>
            <a:ext cx="1740855" cy="656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93" name="Google Shape;293;g1f644df86fb_3_117"/>
          <p:cNvSpPr txBox="1">
            <a:spLocks noGrp="1"/>
          </p:cNvSpPr>
          <p:nvPr>
            <p:ph type="subTitle" idx="2"/>
          </p:nvPr>
        </p:nvSpPr>
        <p:spPr>
          <a:xfrm>
            <a:off x="1184139" y="5214649"/>
            <a:ext cx="2265240" cy="800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4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4" name="Google Shape;294;g1f644df86fb_3_117"/>
          <p:cNvSpPr txBox="1">
            <a:spLocks noGrp="1"/>
          </p:cNvSpPr>
          <p:nvPr>
            <p:ph type="title" idx="3"/>
          </p:nvPr>
        </p:nvSpPr>
        <p:spPr>
          <a:xfrm>
            <a:off x="6767583" y="4652409"/>
            <a:ext cx="1490918" cy="656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95" name="Google Shape;295;g1f644df86fb_3_117"/>
          <p:cNvSpPr txBox="1">
            <a:spLocks noGrp="1"/>
          </p:cNvSpPr>
          <p:nvPr>
            <p:ph type="subTitle" idx="4"/>
          </p:nvPr>
        </p:nvSpPr>
        <p:spPr>
          <a:xfrm>
            <a:off x="6380422" y="5214649"/>
            <a:ext cx="2265240" cy="800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4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6" name="Google Shape;296;g1f644df86fb_3_117"/>
          <p:cNvSpPr txBox="1">
            <a:spLocks noGrp="1"/>
          </p:cNvSpPr>
          <p:nvPr>
            <p:ph type="title" idx="5"/>
          </p:nvPr>
        </p:nvSpPr>
        <p:spPr>
          <a:xfrm>
            <a:off x="637377" y="635180"/>
            <a:ext cx="8702663" cy="966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>
            <a:endParaRPr/>
          </a:p>
        </p:txBody>
      </p:sp>
      <p:sp>
        <p:nvSpPr>
          <p:cNvPr id="297" name="Google Shape;297;g1f644df86fb_3_117"/>
          <p:cNvSpPr txBox="1">
            <a:spLocks noGrp="1"/>
          </p:cNvSpPr>
          <p:nvPr>
            <p:ph type="title" idx="6"/>
          </p:nvPr>
        </p:nvSpPr>
        <p:spPr>
          <a:xfrm>
            <a:off x="4164442" y="4652409"/>
            <a:ext cx="1500915" cy="656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">
  <p:cSld name="CUSTOM_6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1f644df86fb_3_126"/>
          <p:cNvSpPr txBox="1">
            <a:spLocks noGrp="1"/>
          </p:cNvSpPr>
          <p:nvPr>
            <p:ph type="title"/>
          </p:nvPr>
        </p:nvSpPr>
        <p:spPr>
          <a:xfrm>
            <a:off x="635196" y="654720"/>
            <a:ext cx="8552700" cy="949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>
            <a:endParaRPr/>
          </a:p>
        </p:txBody>
      </p:sp>
      <p:sp>
        <p:nvSpPr>
          <p:cNvPr id="300" name="Google Shape;300;g1f644df86fb_3_126"/>
          <p:cNvSpPr txBox="1">
            <a:spLocks noGrp="1"/>
          </p:cNvSpPr>
          <p:nvPr>
            <p:ph type="subTitle" idx="1"/>
          </p:nvPr>
        </p:nvSpPr>
        <p:spPr>
          <a:xfrm>
            <a:off x="759590" y="5459200"/>
            <a:ext cx="2543557" cy="8354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08875" tIns="108875" rIns="108875" bIns="10887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None/>
              <a:defRPr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01" name="Google Shape;301;g1f644df86fb_3_126"/>
          <p:cNvSpPr txBox="1">
            <a:spLocks noGrp="1"/>
          </p:cNvSpPr>
          <p:nvPr>
            <p:ph type="subTitle" idx="2"/>
          </p:nvPr>
        </p:nvSpPr>
        <p:spPr>
          <a:xfrm>
            <a:off x="1361837" y="4091093"/>
            <a:ext cx="2543557" cy="8354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08875" tIns="108875" rIns="108875" bIns="10887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02" name="Google Shape;302;g1f644df86fb_3_126"/>
          <p:cNvSpPr txBox="1">
            <a:spLocks noGrp="1"/>
          </p:cNvSpPr>
          <p:nvPr>
            <p:ph type="subTitle" idx="3"/>
          </p:nvPr>
        </p:nvSpPr>
        <p:spPr>
          <a:xfrm>
            <a:off x="6514815" y="5459200"/>
            <a:ext cx="2543557" cy="8354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08875" tIns="108875" rIns="108875" bIns="10887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03" name="Google Shape;303;g1f644df86fb_3_126"/>
          <p:cNvSpPr txBox="1">
            <a:spLocks noGrp="1"/>
          </p:cNvSpPr>
          <p:nvPr>
            <p:ph type="subTitle" idx="4"/>
          </p:nvPr>
        </p:nvSpPr>
        <p:spPr>
          <a:xfrm>
            <a:off x="5912568" y="4091093"/>
            <a:ext cx="2543557" cy="8354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08875" tIns="108875" rIns="108875" bIns="10887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04" name="Google Shape;304;g1f644df86fb_3_126"/>
          <p:cNvSpPr txBox="1">
            <a:spLocks noGrp="1"/>
          </p:cNvSpPr>
          <p:nvPr>
            <p:ph type="subTitle" idx="5"/>
          </p:nvPr>
        </p:nvSpPr>
        <p:spPr>
          <a:xfrm>
            <a:off x="3643205" y="2722987"/>
            <a:ext cx="2543557" cy="8354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08875" tIns="108875" rIns="108875" bIns="10887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cription">
  <p:cSld name="CUSTOM_1">
    <p:bg>
      <p:bgPr>
        <a:solidFill>
          <a:schemeClr val="accent1"/>
        </a:solidFill>
        <a:effectLst/>
      </p:bgPr>
    </p:bg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1f644df86fb_3_133"/>
          <p:cNvSpPr txBox="1">
            <a:spLocks noGrp="1"/>
          </p:cNvSpPr>
          <p:nvPr>
            <p:ph type="title"/>
          </p:nvPr>
        </p:nvSpPr>
        <p:spPr>
          <a:xfrm>
            <a:off x="650617" y="663502"/>
            <a:ext cx="4814280" cy="1119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3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>
            <a:endParaRPr/>
          </a:p>
        </p:txBody>
      </p:sp>
      <p:sp>
        <p:nvSpPr>
          <p:cNvPr id="307" name="Google Shape;307;g1f644df86fb_3_133"/>
          <p:cNvSpPr txBox="1">
            <a:spLocks noGrp="1"/>
          </p:cNvSpPr>
          <p:nvPr>
            <p:ph type="subTitle" idx="1"/>
          </p:nvPr>
        </p:nvSpPr>
        <p:spPr>
          <a:xfrm>
            <a:off x="7362111" y="5035093"/>
            <a:ext cx="1708282" cy="1358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None/>
              <a:defRPr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column 1">
  <p:cSld name="CUSTOM_2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1f644df86fb_3_136"/>
          <p:cNvSpPr txBox="1">
            <a:spLocks noGrp="1"/>
          </p:cNvSpPr>
          <p:nvPr>
            <p:ph type="body" idx="1"/>
          </p:nvPr>
        </p:nvSpPr>
        <p:spPr>
          <a:xfrm>
            <a:off x="656368" y="1799147"/>
            <a:ext cx="3281438" cy="4557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t" anchorCtr="0">
            <a:noAutofit/>
          </a:bodyPr>
          <a:lstStyle>
            <a:lvl1pPr marL="457200" lvl="0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●"/>
              <a:defRPr sz="1700"/>
            </a:lvl1pPr>
            <a:lvl2pPr marL="914400" lvl="1" indent="-33655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  <a:defRPr/>
            </a:lvl2pPr>
            <a:lvl3pPr marL="1371600" lvl="2" indent="-33655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1700"/>
              <a:buChar char="■"/>
              <a:defRPr/>
            </a:lvl3pPr>
            <a:lvl4pPr marL="1828800" lvl="3" indent="-33655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  <a:defRPr/>
            </a:lvl4pPr>
            <a:lvl5pPr marL="2286000" lvl="4" indent="-33655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  <a:defRPr/>
            </a:lvl5pPr>
            <a:lvl6pPr marL="2743200" lvl="5" indent="-33655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1700"/>
              <a:buChar char="■"/>
              <a:defRPr/>
            </a:lvl6pPr>
            <a:lvl7pPr marL="3200400" lvl="6" indent="-33655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  <a:defRPr/>
            </a:lvl7pPr>
            <a:lvl8pPr marL="3657600" lvl="7" indent="-33655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  <a:defRPr/>
            </a:lvl8pPr>
            <a:lvl9pPr marL="4114800" lvl="8" indent="-336550" algn="l">
              <a:lnSpc>
                <a:spcPct val="100000"/>
              </a:lnSpc>
              <a:spcBef>
                <a:spcPts val="1900"/>
              </a:spcBef>
              <a:spcAft>
                <a:spcPts val="1900"/>
              </a:spcAft>
              <a:buClr>
                <a:schemeClr val="dk1"/>
              </a:buClr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310" name="Google Shape;310;g1f644df86fb_3_136"/>
          <p:cNvSpPr txBox="1">
            <a:spLocks noGrp="1"/>
          </p:cNvSpPr>
          <p:nvPr>
            <p:ph type="title"/>
          </p:nvPr>
        </p:nvSpPr>
        <p:spPr>
          <a:xfrm>
            <a:off x="642124" y="763093"/>
            <a:ext cx="4074465" cy="952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>
            <a:endParaRPr/>
          </a:p>
        </p:txBody>
      </p:sp>
      <p:sp>
        <p:nvSpPr>
          <p:cNvPr id="311" name="Google Shape;311;g1f644df86fb_3_136"/>
          <p:cNvSpPr/>
          <p:nvPr/>
        </p:nvSpPr>
        <p:spPr>
          <a:xfrm>
            <a:off x="9349363" y="6691288"/>
            <a:ext cx="254828" cy="337136"/>
          </a:xfrm>
          <a:custGeom>
            <a:avLst/>
            <a:gdLst/>
            <a:ahLst/>
            <a:cxnLst/>
            <a:rect l="l" t="t" r="r" b="b"/>
            <a:pathLst>
              <a:path w="3292" h="3292" extrusionOk="0">
                <a:moveTo>
                  <a:pt x="2194" y="1"/>
                </a:moveTo>
                <a:cubicBezTo>
                  <a:pt x="2194" y="1231"/>
                  <a:pt x="1197" y="2228"/>
                  <a:pt x="1" y="2228"/>
                </a:cubicBezTo>
                <a:lnTo>
                  <a:pt x="1" y="3291"/>
                </a:lnTo>
                <a:cubicBezTo>
                  <a:pt x="1796" y="3291"/>
                  <a:pt x="3258" y="1796"/>
                  <a:pt x="329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08875" tIns="108875" rIns="108875" bIns="1088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TITLE_ONLY_1_1_2">
    <p:bg>
      <p:bgPr>
        <a:solidFill>
          <a:schemeClr val="lt2"/>
        </a:solidFill>
        <a:effectLst/>
      </p:bgPr>
    </p:bg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1f644df86fb_3_140"/>
          <p:cNvSpPr txBox="1">
            <a:spLocks noGrp="1"/>
          </p:cNvSpPr>
          <p:nvPr>
            <p:ph type="title"/>
          </p:nvPr>
        </p:nvSpPr>
        <p:spPr>
          <a:xfrm>
            <a:off x="671445" y="586446"/>
            <a:ext cx="4243455" cy="1268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100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None/>
              <a:defRPr sz="29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None/>
              <a:defRPr sz="29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None/>
              <a:defRPr sz="29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None/>
              <a:defRPr sz="29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None/>
              <a:defRPr sz="29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None/>
              <a:defRPr sz="29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None/>
              <a:defRPr sz="29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None/>
              <a:defRPr sz="29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14" name="Google Shape;314;g1f644df86fb_3_140"/>
          <p:cNvSpPr txBox="1">
            <a:spLocks noGrp="1"/>
          </p:cNvSpPr>
          <p:nvPr>
            <p:ph type="subTitle" idx="1"/>
          </p:nvPr>
        </p:nvSpPr>
        <p:spPr>
          <a:xfrm>
            <a:off x="671445" y="1953707"/>
            <a:ext cx="3647798" cy="1543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None/>
              <a:defRPr sz="19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15" name="Google Shape;315;g1f644df86fb_3_140"/>
          <p:cNvSpPr txBox="1"/>
          <p:nvPr/>
        </p:nvSpPr>
        <p:spPr>
          <a:xfrm>
            <a:off x="657282" y="4997440"/>
            <a:ext cx="3770025" cy="77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CREDITS: This presentation template was created by </a:t>
            </a:r>
            <a:r>
              <a:rPr lang="en" sz="1200" b="1" i="0" u="none" strike="noStrike" cap="none">
                <a:solidFill>
                  <a:schemeClr val="hlink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2"/>
              </a:rPr>
              <a:t>Slidesgo</a:t>
            </a:r>
            <a:r>
              <a:rPr lang="en" sz="12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, including icons by </a:t>
            </a:r>
            <a:r>
              <a:rPr lang="en" sz="1200" b="1" i="0" u="none" strike="noStrike" cap="none">
                <a:solidFill>
                  <a:schemeClr val="hlink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3"/>
              </a:rPr>
              <a:t>Flaticon</a:t>
            </a:r>
            <a:r>
              <a:rPr lang="en" sz="12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, and infographics &amp; images by </a:t>
            </a:r>
            <a:r>
              <a:rPr lang="en" sz="1200" b="1" i="0" u="none" strike="noStrike" cap="none">
                <a:solidFill>
                  <a:schemeClr val="hlink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4"/>
              </a:rPr>
              <a:t>Freepik</a:t>
            </a:r>
            <a:r>
              <a:rPr lang="en" sz="12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. </a:t>
            </a:r>
            <a:endParaRPr sz="12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16532cd9396_0_113"/>
          <p:cNvSpPr txBox="1">
            <a:spLocks noGrp="1"/>
          </p:cNvSpPr>
          <p:nvPr>
            <p:ph type="ctrTitle"/>
          </p:nvPr>
        </p:nvSpPr>
        <p:spPr>
          <a:xfrm>
            <a:off x="335086" y="1058951"/>
            <a:ext cx="9159600" cy="29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endParaRPr/>
          </a:p>
        </p:txBody>
      </p:sp>
      <p:sp>
        <p:nvSpPr>
          <p:cNvPr id="30" name="Google Shape;30;g16532cd9396_0_113"/>
          <p:cNvSpPr txBox="1">
            <a:spLocks noGrp="1"/>
          </p:cNvSpPr>
          <p:nvPr>
            <p:ph type="subTitle" idx="1"/>
          </p:nvPr>
        </p:nvSpPr>
        <p:spPr>
          <a:xfrm>
            <a:off x="335078" y="4030756"/>
            <a:ext cx="9159600" cy="11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endParaRPr/>
          </a:p>
        </p:txBody>
      </p:sp>
      <p:sp>
        <p:nvSpPr>
          <p:cNvPr id="31" name="Google Shape;31;g16532cd9396_0_113"/>
          <p:cNvSpPr txBox="1">
            <a:spLocks noGrp="1"/>
          </p:cNvSpPr>
          <p:nvPr>
            <p:ph type="sldNum" idx="12"/>
          </p:nvPr>
        </p:nvSpPr>
        <p:spPr>
          <a:xfrm>
            <a:off x="9107892" y="6632131"/>
            <a:ext cx="589800" cy="5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1f644df86fb_3_144"/>
          <p:cNvSpPr/>
          <p:nvPr/>
        </p:nvSpPr>
        <p:spPr>
          <a:xfrm>
            <a:off x="0" y="0"/>
            <a:ext cx="9829800" cy="188416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08875" tIns="108875" rIns="108875" bIns="1088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g1f644df86fb_3_144"/>
          <p:cNvSpPr txBox="1">
            <a:spLocks noGrp="1"/>
          </p:cNvSpPr>
          <p:nvPr>
            <p:ph type="body" idx="1"/>
          </p:nvPr>
        </p:nvSpPr>
        <p:spPr>
          <a:xfrm>
            <a:off x="668247" y="2461322"/>
            <a:ext cx="4246680" cy="3872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t" anchorCtr="0">
            <a:no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Char char="●"/>
              <a:defRPr sz="1400"/>
            </a:lvl1pPr>
            <a:lvl2pPr marL="914400" lvl="1" indent="-3111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○"/>
              <a:defRPr sz="1500"/>
            </a:lvl2pPr>
            <a:lvl3pPr marL="1371600" lvl="2" indent="-31115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■"/>
              <a:defRPr sz="1500"/>
            </a:lvl3pPr>
            <a:lvl4pPr marL="1828800" lvl="3" indent="-31115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●"/>
              <a:defRPr sz="1500"/>
            </a:lvl4pPr>
            <a:lvl5pPr marL="2286000" lvl="4" indent="-31115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○"/>
              <a:defRPr sz="1500"/>
            </a:lvl5pPr>
            <a:lvl6pPr marL="2743200" lvl="5" indent="-31115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■"/>
              <a:defRPr sz="1500"/>
            </a:lvl6pPr>
            <a:lvl7pPr marL="3200400" lvl="6" indent="-31115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●"/>
              <a:defRPr sz="1500"/>
            </a:lvl7pPr>
            <a:lvl8pPr marL="3657600" lvl="7" indent="-31115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○"/>
              <a:defRPr sz="1500"/>
            </a:lvl8pPr>
            <a:lvl9pPr marL="4114800" lvl="8" indent="-311150" algn="l">
              <a:lnSpc>
                <a:spcPct val="100000"/>
              </a:lnSpc>
              <a:spcBef>
                <a:spcPts val="1900"/>
              </a:spcBef>
              <a:spcAft>
                <a:spcPts val="1900"/>
              </a:spcAft>
              <a:buClr>
                <a:schemeClr val="dk1"/>
              </a:buClr>
              <a:buSzPts val="1300"/>
              <a:buFont typeface="Arial"/>
              <a:buChar char="■"/>
              <a:defRPr sz="1500"/>
            </a:lvl9pPr>
          </a:lstStyle>
          <a:p>
            <a:endParaRPr/>
          </a:p>
        </p:txBody>
      </p:sp>
      <p:sp>
        <p:nvSpPr>
          <p:cNvPr id="319" name="Google Shape;319;g1f644df86fb_3_144"/>
          <p:cNvSpPr txBox="1">
            <a:spLocks noGrp="1"/>
          </p:cNvSpPr>
          <p:nvPr>
            <p:ph type="title"/>
          </p:nvPr>
        </p:nvSpPr>
        <p:spPr>
          <a:xfrm>
            <a:off x="639504" y="658783"/>
            <a:ext cx="8702663" cy="966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>
            <a:endParaRPr/>
          </a:p>
        </p:txBody>
      </p:sp>
      <p:sp>
        <p:nvSpPr>
          <p:cNvPr id="320" name="Google Shape;320;g1f644df86fb_3_144"/>
          <p:cNvSpPr txBox="1">
            <a:spLocks noGrp="1"/>
          </p:cNvSpPr>
          <p:nvPr>
            <p:ph type="body" idx="2"/>
          </p:nvPr>
        </p:nvSpPr>
        <p:spPr>
          <a:xfrm>
            <a:off x="4914927" y="4010758"/>
            <a:ext cx="4143480" cy="2481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t" anchorCtr="0">
            <a:no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Char char="●"/>
              <a:defRPr sz="1400"/>
            </a:lvl1pPr>
            <a:lvl2pPr marL="914400" lvl="1" indent="-3111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○"/>
              <a:defRPr sz="1500"/>
            </a:lvl2pPr>
            <a:lvl3pPr marL="1371600" lvl="2" indent="-31115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■"/>
              <a:defRPr sz="1500"/>
            </a:lvl3pPr>
            <a:lvl4pPr marL="1828800" lvl="3" indent="-31115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●"/>
              <a:defRPr sz="1500"/>
            </a:lvl4pPr>
            <a:lvl5pPr marL="2286000" lvl="4" indent="-31115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○"/>
              <a:defRPr sz="1500"/>
            </a:lvl5pPr>
            <a:lvl6pPr marL="2743200" lvl="5" indent="-31115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■"/>
              <a:defRPr sz="1500"/>
            </a:lvl6pPr>
            <a:lvl7pPr marL="3200400" lvl="6" indent="-31115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●"/>
              <a:defRPr sz="1500"/>
            </a:lvl7pPr>
            <a:lvl8pPr marL="3657600" lvl="7" indent="-31115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○"/>
              <a:defRPr sz="1500"/>
            </a:lvl8pPr>
            <a:lvl9pPr marL="4114800" lvl="8" indent="-311150" algn="l">
              <a:lnSpc>
                <a:spcPct val="100000"/>
              </a:lnSpc>
              <a:spcBef>
                <a:spcPts val="1900"/>
              </a:spcBef>
              <a:spcAft>
                <a:spcPts val="1900"/>
              </a:spcAft>
              <a:buClr>
                <a:schemeClr val="dk1"/>
              </a:buClr>
              <a:buSzPts val="1300"/>
              <a:buFont typeface="Arial"/>
              <a:buChar char="■"/>
              <a:defRPr sz="1500"/>
            </a:lvl9pPr>
          </a:lstStyle>
          <a:p>
            <a:endParaRPr/>
          </a:p>
        </p:txBody>
      </p:sp>
      <p:sp>
        <p:nvSpPr>
          <p:cNvPr id="321" name="Google Shape;321;g1f644df86fb_3_144"/>
          <p:cNvSpPr/>
          <p:nvPr/>
        </p:nvSpPr>
        <p:spPr>
          <a:xfrm rot="5400000">
            <a:off x="9301208" y="362757"/>
            <a:ext cx="337136" cy="254828"/>
          </a:xfrm>
          <a:custGeom>
            <a:avLst/>
            <a:gdLst/>
            <a:ahLst/>
            <a:cxnLst/>
            <a:rect l="l" t="t" r="r" b="b"/>
            <a:pathLst>
              <a:path w="3292" h="3292" extrusionOk="0">
                <a:moveTo>
                  <a:pt x="2194" y="1"/>
                </a:moveTo>
                <a:cubicBezTo>
                  <a:pt x="2194" y="1231"/>
                  <a:pt x="1197" y="2228"/>
                  <a:pt x="1" y="2228"/>
                </a:cubicBezTo>
                <a:lnTo>
                  <a:pt x="1" y="3291"/>
                </a:lnTo>
                <a:cubicBezTo>
                  <a:pt x="1796" y="3291"/>
                  <a:pt x="3258" y="1796"/>
                  <a:pt x="329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08875" tIns="108875" rIns="108875" bIns="1088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1f644df86fb_3_150"/>
          <p:cNvSpPr txBox="1">
            <a:spLocks noGrp="1"/>
          </p:cNvSpPr>
          <p:nvPr>
            <p:ph type="body" idx="1"/>
          </p:nvPr>
        </p:nvSpPr>
        <p:spPr>
          <a:xfrm>
            <a:off x="512264" y="2695147"/>
            <a:ext cx="3347873" cy="3522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t" anchorCtr="0">
            <a:noAutofit/>
          </a:bodyPr>
          <a:lstStyle>
            <a:lvl1pPr marL="457200" lvl="0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 algn="l">
              <a:lnSpc>
                <a:spcPct val="100000"/>
              </a:lnSpc>
              <a:spcBef>
                <a:spcPts val="1900"/>
              </a:spcBef>
              <a:spcAft>
                <a:spcPts val="190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324" name="Google Shape;324;g1f644df86fb_3_150"/>
          <p:cNvSpPr txBox="1">
            <a:spLocks noGrp="1"/>
          </p:cNvSpPr>
          <p:nvPr>
            <p:ph type="title"/>
          </p:nvPr>
        </p:nvSpPr>
        <p:spPr>
          <a:xfrm>
            <a:off x="642124" y="654720"/>
            <a:ext cx="2849610" cy="1640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>
            <a:endParaRPr/>
          </a:p>
        </p:txBody>
      </p:sp>
      <p:sp>
        <p:nvSpPr>
          <p:cNvPr id="325" name="Google Shape;325;g1f644df86fb_3_150"/>
          <p:cNvSpPr/>
          <p:nvPr/>
        </p:nvSpPr>
        <p:spPr>
          <a:xfrm>
            <a:off x="5425901" y="742258"/>
            <a:ext cx="3152115" cy="58154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08875" tIns="108875" rIns="108875" bIns="1088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4">
    <p:bg>
      <p:bgPr>
        <a:solidFill>
          <a:schemeClr val="lt2"/>
        </a:solidFill>
        <a:effectLst/>
      </p:bgPr>
    </p:bg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1f644df86fb_3_155"/>
          <p:cNvSpPr/>
          <p:nvPr/>
        </p:nvSpPr>
        <p:spPr>
          <a:xfrm rot="-5400000">
            <a:off x="9120078" y="6635768"/>
            <a:ext cx="499257" cy="374530"/>
          </a:xfrm>
          <a:custGeom>
            <a:avLst/>
            <a:gdLst/>
            <a:ahLst/>
            <a:cxnLst/>
            <a:rect l="l" t="t" r="r" b="b"/>
            <a:pathLst>
              <a:path w="4388" h="4355" extrusionOk="0">
                <a:moveTo>
                  <a:pt x="1" y="1"/>
                </a:moveTo>
                <a:lnTo>
                  <a:pt x="1" y="1796"/>
                </a:lnTo>
                <a:cubicBezTo>
                  <a:pt x="1430" y="1796"/>
                  <a:pt x="2560" y="2959"/>
                  <a:pt x="2560" y="4355"/>
                </a:cubicBezTo>
                <a:lnTo>
                  <a:pt x="4388" y="4355"/>
                </a:lnTo>
                <a:cubicBezTo>
                  <a:pt x="4388" y="1962"/>
                  <a:pt x="2427" y="1"/>
                  <a:pt x="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08875" tIns="108875" rIns="108875" bIns="1088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g1f644df86fb_3_155"/>
          <p:cNvSpPr/>
          <p:nvPr/>
        </p:nvSpPr>
        <p:spPr>
          <a:xfrm>
            <a:off x="263596" y="256747"/>
            <a:ext cx="374530" cy="499257"/>
          </a:xfrm>
          <a:custGeom>
            <a:avLst/>
            <a:gdLst/>
            <a:ahLst/>
            <a:cxnLst/>
            <a:rect l="l" t="t" r="r" b="b"/>
            <a:pathLst>
              <a:path w="4355" h="4388" extrusionOk="0">
                <a:moveTo>
                  <a:pt x="2559" y="0"/>
                </a:moveTo>
                <a:cubicBezTo>
                  <a:pt x="2559" y="1429"/>
                  <a:pt x="1396" y="2559"/>
                  <a:pt x="0" y="2559"/>
                </a:cubicBezTo>
                <a:lnTo>
                  <a:pt x="0" y="4387"/>
                </a:lnTo>
                <a:cubicBezTo>
                  <a:pt x="2393" y="4354"/>
                  <a:pt x="4354" y="2426"/>
                  <a:pt x="435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08875" tIns="108875" rIns="108875" bIns="1088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5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1f644df86fb_3_158"/>
          <p:cNvSpPr/>
          <p:nvPr/>
        </p:nvSpPr>
        <p:spPr>
          <a:xfrm>
            <a:off x="8317098" y="228436"/>
            <a:ext cx="254750" cy="337136"/>
          </a:xfrm>
          <a:custGeom>
            <a:avLst/>
            <a:gdLst/>
            <a:ahLst/>
            <a:cxnLst/>
            <a:rect l="l" t="t" r="r" b="b"/>
            <a:pathLst>
              <a:path w="3291" h="3292" extrusionOk="0">
                <a:moveTo>
                  <a:pt x="2227" y="1"/>
                </a:moveTo>
                <a:cubicBezTo>
                  <a:pt x="2227" y="1231"/>
                  <a:pt x="1230" y="2194"/>
                  <a:pt x="1" y="2228"/>
                </a:cubicBezTo>
                <a:lnTo>
                  <a:pt x="1" y="3291"/>
                </a:lnTo>
                <a:cubicBezTo>
                  <a:pt x="1829" y="3291"/>
                  <a:pt x="3291" y="1829"/>
                  <a:pt x="329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08875" tIns="108875" rIns="108875" bIns="1088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g1f644df86fb_3_158"/>
          <p:cNvSpPr/>
          <p:nvPr/>
        </p:nvSpPr>
        <p:spPr>
          <a:xfrm>
            <a:off x="8777599" y="888781"/>
            <a:ext cx="254750" cy="340413"/>
          </a:xfrm>
          <a:custGeom>
            <a:avLst/>
            <a:gdLst/>
            <a:ahLst/>
            <a:cxnLst/>
            <a:rect l="l" t="t" r="r" b="b"/>
            <a:pathLst>
              <a:path w="3291" h="3324" extrusionOk="0">
                <a:moveTo>
                  <a:pt x="1" y="0"/>
                </a:moveTo>
                <a:cubicBezTo>
                  <a:pt x="1" y="1828"/>
                  <a:pt x="1463" y="3291"/>
                  <a:pt x="3291" y="3324"/>
                </a:cubicBezTo>
                <a:lnTo>
                  <a:pt x="3291" y="2227"/>
                </a:lnTo>
                <a:cubicBezTo>
                  <a:pt x="2061" y="2227"/>
                  <a:pt x="1097" y="1230"/>
                  <a:pt x="109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08875" tIns="108875" rIns="108875" bIns="1088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g1f644df86fb_3_158"/>
          <p:cNvSpPr/>
          <p:nvPr/>
        </p:nvSpPr>
        <p:spPr>
          <a:xfrm>
            <a:off x="9328124" y="228436"/>
            <a:ext cx="254828" cy="337136"/>
          </a:xfrm>
          <a:custGeom>
            <a:avLst/>
            <a:gdLst/>
            <a:ahLst/>
            <a:cxnLst/>
            <a:rect l="l" t="t" r="r" b="b"/>
            <a:pathLst>
              <a:path w="3292" h="3292" extrusionOk="0">
                <a:moveTo>
                  <a:pt x="2194" y="1"/>
                </a:moveTo>
                <a:cubicBezTo>
                  <a:pt x="2194" y="1231"/>
                  <a:pt x="1197" y="2228"/>
                  <a:pt x="1" y="2228"/>
                </a:cubicBezTo>
                <a:lnTo>
                  <a:pt x="1" y="3291"/>
                </a:lnTo>
                <a:cubicBezTo>
                  <a:pt x="1796" y="3291"/>
                  <a:pt x="3258" y="1796"/>
                  <a:pt x="329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08875" tIns="108875" rIns="108875" bIns="1088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g1f644df86fb_3_158"/>
          <p:cNvSpPr/>
          <p:nvPr/>
        </p:nvSpPr>
        <p:spPr>
          <a:xfrm>
            <a:off x="9328124" y="1532022"/>
            <a:ext cx="254828" cy="337034"/>
          </a:xfrm>
          <a:custGeom>
            <a:avLst/>
            <a:gdLst/>
            <a:ahLst/>
            <a:cxnLst/>
            <a:rect l="l" t="t" r="r" b="b"/>
            <a:pathLst>
              <a:path w="3292" h="3291" extrusionOk="0">
                <a:moveTo>
                  <a:pt x="2194" y="1"/>
                </a:moveTo>
                <a:cubicBezTo>
                  <a:pt x="2194" y="1230"/>
                  <a:pt x="1197" y="2227"/>
                  <a:pt x="1" y="2227"/>
                </a:cubicBezTo>
                <a:lnTo>
                  <a:pt x="1" y="3291"/>
                </a:lnTo>
                <a:cubicBezTo>
                  <a:pt x="1796" y="3291"/>
                  <a:pt x="3258" y="1829"/>
                  <a:pt x="329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08875" tIns="108875" rIns="108875" bIns="1088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7"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1f644df86fb_3_163"/>
          <p:cNvSpPr/>
          <p:nvPr/>
        </p:nvSpPr>
        <p:spPr>
          <a:xfrm rot="-5400000">
            <a:off x="215190" y="6658298"/>
            <a:ext cx="337136" cy="257382"/>
          </a:xfrm>
          <a:custGeom>
            <a:avLst/>
            <a:gdLst/>
            <a:ahLst/>
            <a:cxnLst/>
            <a:rect l="l" t="t" r="r" b="b"/>
            <a:pathLst>
              <a:path w="3292" h="3325" extrusionOk="0">
                <a:moveTo>
                  <a:pt x="2194" y="1"/>
                </a:moveTo>
                <a:cubicBezTo>
                  <a:pt x="2194" y="1230"/>
                  <a:pt x="1197" y="2227"/>
                  <a:pt x="1" y="2227"/>
                </a:cubicBezTo>
                <a:lnTo>
                  <a:pt x="1" y="3324"/>
                </a:lnTo>
                <a:cubicBezTo>
                  <a:pt x="1796" y="3291"/>
                  <a:pt x="3258" y="1829"/>
                  <a:pt x="329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08875" tIns="108875" rIns="108875" bIns="1088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g1f644df86fb_3_163"/>
          <p:cNvSpPr/>
          <p:nvPr/>
        </p:nvSpPr>
        <p:spPr>
          <a:xfrm rot="5400000">
            <a:off x="9270982" y="347309"/>
            <a:ext cx="337136" cy="254828"/>
          </a:xfrm>
          <a:custGeom>
            <a:avLst/>
            <a:gdLst/>
            <a:ahLst/>
            <a:cxnLst/>
            <a:rect l="l" t="t" r="r" b="b"/>
            <a:pathLst>
              <a:path w="3292" h="3292" extrusionOk="0">
                <a:moveTo>
                  <a:pt x="2194" y="1"/>
                </a:moveTo>
                <a:cubicBezTo>
                  <a:pt x="2194" y="1231"/>
                  <a:pt x="1197" y="2228"/>
                  <a:pt x="1" y="2228"/>
                </a:cubicBezTo>
                <a:lnTo>
                  <a:pt x="1" y="3291"/>
                </a:lnTo>
                <a:cubicBezTo>
                  <a:pt x="1796" y="3291"/>
                  <a:pt x="3258" y="1796"/>
                  <a:pt x="329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08875" tIns="108875" rIns="108875" bIns="1088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1f644df86fb_9_15"/>
          <p:cNvSpPr txBox="1">
            <a:spLocks noGrp="1"/>
          </p:cNvSpPr>
          <p:nvPr>
            <p:ph type="title"/>
          </p:nvPr>
        </p:nvSpPr>
        <p:spPr>
          <a:xfrm>
            <a:off x="675799" y="372933"/>
            <a:ext cx="8478203" cy="1130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55" name="Google Shape;355;g1f644df86fb_9_15"/>
          <p:cNvGrpSpPr/>
          <p:nvPr/>
        </p:nvGrpSpPr>
        <p:grpSpPr>
          <a:xfrm>
            <a:off x="0" y="7064631"/>
            <a:ext cx="9829802" cy="262914"/>
            <a:chOff x="7711087" y="-917899"/>
            <a:chExt cx="4020818" cy="347240"/>
          </a:xfrm>
        </p:grpSpPr>
        <p:sp>
          <p:nvSpPr>
            <p:cNvPr id="356" name="Google Shape;356;g1f644df86fb_9_15"/>
            <p:cNvSpPr/>
            <p:nvPr/>
          </p:nvSpPr>
          <p:spPr>
            <a:xfrm>
              <a:off x="7711087" y="-917899"/>
              <a:ext cx="3159474" cy="347240"/>
            </a:xfrm>
            <a:prstGeom prst="rect">
              <a:avLst/>
            </a:prstGeom>
            <a:solidFill>
              <a:srgbClr val="DD5D4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g1f644df86fb_9_15"/>
            <p:cNvSpPr/>
            <p:nvPr/>
          </p:nvSpPr>
          <p:spPr>
            <a:xfrm>
              <a:off x="10863803" y="-917899"/>
              <a:ext cx="868102" cy="347240"/>
            </a:xfrm>
            <a:prstGeom prst="rect">
              <a:avLst/>
            </a:prstGeom>
            <a:solidFill>
              <a:srgbClr val="01ACC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8" name="Google Shape;358;g1f644df86fb_9_15"/>
          <p:cNvGrpSpPr/>
          <p:nvPr/>
        </p:nvGrpSpPr>
        <p:grpSpPr>
          <a:xfrm>
            <a:off x="8019088" y="5933885"/>
            <a:ext cx="1134913" cy="1130747"/>
            <a:chOff x="9946156" y="5551442"/>
            <a:chExt cx="1407644" cy="1060075"/>
          </a:xfrm>
        </p:grpSpPr>
        <p:pic>
          <p:nvPicPr>
            <p:cNvPr id="359" name="Google Shape;359;g1f644df86fb_9_15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946156" y="5551442"/>
              <a:ext cx="1325094" cy="106007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60" name="Google Shape;360;g1f644df86fb_9_15"/>
            <p:cNvCxnSpPr/>
            <p:nvPr/>
          </p:nvCxnSpPr>
          <p:spPr>
            <a:xfrm>
              <a:off x="11353800" y="6140450"/>
              <a:ext cx="0" cy="234950"/>
            </a:xfrm>
            <a:prstGeom prst="straightConnector1">
              <a:avLst/>
            </a:prstGeom>
            <a:noFill/>
            <a:ln w="12700" cap="flat" cmpd="sng">
              <a:solidFill>
                <a:srgbClr val="DD5D4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Google Shape;368;g1f644df86fb_9_29"/>
          <p:cNvPicPr preferRelativeResize="0"/>
          <p:nvPr/>
        </p:nvPicPr>
        <p:blipFill rotWithShape="1">
          <a:blip r:embed="rId2">
            <a:alphaModFix/>
          </a:blip>
          <a:srcRect l="11806" t="17840" b="7673"/>
          <a:stretch/>
        </p:blipFill>
        <p:spPr>
          <a:xfrm>
            <a:off x="0" y="0"/>
            <a:ext cx="9829800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g1f644df86fb_9_29"/>
          <p:cNvSpPr/>
          <p:nvPr/>
        </p:nvSpPr>
        <p:spPr>
          <a:xfrm>
            <a:off x="0" y="0"/>
            <a:ext cx="9829800" cy="7315199"/>
          </a:xfrm>
          <a:prstGeom prst="rect">
            <a:avLst/>
          </a:prstGeom>
          <a:solidFill>
            <a:srgbClr val="94BC56">
              <a:alpha val="8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0" name="Google Shape;370;g1f644df86fb_9_29"/>
          <p:cNvGrpSpPr/>
          <p:nvPr/>
        </p:nvGrpSpPr>
        <p:grpSpPr>
          <a:xfrm>
            <a:off x="0" y="7052286"/>
            <a:ext cx="9829802" cy="262914"/>
            <a:chOff x="7711087" y="-917899"/>
            <a:chExt cx="4020818" cy="347240"/>
          </a:xfrm>
        </p:grpSpPr>
        <p:sp>
          <p:nvSpPr>
            <p:cNvPr id="371" name="Google Shape;371;g1f644df86fb_9_29"/>
            <p:cNvSpPr/>
            <p:nvPr/>
          </p:nvSpPr>
          <p:spPr>
            <a:xfrm>
              <a:off x="7711087" y="-917899"/>
              <a:ext cx="3159474" cy="347240"/>
            </a:xfrm>
            <a:prstGeom prst="rect">
              <a:avLst/>
            </a:prstGeom>
            <a:solidFill>
              <a:srgbClr val="DD5D4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g1f644df86fb_9_29"/>
            <p:cNvSpPr/>
            <p:nvPr/>
          </p:nvSpPr>
          <p:spPr>
            <a:xfrm>
              <a:off x="10863803" y="-917899"/>
              <a:ext cx="868102" cy="347240"/>
            </a:xfrm>
            <a:prstGeom prst="rect">
              <a:avLst/>
            </a:prstGeom>
            <a:solidFill>
              <a:srgbClr val="01ACC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Google Shape;374;g1f644df86fb_9_35"/>
          <p:cNvPicPr preferRelativeResize="0"/>
          <p:nvPr/>
        </p:nvPicPr>
        <p:blipFill rotWithShape="1">
          <a:blip r:embed="rId2">
            <a:alphaModFix/>
          </a:blip>
          <a:srcRect t="10050" b="5575"/>
          <a:stretch/>
        </p:blipFill>
        <p:spPr>
          <a:xfrm>
            <a:off x="-1" y="-3"/>
            <a:ext cx="9829798" cy="7315203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g1f644df86fb_9_35"/>
          <p:cNvSpPr/>
          <p:nvPr/>
        </p:nvSpPr>
        <p:spPr>
          <a:xfrm>
            <a:off x="0" y="0"/>
            <a:ext cx="9829800" cy="7315203"/>
          </a:xfrm>
          <a:prstGeom prst="rect">
            <a:avLst/>
          </a:prstGeom>
          <a:solidFill>
            <a:srgbClr val="94BC56">
              <a:alpha val="8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6" name="Google Shape;376;g1f644df86fb_9_35"/>
          <p:cNvGrpSpPr/>
          <p:nvPr/>
        </p:nvGrpSpPr>
        <p:grpSpPr>
          <a:xfrm>
            <a:off x="0" y="7052286"/>
            <a:ext cx="9829802" cy="262914"/>
            <a:chOff x="7711087" y="-917899"/>
            <a:chExt cx="4020818" cy="347240"/>
          </a:xfrm>
        </p:grpSpPr>
        <p:sp>
          <p:nvSpPr>
            <p:cNvPr id="377" name="Google Shape;377;g1f644df86fb_9_35"/>
            <p:cNvSpPr/>
            <p:nvPr/>
          </p:nvSpPr>
          <p:spPr>
            <a:xfrm>
              <a:off x="7711087" y="-917899"/>
              <a:ext cx="3159474" cy="347240"/>
            </a:xfrm>
            <a:prstGeom prst="rect">
              <a:avLst/>
            </a:prstGeom>
            <a:solidFill>
              <a:srgbClr val="DD5D4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g1f644df86fb_9_35"/>
            <p:cNvSpPr/>
            <p:nvPr/>
          </p:nvSpPr>
          <p:spPr>
            <a:xfrm>
              <a:off x="10863803" y="-917899"/>
              <a:ext cx="868102" cy="347240"/>
            </a:xfrm>
            <a:prstGeom prst="rect">
              <a:avLst/>
            </a:prstGeom>
            <a:solidFill>
              <a:srgbClr val="01ACC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1f644df86fb_9_41"/>
          <p:cNvSpPr txBox="1">
            <a:spLocks noGrp="1"/>
          </p:cNvSpPr>
          <p:nvPr>
            <p:ph type="title"/>
          </p:nvPr>
        </p:nvSpPr>
        <p:spPr>
          <a:xfrm>
            <a:off x="670679" y="1823721"/>
            <a:ext cx="8478203" cy="3042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g1f644df86fb_9_41"/>
          <p:cNvSpPr txBox="1">
            <a:spLocks noGrp="1"/>
          </p:cNvSpPr>
          <p:nvPr>
            <p:ph type="body" idx="1"/>
          </p:nvPr>
        </p:nvSpPr>
        <p:spPr>
          <a:xfrm>
            <a:off x="670679" y="4895427"/>
            <a:ext cx="8478203" cy="1600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82" name="Google Shape;382;g1f644df86fb_9_41"/>
          <p:cNvSpPr txBox="1">
            <a:spLocks noGrp="1"/>
          </p:cNvSpPr>
          <p:nvPr>
            <p:ph type="dt" idx="10"/>
          </p:nvPr>
        </p:nvSpPr>
        <p:spPr>
          <a:xfrm>
            <a:off x="675799" y="6780107"/>
            <a:ext cx="2211705" cy="389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3" name="Google Shape;383;g1f644df86fb_9_41"/>
          <p:cNvSpPr txBox="1">
            <a:spLocks noGrp="1"/>
          </p:cNvSpPr>
          <p:nvPr>
            <p:ph type="ftr" idx="11"/>
          </p:nvPr>
        </p:nvSpPr>
        <p:spPr>
          <a:xfrm>
            <a:off x="3256121" y="6780107"/>
            <a:ext cx="3317558" cy="389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4" name="Google Shape;384;g1f644df86fb_9_41"/>
          <p:cNvSpPr txBox="1">
            <a:spLocks noGrp="1"/>
          </p:cNvSpPr>
          <p:nvPr>
            <p:ph type="sldNum" idx="12"/>
          </p:nvPr>
        </p:nvSpPr>
        <p:spPr>
          <a:xfrm>
            <a:off x="6942296" y="6780107"/>
            <a:ext cx="2211705" cy="389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16532cd9396_0_117"/>
          <p:cNvSpPr txBox="1">
            <a:spLocks noGrp="1"/>
          </p:cNvSpPr>
          <p:nvPr>
            <p:ph type="title"/>
          </p:nvPr>
        </p:nvSpPr>
        <p:spPr>
          <a:xfrm>
            <a:off x="335078" y="3058987"/>
            <a:ext cx="9159600" cy="11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9pPr>
          </a:lstStyle>
          <a:p>
            <a:endParaRPr/>
          </a:p>
        </p:txBody>
      </p:sp>
      <p:sp>
        <p:nvSpPr>
          <p:cNvPr id="34" name="Google Shape;34;g16532cd9396_0_117"/>
          <p:cNvSpPr txBox="1">
            <a:spLocks noGrp="1"/>
          </p:cNvSpPr>
          <p:nvPr>
            <p:ph type="sldNum" idx="12"/>
          </p:nvPr>
        </p:nvSpPr>
        <p:spPr>
          <a:xfrm>
            <a:off x="9107892" y="6632131"/>
            <a:ext cx="589800" cy="5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1f644df86fb_9_47"/>
          <p:cNvSpPr txBox="1">
            <a:spLocks noGrp="1"/>
          </p:cNvSpPr>
          <p:nvPr>
            <p:ph type="title"/>
          </p:nvPr>
        </p:nvSpPr>
        <p:spPr>
          <a:xfrm>
            <a:off x="675799" y="372933"/>
            <a:ext cx="8478203" cy="1130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7" name="Google Shape;387;g1f644df86fb_9_47"/>
          <p:cNvSpPr txBox="1">
            <a:spLocks noGrp="1"/>
          </p:cNvSpPr>
          <p:nvPr>
            <p:ph type="body" idx="1"/>
          </p:nvPr>
        </p:nvSpPr>
        <p:spPr>
          <a:xfrm>
            <a:off x="675799" y="1947333"/>
            <a:ext cx="4177665" cy="4641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8" name="Google Shape;388;g1f644df86fb_9_47"/>
          <p:cNvSpPr txBox="1">
            <a:spLocks noGrp="1"/>
          </p:cNvSpPr>
          <p:nvPr>
            <p:ph type="body" idx="2"/>
          </p:nvPr>
        </p:nvSpPr>
        <p:spPr>
          <a:xfrm>
            <a:off x="4976336" y="1947333"/>
            <a:ext cx="4177665" cy="4641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9" name="Google Shape;389;g1f644df86fb_9_47"/>
          <p:cNvSpPr txBox="1">
            <a:spLocks noGrp="1"/>
          </p:cNvSpPr>
          <p:nvPr>
            <p:ph type="dt" idx="10"/>
          </p:nvPr>
        </p:nvSpPr>
        <p:spPr>
          <a:xfrm>
            <a:off x="675799" y="6780107"/>
            <a:ext cx="2211705" cy="389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0" name="Google Shape;390;g1f644df86fb_9_47"/>
          <p:cNvSpPr txBox="1">
            <a:spLocks noGrp="1"/>
          </p:cNvSpPr>
          <p:nvPr>
            <p:ph type="ftr" idx="11"/>
          </p:nvPr>
        </p:nvSpPr>
        <p:spPr>
          <a:xfrm>
            <a:off x="3256121" y="6780107"/>
            <a:ext cx="3317558" cy="389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1" name="Google Shape;391;g1f644df86fb_9_47"/>
          <p:cNvSpPr txBox="1">
            <a:spLocks noGrp="1"/>
          </p:cNvSpPr>
          <p:nvPr>
            <p:ph type="sldNum" idx="12"/>
          </p:nvPr>
        </p:nvSpPr>
        <p:spPr>
          <a:xfrm>
            <a:off x="6942296" y="6780107"/>
            <a:ext cx="2211705" cy="389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1f644df86fb_9_54"/>
          <p:cNvSpPr txBox="1">
            <a:spLocks noGrp="1"/>
          </p:cNvSpPr>
          <p:nvPr>
            <p:ph type="title"/>
          </p:nvPr>
        </p:nvSpPr>
        <p:spPr>
          <a:xfrm>
            <a:off x="677079" y="389467"/>
            <a:ext cx="8478203" cy="1413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4" name="Google Shape;394;g1f644df86fb_9_54"/>
          <p:cNvSpPr txBox="1">
            <a:spLocks noGrp="1"/>
          </p:cNvSpPr>
          <p:nvPr>
            <p:ph type="body" idx="1"/>
          </p:nvPr>
        </p:nvSpPr>
        <p:spPr>
          <a:xfrm>
            <a:off x="677079" y="1793241"/>
            <a:ext cx="4158466" cy="878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5" name="Google Shape;395;g1f644df86fb_9_54"/>
          <p:cNvSpPr txBox="1">
            <a:spLocks noGrp="1"/>
          </p:cNvSpPr>
          <p:nvPr>
            <p:ph type="body" idx="2"/>
          </p:nvPr>
        </p:nvSpPr>
        <p:spPr>
          <a:xfrm>
            <a:off x="677079" y="2672080"/>
            <a:ext cx="4158466" cy="3930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6" name="Google Shape;396;g1f644df86fb_9_54"/>
          <p:cNvSpPr txBox="1">
            <a:spLocks noGrp="1"/>
          </p:cNvSpPr>
          <p:nvPr>
            <p:ph type="body" idx="3"/>
          </p:nvPr>
        </p:nvSpPr>
        <p:spPr>
          <a:xfrm>
            <a:off x="4976336" y="1793241"/>
            <a:ext cx="4178945" cy="878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7" name="Google Shape;397;g1f644df86fb_9_54"/>
          <p:cNvSpPr txBox="1">
            <a:spLocks noGrp="1"/>
          </p:cNvSpPr>
          <p:nvPr>
            <p:ph type="body" idx="4"/>
          </p:nvPr>
        </p:nvSpPr>
        <p:spPr>
          <a:xfrm>
            <a:off x="4976336" y="2672080"/>
            <a:ext cx="4178945" cy="3930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8" name="Google Shape;398;g1f644df86fb_9_54"/>
          <p:cNvSpPr txBox="1">
            <a:spLocks noGrp="1"/>
          </p:cNvSpPr>
          <p:nvPr>
            <p:ph type="dt" idx="10"/>
          </p:nvPr>
        </p:nvSpPr>
        <p:spPr>
          <a:xfrm>
            <a:off x="675799" y="6780107"/>
            <a:ext cx="2211705" cy="389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9" name="Google Shape;399;g1f644df86fb_9_54"/>
          <p:cNvSpPr txBox="1">
            <a:spLocks noGrp="1"/>
          </p:cNvSpPr>
          <p:nvPr>
            <p:ph type="ftr" idx="11"/>
          </p:nvPr>
        </p:nvSpPr>
        <p:spPr>
          <a:xfrm>
            <a:off x="3256121" y="6780107"/>
            <a:ext cx="3317558" cy="389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0" name="Google Shape;400;g1f644df86fb_9_54"/>
          <p:cNvSpPr txBox="1">
            <a:spLocks noGrp="1"/>
          </p:cNvSpPr>
          <p:nvPr>
            <p:ph type="sldNum" idx="12"/>
          </p:nvPr>
        </p:nvSpPr>
        <p:spPr>
          <a:xfrm>
            <a:off x="6942296" y="6780107"/>
            <a:ext cx="2211705" cy="389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1f644df86fb_9_63"/>
          <p:cNvSpPr txBox="1">
            <a:spLocks noGrp="1"/>
          </p:cNvSpPr>
          <p:nvPr>
            <p:ph type="title"/>
          </p:nvPr>
        </p:nvSpPr>
        <p:spPr>
          <a:xfrm>
            <a:off x="677079" y="487680"/>
            <a:ext cx="3170366" cy="1706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3" name="Google Shape;403;g1f644df86fb_9_63"/>
          <p:cNvSpPr txBox="1">
            <a:spLocks noGrp="1"/>
          </p:cNvSpPr>
          <p:nvPr>
            <p:ph type="body" idx="1"/>
          </p:nvPr>
        </p:nvSpPr>
        <p:spPr>
          <a:xfrm>
            <a:off x="4178945" y="1053253"/>
            <a:ext cx="4976336" cy="5198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04" name="Google Shape;404;g1f644df86fb_9_63"/>
          <p:cNvSpPr txBox="1">
            <a:spLocks noGrp="1"/>
          </p:cNvSpPr>
          <p:nvPr>
            <p:ph type="body" idx="2"/>
          </p:nvPr>
        </p:nvSpPr>
        <p:spPr>
          <a:xfrm>
            <a:off x="677079" y="2194560"/>
            <a:ext cx="3170366" cy="406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05" name="Google Shape;405;g1f644df86fb_9_63"/>
          <p:cNvSpPr txBox="1">
            <a:spLocks noGrp="1"/>
          </p:cNvSpPr>
          <p:nvPr>
            <p:ph type="dt" idx="10"/>
          </p:nvPr>
        </p:nvSpPr>
        <p:spPr>
          <a:xfrm>
            <a:off x="675799" y="6780107"/>
            <a:ext cx="2211705" cy="389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6" name="Google Shape;406;g1f644df86fb_9_63"/>
          <p:cNvSpPr txBox="1">
            <a:spLocks noGrp="1"/>
          </p:cNvSpPr>
          <p:nvPr>
            <p:ph type="ftr" idx="11"/>
          </p:nvPr>
        </p:nvSpPr>
        <p:spPr>
          <a:xfrm>
            <a:off x="3256121" y="6780107"/>
            <a:ext cx="3317558" cy="389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7" name="Google Shape;407;g1f644df86fb_9_63"/>
          <p:cNvSpPr txBox="1">
            <a:spLocks noGrp="1"/>
          </p:cNvSpPr>
          <p:nvPr>
            <p:ph type="sldNum" idx="12"/>
          </p:nvPr>
        </p:nvSpPr>
        <p:spPr>
          <a:xfrm>
            <a:off x="6942296" y="6780107"/>
            <a:ext cx="2211705" cy="389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1f644df86fb_9_70"/>
          <p:cNvSpPr txBox="1">
            <a:spLocks noGrp="1"/>
          </p:cNvSpPr>
          <p:nvPr>
            <p:ph type="title"/>
          </p:nvPr>
        </p:nvSpPr>
        <p:spPr>
          <a:xfrm>
            <a:off x="677079" y="487680"/>
            <a:ext cx="3170366" cy="1706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0" name="Google Shape;410;g1f644df86fb_9_70"/>
          <p:cNvSpPr>
            <a:spLocks noGrp="1"/>
          </p:cNvSpPr>
          <p:nvPr>
            <p:ph type="pic" idx="2"/>
          </p:nvPr>
        </p:nvSpPr>
        <p:spPr>
          <a:xfrm>
            <a:off x="4178945" y="1053253"/>
            <a:ext cx="4976336" cy="5198533"/>
          </a:xfrm>
          <a:prstGeom prst="rect">
            <a:avLst/>
          </a:prstGeom>
          <a:noFill/>
          <a:ln>
            <a:noFill/>
          </a:ln>
        </p:spPr>
      </p:sp>
      <p:sp>
        <p:nvSpPr>
          <p:cNvPr id="411" name="Google Shape;411;g1f644df86fb_9_70"/>
          <p:cNvSpPr txBox="1">
            <a:spLocks noGrp="1"/>
          </p:cNvSpPr>
          <p:nvPr>
            <p:ph type="body" idx="1"/>
          </p:nvPr>
        </p:nvSpPr>
        <p:spPr>
          <a:xfrm>
            <a:off x="677079" y="2194560"/>
            <a:ext cx="3170366" cy="406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12" name="Google Shape;412;g1f644df86fb_9_70"/>
          <p:cNvSpPr txBox="1">
            <a:spLocks noGrp="1"/>
          </p:cNvSpPr>
          <p:nvPr>
            <p:ph type="dt" idx="10"/>
          </p:nvPr>
        </p:nvSpPr>
        <p:spPr>
          <a:xfrm>
            <a:off x="675799" y="6780107"/>
            <a:ext cx="2211705" cy="389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3" name="Google Shape;413;g1f644df86fb_9_70"/>
          <p:cNvSpPr txBox="1">
            <a:spLocks noGrp="1"/>
          </p:cNvSpPr>
          <p:nvPr>
            <p:ph type="ftr" idx="11"/>
          </p:nvPr>
        </p:nvSpPr>
        <p:spPr>
          <a:xfrm>
            <a:off x="3256121" y="6780107"/>
            <a:ext cx="3317558" cy="389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4" name="Google Shape;414;g1f644df86fb_9_70"/>
          <p:cNvSpPr txBox="1">
            <a:spLocks noGrp="1"/>
          </p:cNvSpPr>
          <p:nvPr>
            <p:ph type="sldNum" idx="12"/>
          </p:nvPr>
        </p:nvSpPr>
        <p:spPr>
          <a:xfrm>
            <a:off x="6942296" y="6780107"/>
            <a:ext cx="2211705" cy="389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1f644df86fb_9_77"/>
          <p:cNvSpPr txBox="1">
            <a:spLocks noGrp="1"/>
          </p:cNvSpPr>
          <p:nvPr>
            <p:ph type="title"/>
          </p:nvPr>
        </p:nvSpPr>
        <p:spPr>
          <a:xfrm>
            <a:off x="675799" y="372933"/>
            <a:ext cx="8478203" cy="1130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7" name="Google Shape;417;g1f644df86fb_9_77"/>
          <p:cNvSpPr txBox="1">
            <a:spLocks noGrp="1"/>
          </p:cNvSpPr>
          <p:nvPr>
            <p:ph type="body" idx="1"/>
          </p:nvPr>
        </p:nvSpPr>
        <p:spPr>
          <a:xfrm rot="5400000">
            <a:off x="2579296" y="-153586"/>
            <a:ext cx="4671210" cy="8478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8" name="Google Shape;418;g1f644df86fb_9_77"/>
          <p:cNvSpPr txBox="1">
            <a:spLocks noGrp="1"/>
          </p:cNvSpPr>
          <p:nvPr>
            <p:ph type="dt" idx="10"/>
          </p:nvPr>
        </p:nvSpPr>
        <p:spPr>
          <a:xfrm>
            <a:off x="675799" y="6780107"/>
            <a:ext cx="2211705" cy="389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9" name="Google Shape;419;g1f644df86fb_9_77"/>
          <p:cNvSpPr txBox="1">
            <a:spLocks noGrp="1"/>
          </p:cNvSpPr>
          <p:nvPr>
            <p:ph type="ftr" idx="11"/>
          </p:nvPr>
        </p:nvSpPr>
        <p:spPr>
          <a:xfrm>
            <a:off x="3256121" y="6780107"/>
            <a:ext cx="3317558" cy="389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0" name="Google Shape;420;g1f644df86fb_9_77"/>
          <p:cNvSpPr txBox="1">
            <a:spLocks noGrp="1"/>
          </p:cNvSpPr>
          <p:nvPr>
            <p:ph type="sldNum" idx="12"/>
          </p:nvPr>
        </p:nvSpPr>
        <p:spPr>
          <a:xfrm>
            <a:off x="6942296" y="6780107"/>
            <a:ext cx="2211705" cy="389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1f644df86fb_9_83"/>
          <p:cNvSpPr txBox="1">
            <a:spLocks noGrp="1"/>
          </p:cNvSpPr>
          <p:nvPr>
            <p:ph type="title"/>
          </p:nvPr>
        </p:nvSpPr>
        <p:spPr>
          <a:xfrm rot="5400000">
            <a:off x="4994579" y="2429338"/>
            <a:ext cx="6199294" cy="211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3" name="Google Shape;423;g1f644df86fb_9_83"/>
          <p:cNvSpPr txBox="1">
            <a:spLocks noGrp="1"/>
          </p:cNvSpPr>
          <p:nvPr>
            <p:ph type="body" idx="1"/>
          </p:nvPr>
        </p:nvSpPr>
        <p:spPr>
          <a:xfrm rot="5400000">
            <a:off x="694042" y="371224"/>
            <a:ext cx="6199294" cy="6235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4" name="Google Shape;424;g1f644df86fb_9_83"/>
          <p:cNvSpPr txBox="1">
            <a:spLocks noGrp="1"/>
          </p:cNvSpPr>
          <p:nvPr>
            <p:ph type="dt" idx="10"/>
          </p:nvPr>
        </p:nvSpPr>
        <p:spPr>
          <a:xfrm>
            <a:off x="675799" y="6780107"/>
            <a:ext cx="2211705" cy="389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5" name="Google Shape;425;g1f644df86fb_9_83"/>
          <p:cNvSpPr txBox="1">
            <a:spLocks noGrp="1"/>
          </p:cNvSpPr>
          <p:nvPr>
            <p:ph type="ftr" idx="11"/>
          </p:nvPr>
        </p:nvSpPr>
        <p:spPr>
          <a:xfrm>
            <a:off x="3256121" y="6780107"/>
            <a:ext cx="3317558" cy="389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6" name="Google Shape;426;g1f644df86fb_9_83"/>
          <p:cNvSpPr txBox="1">
            <a:spLocks noGrp="1"/>
          </p:cNvSpPr>
          <p:nvPr>
            <p:ph type="sldNum" idx="12"/>
          </p:nvPr>
        </p:nvSpPr>
        <p:spPr>
          <a:xfrm>
            <a:off x="6942296" y="6780107"/>
            <a:ext cx="2211705" cy="389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16532cd9396_0_124"/>
          <p:cNvSpPr txBox="1">
            <a:spLocks noGrp="1"/>
          </p:cNvSpPr>
          <p:nvPr>
            <p:ph type="title"/>
          </p:nvPr>
        </p:nvSpPr>
        <p:spPr>
          <a:xfrm>
            <a:off x="335078" y="632924"/>
            <a:ext cx="9159600" cy="8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g16532cd9396_0_124"/>
          <p:cNvSpPr txBox="1">
            <a:spLocks noGrp="1"/>
          </p:cNvSpPr>
          <p:nvPr>
            <p:ph type="body" idx="1"/>
          </p:nvPr>
        </p:nvSpPr>
        <p:spPr>
          <a:xfrm>
            <a:off x="335078" y="1639076"/>
            <a:ext cx="4299900" cy="48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t" anchorCtr="0">
            <a:normAutofit/>
          </a:bodyPr>
          <a:lstStyle>
            <a:lvl1pPr marL="457200" lvl="0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38" name="Google Shape;38;g16532cd9396_0_124"/>
          <p:cNvSpPr txBox="1">
            <a:spLocks noGrp="1"/>
          </p:cNvSpPr>
          <p:nvPr>
            <p:ph type="body" idx="2"/>
          </p:nvPr>
        </p:nvSpPr>
        <p:spPr>
          <a:xfrm>
            <a:off x="5194830" y="1639076"/>
            <a:ext cx="4299900" cy="48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t" anchorCtr="0">
            <a:normAutofit/>
          </a:bodyPr>
          <a:lstStyle>
            <a:lvl1pPr marL="457200" lvl="0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39" name="Google Shape;39;g16532cd9396_0_124"/>
          <p:cNvSpPr txBox="1">
            <a:spLocks noGrp="1"/>
          </p:cNvSpPr>
          <p:nvPr>
            <p:ph type="sldNum" idx="12"/>
          </p:nvPr>
        </p:nvSpPr>
        <p:spPr>
          <a:xfrm>
            <a:off x="9107892" y="6632131"/>
            <a:ext cx="589800" cy="5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16532cd9396_0_132"/>
          <p:cNvSpPr txBox="1">
            <a:spLocks noGrp="1"/>
          </p:cNvSpPr>
          <p:nvPr>
            <p:ph type="title"/>
          </p:nvPr>
        </p:nvSpPr>
        <p:spPr>
          <a:xfrm>
            <a:off x="335078" y="790187"/>
            <a:ext cx="3018600" cy="10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>
            <a:endParaRPr/>
          </a:p>
        </p:txBody>
      </p:sp>
      <p:sp>
        <p:nvSpPr>
          <p:cNvPr id="42" name="Google Shape;42;g16532cd9396_0_132"/>
          <p:cNvSpPr txBox="1">
            <a:spLocks noGrp="1"/>
          </p:cNvSpPr>
          <p:nvPr>
            <p:ph type="body" idx="1"/>
          </p:nvPr>
        </p:nvSpPr>
        <p:spPr>
          <a:xfrm>
            <a:off x="335078" y="1976320"/>
            <a:ext cx="3018600" cy="45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43" name="Google Shape;43;g16532cd9396_0_132"/>
          <p:cNvSpPr txBox="1">
            <a:spLocks noGrp="1"/>
          </p:cNvSpPr>
          <p:nvPr>
            <p:ph type="sldNum" idx="12"/>
          </p:nvPr>
        </p:nvSpPr>
        <p:spPr>
          <a:xfrm>
            <a:off x="9107892" y="6632131"/>
            <a:ext cx="589800" cy="5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16532cd9396_0_136"/>
          <p:cNvSpPr txBox="1">
            <a:spLocks noGrp="1"/>
          </p:cNvSpPr>
          <p:nvPr>
            <p:ph type="title"/>
          </p:nvPr>
        </p:nvSpPr>
        <p:spPr>
          <a:xfrm>
            <a:off x="527019" y="640213"/>
            <a:ext cx="6845400" cy="58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9pPr>
          </a:lstStyle>
          <a:p>
            <a:endParaRPr/>
          </a:p>
        </p:txBody>
      </p:sp>
      <p:sp>
        <p:nvSpPr>
          <p:cNvPr id="46" name="Google Shape;46;g16532cd9396_0_136"/>
          <p:cNvSpPr txBox="1">
            <a:spLocks noGrp="1"/>
          </p:cNvSpPr>
          <p:nvPr>
            <p:ph type="sldNum" idx="12"/>
          </p:nvPr>
        </p:nvSpPr>
        <p:spPr>
          <a:xfrm>
            <a:off x="9107892" y="6632131"/>
            <a:ext cx="589800" cy="5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26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49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5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48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24" Type="http://schemas.openxmlformats.org/officeDocument/2006/relationships/slideLayout" Target="../slideLayouts/slideLayout52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23" Type="http://schemas.openxmlformats.org/officeDocument/2006/relationships/slideLayout" Target="../slideLayouts/slideLayout51.xml"/><Relationship Id="rId28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slideLayout" Target="../slideLayouts/slideLayout50.xml"/><Relationship Id="rId27" Type="http://schemas.openxmlformats.org/officeDocument/2006/relationships/slideLayout" Target="../slideLayouts/slideLayout5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16532cd9396_0_109"/>
          <p:cNvSpPr txBox="1">
            <a:spLocks noGrp="1"/>
          </p:cNvSpPr>
          <p:nvPr>
            <p:ph type="title"/>
          </p:nvPr>
        </p:nvSpPr>
        <p:spPr>
          <a:xfrm>
            <a:off x="335078" y="632924"/>
            <a:ext cx="9159600" cy="8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g16532cd9396_0_109"/>
          <p:cNvSpPr txBox="1">
            <a:spLocks noGrp="1"/>
          </p:cNvSpPr>
          <p:nvPr>
            <p:ph type="body" idx="1"/>
          </p:nvPr>
        </p:nvSpPr>
        <p:spPr>
          <a:xfrm>
            <a:off x="335078" y="1639076"/>
            <a:ext cx="9159600" cy="48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t" anchorCtr="0">
            <a:normAutofit/>
          </a:bodyPr>
          <a:lstStyle>
            <a:lvl1pPr marL="457200" marR="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Char char="●"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○"/>
              <a:defRPr sz="1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■"/>
              <a:defRPr sz="1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●"/>
              <a:defRPr sz="1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○"/>
              <a:defRPr sz="1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■"/>
              <a:defRPr sz="1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●"/>
              <a:defRPr sz="1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○"/>
              <a:defRPr sz="1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■"/>
              <a:defRPr sz="1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g16532cd9396_0_109"/>
          <p:cNvSpPr txBox="1">
            <a:spLocks noGrp="1"/>
          </p:cNvSpPr>
          <p:nvPr>
            <p:ph type="sldNum" idx="12"/>
          </p:nvPr>
        </p:nvSpPr>
        <p:spPr>
          <a:xfrm>
            <a:off x="9107892" y="6632131"/>
            <a:ext cx="589800" cy="5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6532cd9396_0_594"/>
          <p:cNvSpPr txBox="1">
            <a:spLocks noGrp="1"/>
          </p:cNvSpPr>
          <p:nvPr>
            <p:ph type="title"/>
          </p:nvPr>
        </p:nvSpPr>
        <p:spPr>
          <a:xfrm>
            <a:off x="675799" y="372933"/>
            <a:ext cx="8478300" cy="11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g16532cd9396_0_594"/>
          <p:cNvSpPr txBox="1">
            <a:spLocks noGrp="1"/>
          </p:cNvSpPr>
          <p:nvPr>
            <p:ph type="body" idx="1"/>
          </p:nvPr>
        </p:nvSpPr>
        <p:spPr>
          <a:xfrm>
            <a:off x="675799" y="1749910"/>
            <a:ext cx="8478300" cy="46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04">
          <p15:clr>
            <a:srgbClr val="F26B43"/>
          </p15:clr>
        </p15:guide>
        <p15:guide id="2" pos="3096">
          <p15:clr>
            <a:srgbClr val="F26B43"/>
          </p15:clr>
        </p15:guide>
        <p15:guide id="3" pos="426">
          <p15:clr>
            <a:srgbClr val="F26B43"/>
          </p15:clr>
        </p15:guide>
        <p15:guide id="4" orient="horz" pos="563">
          <p15:clr>
            <a:srgbClr val="F26B43"/>
          </p15:clr>
        </p15:guide>
        <p15:guide id="5" pos="5766">
          <p15:clr>
            <a:srgbClr val="F26B43"/>
          </p15:clr>
        </p15:guide>
        <p15:guide id="6" orient="horz" pos="4045">
          <p15:clr>
            <a:srgbClr val="F26B43"/>
          </p15:clr>
        </p15:guide>
        <p15:guide id="7" orient="horz" pos="947">
          <p15:clr>
            <a:srgbClr val="F26B43"/>
          </p15:clr>
        </p15:guide>
        <p15:guide id="8" orient="horz" pos="110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f644df86fb_3_0"/>
          <p:cNvSpPr txBox="1">
            <a:spLocks noGrp="1"/>
          </p:cNvSpPr>
          <p:nvPr>
            <p:ph type="title"/>
          </p:nvPr>
        </p:nvSpPr>
        <p:spPr>
          <a:xfrm>
            <a:off x="335078" y="632924"/>
            <a:ext cx="9159645" cy="814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900"/>
              <a:buFont typeface="Poppins"/>
              <a:buNone/>
              <a:defRPr sz="3900" b="1" i="0" u="none" strike="noStrike" cap="none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900"/>
              <a:buFont typeface="Poppins"/>
              <a:buNone/>
              <a:defRPr sz="3900" b="1" i="0" u="none" strike="noStrike" cap="none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900"/>
              <a:buFont typeface="Poppins"/>
              <a:buNone/>
              <a:defRPr sz="3900" b="1" i="0" u="none" strike="noStrike" cap="none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900"/>
              <a:buFont typeface="Poppins"/>
              <a:buNone/>
              <a:defRPr sz="3900" b="1" i="0" u="none" strike="noStrike" cap="none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900"/>
              <a:buFont typeface="Poppins"/>
              <a:buNone/>
              <a:defRPr sz="3900" b="1" i="0" u="none" strike="noStrike" cap="none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900"/>
              <a:buFont typeface="Poppins"/>
              <a:buNone/>
              <a:defRPr sz="3900" b="1" i="0" u="none" strike="noStrike" cap="none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900"/>
              <a:buFont typeface="Poppins"/>
              <a:buNone/>
              <a:defRPr sz="3900" b="1" i="0" u="none" strike="noStrike" cap="none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900"/>
              <a:buFont typeface="Poppins"/>
              <a:buNone/>
              <a:defRPr sz="3900" b="1" i="0" u="none" strike="noStrike" cap="none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900"/>
              <a:buFont typeface="Poppins"/>
              <a:buNone/>
              <a:defRPr sz="3900" b="1" i="0" u="none" strike="noStrike" cap="none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74" name="Google Shape;174;g1f644df86fb_3_0"/>
          <p:cNvSpPr txBox="1">
            <a:spLocks noGrp="1"/>
          </p:cNvSpPr>
          <p:nvPr>
            <p:ph type="body" idx="1"/>
          </p:nvPr>
        </p:nvSpPr>
        <p:spPr>
          <a:xfrm>
            <a:off x="335078" y="1639076"/>
            <a:ext cx="9159645" cy="485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t" anchorCtr="0">
            <a:noAutofit/>
          </a:bodyPr>
          <a:lstStyle>
            <a:lvl1pPr marL="457200" marR="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Font typeface="Lato"/>
              <a:buChar char="●"/>
              <a:defRPr sz="1700" b="0" i="0" u="none" strike="noStrike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36550" algn="l" rtl="0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rgbClr val="434343"/>
              </a:buClr>
              <a:buSzPts val="1700"/>
              <a:buFont typeface="Lato"/>
              <a:buChar char="○"/>
              <a:defRPr sz="1700" b="0" i="0" u="none" strike="noStrike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36550" algn="l" rtl="0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rgbClr val="434343"/>
              </a:buClr>
              <a:buSzPts val="1700"/>
              <a:buFont typeface="Lato"/>
              <a:buChar char="■"/>
              <a:defRPr sz="1700" b="0" i="0" u="none" strike="noStrike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36550" algn="l" rtl="0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rgbClr val="434343"/>
              </a:buClr>
              <a:buSzPts val="1700"/>
              <a:buFont typeface="Lato"/>
              <a:buChar char="●"/>
              <a:defRPr sz="1700" b="0" i="0" u="none" strike="noStrike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36550" algn="l" rtl="0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rgbClr val="434343"/>
              </a:buClr>
              <a:buSzPts val="1700"/>
              <a:buFont typeface="Lato"/>
              <a:buChar char="○"/>
              <a:defRPr sz="1700" b="0" i="0" u="none" strike="noStrike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36550" algn="l" rtl="0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rgbClr val="434343"/>
              </a:buClr>
              <a:buSzPts val="1700"/>
              <a:buFont typeface="Lato"/>
              <a:buChar char="■"/>
              <a:defRPr sz="1700" b="0" i="0" u="none" strike="noStrike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36550" algn="l" rtl="0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rgbClr val="434343"/>
              </a:buClr>
              <a:buSzPts val="1700"/>
              <a:buFont typeface="Lato"/>
              <a:buChar char="●"/>
              <a:defRPr sz="1700" b="0" i="0" u="none" strike="noStrike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36550" algn="l" rtl="0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rgbClr val="434343"/>
              </a:buClr>
              <a:buSzPts val="1700"/>
              <a:buFont typeface="Lato"/>
              <a:buChar char="○"/>
              <a:defRPr sz="1700" b="0" i="0" u="none" strike="noStrike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36550" algn="l" rtl="0">
              <a:lnSpc>
                <a:spcPct val="115000"/>
              </a:lnSpc>
              <a:spcBef>
                <a:spcPts val="1900"/>
              </a:spcBef>
              <a:spcAft>
                <a:spcPts val="1900"/>
              </a:spcAft>
              <a:buClr>
                <a:srgbClr val="434343"/>
              </a:buClr>
              <a:buSzPts val="1700"/>
              <a:buFont typeface="Lato"/>
              <a:buChar char="■"/>
              <a:defRPr sz="1700" b="0" i="0" u="none" strike="noStrike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  <p:sldLayoutId id="2147483697" r:id="rId19"/>
    <p:sldLayoutId id="2147483698" r:id="rId20"/>
    <p:sldLayoutId id="2147483699" r:id="rId21"/>
    <p:sldLayoutId id="2147483700" r:id="rId22"/>
    <p:sldLayoutId id="2147483701" r:id="rId23"/>
    <p:sldLayoutId id="2147483702" r:id="rId24"/>
    <p:sldLayoutId id="2147483703" r:id="rId25"/>
    <p:sldLayoutId id="2147483704" r:id="rId26"/>
    <p:sldLayoutId id="2147483705" r:id="rId2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1f644df86fb_9_0"/>
          <p:cNvSpPr txBox="1">
            <a:spLocks noGrp="1"/>
          </p:cNvSpPr>
          <p:nvPr>
            <p:ph type="title"/>
          </p:nvPr>
        </p:nvSpPr>
        <p:spPr>
          <a:xfrm>
            <a:off x="675799" y="372933"/>
            <a:ext cx="8478203" cy="1130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0" name="Google Shape;340;g1f644df86fb_9_0"/>
          <p:cNvSpPr txBox="1">
            <a:spLocks noGrp="1"/>
          </p:cNvSpPr>
          <p:nvPr>
            <p:ph type="body" idx="1"/>
          </p:nvPr>
        </p:nvSpPr>
        <p:spPr>
          <a:xfrm>
            <a:off x="675799" y="1749910"/>
            <a:ext cx="8478203" cy="4671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9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04">
          <p15:clr>
            <a:srgbClr val="F26B43"/>
          </p15:clr>
        </p15:guide>
        <p15:guide id="2" pos="3096">
          <p15:clr>
            <a:srgbClr val="F26B43"/>
          </p15:clr>
        </p15:guide>
        <p15:guide id="3" pos="426">
          <p15:clr>
            <a:srgbClr val="F26B43"/>
          </p15:clr>
        </p15:guide>
        <p15:guide id="4" orient="horz" pos="563">
          <p15:clr>
            <a:srgbClr val="F26B43"/>
          </p15:clr>
        </p15:guide>
        <p15:guide id="5" pos="5766">
          <p15:clr>
            <a:srgbClr val="F26B43"/>
          </p15:clr>
        </p15:guide>
        <p15:guide id="6" orient="horz" pos="4045">
          <p15:clr>
            <a:srgbClr val="F26B43"/>
          </p15:clr>
        </p15:guide>
        <p15:guide id="7" orient="horz" pos="947">
          <p15:clr>
            <a:srgbClr val="F26B43"/>
          </p15:clr>
        </p15:guide>
        <p15:guide id="8" orient="horz" pos="110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Glennielyn-Pacheco@scusd.edu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SR46hP4VBN6b6gMLWnYMrLdT08awyMh4PyWfuEiJQco/edit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2vrPXHreXFUB6cbF8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70Eedu8Mwd5PXpmEU8JWItNsTULErVxl/edit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1" name="Google Shape;431;g16532cd9396_0_1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23" y="-3864794"/>
            <a:ext cx="2696708" cy="2157367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g16532cd9396_0_190"/>
          <p:cNvSpPr txBox="1">
            <a:spLocks noGrp="1"/>
          </p:cNvSpPr>
          <p:nvPr>
            <p:ph type="ctrTitle" idx="4294967295"/>
          </p:nvPr>
        </p:nvSpPr>
        <p:spPr>
          <a:xfrm>
            <a:off x="0" y="2101120"/>
            <a:ext cx="9829800" cy="1952400"/>
          </a:xfrm>
          <a:prstGeom prst="rect">
            <a:avLst/>
          </a:prstGeom>
          <a:noFill/>
          <a:ln>
            <a:noFill/>
          </a:ln>
          <a:effectLst>
            <a:outerShdw blurRad="1651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" sz="5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District English Language Advisory Committee (DELAC)  </a:t>
            </a:r>
            <a:endParaRPr sz="44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33" name="Google Shape;433;g16532cd9396_0_19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72875" y="800958"/>
            <a:ext cx="2084050" cy="869049"/>
          </a:xfrm>
          <a:prstGeom prst="rect">
            <a:avLst/>
          </a:prstGeom>
          <a:noFill/>
          <a:ln>
            <a:noFill/>
          </a:ln>
          <a:effectLst>
            <a:outerShdw blurRad="1651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34" name="Google Shape;434;g16532cd9396_0_19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403008" y="5769724"/>
            <a:ext cx="918343" cy="734674"/>
          </a:xfrm>
          <a:prstGeom prst="rect">
            <a:avLst/>
          </a:prstGeom>
          <a:noFill/>
          <a:ln>
            <a:noFill/>
          </a:ln>
          <a:effectLst>
            <a:outerShdw blurRad="165100" algn="tl" rotWithShape="0">
              <a:srgbClr val="000000">
                <a:alpha val="40000"/>
              </a:srgbClr>
            </a:outerShdw>
          </a:effectLst>
        </p:spPr>
      </p:pic>
      <p:grpSp>
        <p:nvGrpSpPr>
          <p:cNvPr id="435" name="Google Shape;435;g16532cd9396_0_190"/>
          <p:cNvGrpSpPr/>
          <p:nvPr/>
        </p:nvGrpSpPr>
        <p:grpSpPr>
          <a:xfrm>
            <a:off x="4565229" y="-1878529"/>
            <a:ext cx="4194334" cy="370252"/>
            <a:chOff x="5661949" y="-1761066"/>
            <a:chExt cx="5201952" cy="347100"/>
          </a:xfrm>
        </p:grpSpPr>
        <p:sp>
          <p:nvSpPr>
            <p:cNvPr id="436" name="Google Shape;436;g16532cd9396_0_190"/>
            <p:cNvSpPr/>
            <p:nvPr/>
          </p:nvSpPr>
          <p:spPr>
            <a:xfrm>
              <a:off x="5661949" y="-1761066"/>
              <a:ext cx="868200" cy="347100"/>
            </a:xfrm>
            <a:prstGeom prst="rect">
              <a:avLst/>
            </a:prstGeom>
            <a:solidFill>
              <a:srgbClr val="64478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g16532cd9396_0_190"/>
            <p:cNvSpPr/>
            <p:nvPr/>
          </p:nvSpPr>
          <p:spPr>
            <a:xfrm>
              <a:off x="6530051" y="-1761066"/>
              <a:ext cx="868200" cy="347100"/>
            </a:xfrm>
            <a:prstGeom prst="rect">
              <a:avLst/>
            </a:prstGeom>
            <a:solidFill>
              <a:srgbClr val="DA5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g16532cd9396_0_190"/>
            <p:cNvSpPr/>
            <p:nvPr/>
          </p:nvSpPr>
          <p:spPr>
            <a:xfrm>
              <a:off x="7398153" y="-1761066"/>
              <a:ext cx="868200" cy="347100"/>
            </a:xfrm>
            <a:prstGeom prst="rect">
              <a:avLst/>
            </a:prstGeom>
            <a:solidFill>
              <a:srgbClr val="333F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g16532cd9396_0_190"/>
            <p:cNvSpPr/>
            <p:nvPr/>
          </p:nvSpPr>
          <p:spPr>
            <a:xfrm>
              <a:off x="8266255" y="-1761066"/>
              <a:ext cx="868200" cy="347100"/>
            </a:xfrm>
            <a:prstGeom prst="rect">
              <a:avLst/>
            </a:pr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g16532cd9396_0_190"/>
            <p:cNvSpPr/>
            <p:nvPr/>
          </p:nvSpPr>
          <p:spPr>
            <a:xfrm>
              <a:off x="9134357" y="-1761066"/>
              <a:ext cx="868200" cy="347100"/>
            </a:xfrm>
            <a:prstGeom prst="rect">
              <a:avLst/>
            </a:prstGeom>
            <a:solidFill>
              <a:srgbClr val="DD5D4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g16532cd9396_0_190"/>
            <p:cNvSpPr/>
            <p:nvPr/>
          </p:nvSpPr>
          <p:spPr>
            <a:xfrm>
              <a:off x="9995701" y="-1761066"/>
              <a:ext cx="868200" cy="347100"/>
            </a:xfrm>
            <a:prstGeom prst="rect">
              <a:avLst/>
            </a:prstGeom>
            <a:solidFill>
              <a:srgbClr val="01ACC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2" name="Google Shape;442;g16532cd9396_0_190"/>
          <p:cNvSpPr txBox="1"/>
          <p:nvPr/>
        </p:nvSpPr>
        <p:spPr>
          <a:xfrm>
            <a:off x="967621" y="-2557575"/>
            <a:ext cx="7894500" cy="2098800"/>
          </a:xfrm>
          <a:prstGeom prst="rect">
            <a:avLst/>
          </a:prstGeom>
          <a:noFill/>
          <a:ln>
            <a:noFill/>
          </a:ln>
          <a:effectLst>
            <a:outerShdw blurRad="1651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g16532cd9396_0_190"/>
          <p:cNvSpPr txBox="1"/>
          <p:nvPr/>
        </p:nvSpPr>
        <p:spPr>
          <a:xfrm>
            <a:off x="579145" y="4425763"/>
            <a:ext cx="8671500" cy="9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396"/>
              </a:spcBef>
              <a:spcAft>
                <a:spcPts val="0"/>
              </a:spcAft>
              <a:buClr>
                <a:schemeClr val="dk1"/>
              </a:buClr>
              <a:buSzPts val="1979"/>
              <a:buFont typeface="Arial"/>
              <a:buNone/>
            </a:pPr>
            <a:r>
              <a:rPr lang="en" sz="3979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Wednesday,</a:t>
            </a:r>
            <a:r>
              <a:rPr lang="en" sz="3979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January</a:t>
            </a:r>
            <a:r>
              <a:rPr lang="en" sz="3979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3979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18</a:t>
            </a:r>
            <a:r>
              <a:rPr lang="en" sz="3979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202</a:t>
            </a:r>
            <a:r>
              <a:rPr lang="en" sz="3979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sz="3979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396"/>
              </a:spcBef>
              <a:spcAft>
                <a:spcPts val="0"/>
              </a:spcAft>
              <a:buClr>
                <a:schemeClr val="dk1"/>
              </a:buClr>
              <a:buSzPts val="1979"/>
              <a:buFont typeface="Arial"/>
              <a:buNone/>
            </a:pPr>
            <a:endParaRPr sz="4479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396"/>
              </a:spcBef>
              <a:spcAft>
                <a:spcPts val="0"/>
              </a:spcAft>
              <a:buClr>
                <a:schemeClr val="dk1"/>
              </a:buClr>
              <a:buSzPts val="1979"/>
              <a:buFont typeface="Arial"/>
              <a:buNone/>
            </a:pPr>
            <a:endParaRPr sz="4479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396"/>
              </a:spcBef>
              <a:spcAft>
                <a:spcPts val="0"/>
              </a:spcAft>
              <a:buClr>
                <a:schemeClr val="dk1"/>
              </a:buClr>
              <a:buSzPts val="1979"/>
              <a:buFont typeface="Arial"/>
              <a:buNone/>
            </a:pPr>
            <a:endParaRPr sz="4479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760"/>
              <a:buFont typeface="Arial"/>
              <a:buNone/>
            </a:pPr>
            <a:endParaRPr sz="3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760"/>
              <a:buFont typeface="Arial"/>
              <a:buNone/>
            </a:pPr>
            <a:endParaRPr sz="3979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16532cd9396_0_582"/>
          <p:cNvSpPr txBox="1">
            <a:spLocks noGrp="1"/>
          </p:cNvSpPr>
          <p:nvPr>
            <p:ph type="title"/>
          </p:nvPr>
        </p:nvSpPr>
        <p:spPr>
          <a:xfrm>
            <a:off x="335078" y="389085"/>
            <a:ext cx="9159600" cy="10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4400" b="1">
                <a:solidFill>
                  <a:srgbClr val="DD5D43"/>
                </a:solidFill>
                <a:latin typeface="Montserrat"/>
                <a:ea typeface="Montserrat"/>
                <a:cs typeface="Montserrat"/>
                <a:sym typeface="Montserrat"/>
              </a:rPr>
              <a:t>Agenda</a:t>
            </a:r>
            <a:endParaRPr sz="4400" b="1">
              <a:solidFill>
                <a:srgbClr val="DD5D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5" name="Google Shape;515;g16532cd9396_0_582"/>
          <p:cNvSpPr txBox="1"/>
          <p:nvPr/>
        </p:nvSpPr>
        <p:spPr>
          <a:xfrm>
            <a:off x="335075" y="1068600"/>
            <a:ext cx="8712600" cy="61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"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6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District English Learner Advisory Committee (DELAC) </a:t>
            </a:r>
            <a:endParaRPr sz="165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50"/>
              <a:buFont typeface="Arial"/>
              <a:buNone/>
            </a:pPr>
            <a:r>
              <a:rPr lang="en" sz="14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Wednesday, </a:t>
            </a:r>
            <a:r>
              <a:rPr lang="en" sz="1450" b="1">
                <a:solidFill>
                  <a:schemeClr val="dk1"/>
                </a:solidFill>
              </a:rPr>
              <a:t>January 18</a:t>
            </a:r>
            <a:r>
              <a:rPr lang="en" sz="14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202</a:t>
            </a:r>
            <a:r>
              <a:rPr lang="en" sz="1450" b="1">
                <a:solidFill>
                  <a:schemeClr val="dk1"/>
                </a:solidFill>
              </a:rPr>
              <a:t>3</a:t>
            </a:r>
            <a:endParaRPr sz="145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50"/>
              <a:buFont typeface="Arial"/>
              <a:buNone/>
            </a:pPr>
            <a:r>
              <a:rPr lang="en" sz="14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          5:30-7:30 PM </a:t>
            </a:r>
            <a:endParaRPr sz="145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50"/>
              <a:buFont typeface="Arial"/>
              <a:buNone/>
            </a:pPr>
            <a:r>
              <a:rPr lang="en" sz="145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                       AGENDA </a:t>
            </a:r>
            <a:endParaRPr sz="1450" b="1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60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Times New Roman"/>
              <a:buAutoNum type="arabicPeriod"/>
            </a:pPr>
            <a:r>
              <a:rPr lang="en" sz="185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Welcome, Introductions/ Bienvenida e introducciones  ( Maria, 5 minutes) </a:t>
            </a:r>
            <a:endParaRPr sz="185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60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Times New Roman"/>
              <a:buAutoNum type="arabicPeriod"/>
            </a:pPr>
            <a:r>
              <a:rPr lang="en" sz="185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Inclusive Opener/Apertura inclusiva (Flor, 3 minutes)</a:t>
            </a:r>
            <a:endParaRPr sz="185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60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Times New Roman"/>
              <a:buAutoNum type="arabicPeriod"/>
            </a:pPr>
            <a:r>
              <a:rPr lang="en" sz="185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DELAC Norms Review &amp; Update/ Normas DELAC y Repaso (Flor, 5 minutes) </a:t>
            </a:r>
            <a:endParaRPr sz="185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60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Times New Roman"/>
              <a:buAutoNum type="arabicPeriod"/>
            </a:pPr>
            <a:r>
              <a:rPr lang="en" sz="185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DELAC Representative Attendance/ Asistencia DELAC  (Maria, 5 minutes) </a:t>
            </a:r>
            <a:endParaRPr sz="185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60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Times New Roman"/>
              <a:buAutoNum type="arabicPeriod"/>
            </a:pPr>
            <a:r>
              <a:rPr lang="en" sz="185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Language Translation/ Traducciones (Flor, 5 min)</a:t>
            </a:r>
            <a:endParaRPr sz="185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60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Times New Roman"/>
              <a:buAutoNum type="arabicPeriod"/>
            </a:pPr>
            <a:r>
              <a:rPr lang="en" sz="185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Emergent Bilingual Student Attendance, Behavior, and Academic Data (Dr. Krbecek, 15 minutes)</a:t>
            </a:r>
            <a:endParaRPr sz="185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60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Times New Roman"/>
              <a:buAutoNum type="arabicPeriod"/>
            </a:pPr>
            <a:r>
              <a:rPr lang="en" sz="185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Glenni Pacheco  - Youth Development Services (20 minutes)</a:t>
            </a:r>
            <a:endParaRPr sz="185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60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Times New Roman"/>
              <a:buAutoNum type="arabicPeriod"/>
            </a:pPr>
            <a:r>
              <a:rPr lang="en" sz="185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Break/ Receso (5 min.)</a:t>
            </a:r>
            <a:endParaRPr sz="185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60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Times New Roman"/>
              <a:buAutoNum type="arabicPeriod"/>
            </a:pPr>
            <a:r>
              <a:rPr lang="en" sz="185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Raymond Lozada - Re-Imagined School Safety (20 minutes)</a:t>
            </a:r>
            <a:endParaRPr sz="185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60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Times New Roman"/>
              <a:buAutoNum type="arabicPeriod"/>
            </a:pPr>
            <a:r>
              <a:rPr lang="en" sz="185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Public Comment/ Comentario publico (5 minutes)</a:t>
            </a:r>
            <a:endParaRPr sz="185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60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Times New Roman"/>
              <a:buAutoNum type="arabicPeriod"/>
            </a:pPr>
            <a:r>
              <a:rPr lang="en" sz="185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Upcoming Events/ Proximos eventos/ Eventos (5 minutes)</a:t>
            </a:r>
            <a:endParaRPr sz="185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60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Times New Roman"/>
              <a:buAutoNum type="arabicPeriod"/>
            </a:pPr>
            <a:r>
              <a:rPr lang="en" sz="185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Optimistic Closure/ Clausura optimistica (5 minutes)</a:t>
            </a:r>
            <a:endParaRPr sz="185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60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Times New Roman"/>
              <a:buAutoNum type="arabicPeriod"/>
            </a:pPr>
            <a:r>
              <a:rPr lang="en" sz="185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Survey/ Encuesta (5 minutes)</a:t>
            </a:r>
            <a:endParaRPr sz="185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1d091bde105_0_1"/>
          <p:cNvSpPr txBox="1">
            <a:spLocks noGrp="1"/>
          </p:cNvSpPr>
          <p:nvPr>
            <p:ph type="body" idx="1"/>
          </p:nvPr>
        </p:nvSpPr>
        <p:spPr>
          <a:xfrm>
            <a:off x="335100" y="150925"/>
            <a:ext cx="9159600" cy="634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 b="1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Emergent Bilinguals (SBAC ELA/MATH) for school year 2021-2022:</a:t>
            </a:r>
            <a:br>
              <a:rPr lang="en" sz="2100" b="1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100" b="1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22" name="Google Shape;522;g1d091bde105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7725" y="1167050"/>
            <a:ext cx="8305800" cy="431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1d8220b459f_0_32"/>
          <p:cNvSpPr txBox="1">
            <a:spLocks noGrp="1"/>
          </p:cNvSpPr>
          <p:nvPr>
            <p:ph type="body" idx="1"/>
          </p:nvPr>
        </p:nvSpPr>
        <p:spPr>
          <a:xfrm>
            <a:off x="0" y="150925"/>
            <a:ext cx="9494700" cy="634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 b="1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Emergent Bilinguals (SBAC) for school year 2021-2022:   ELA</a:t>
            </a:r>
            <a:endParaRPr sz="2100" b="1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29" name="Google Shape;529;g1d8220b459f_0_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5" y="1036647"/>
            <a:ext cx="9829799" cy="3856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1d8220b459f_0_25"/>
          <p:cNvSpPr txBox="1">
            <a:spLocks noGrp="1"/>
          </p:cNvSpPr>
          <p:nvPr>
            <p:ph type="body" idx="1"/>
          </p:nvPr>
        </p:nvSpPr>
        <p:spPr>
          <a:xfrm>
            <a:off x="131150" y="130800"/>
            <a:ext cx="9363600" cy="634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 b="1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Emergent Bilinguals (SBAC) for school year 2021-2022: MATH</a:t>
            </a:r>
            <a:endParaRPr sz="2100" b="1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36" name="Google Shape;536;g1d8220b459f_0_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150" y="1193700"/>
            <a:ext cx="9698651" cy="390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1d8220b459f_0_39"/>
          <p:cNvSpPr txBox="1">
            <a:spLocks noGrp="1"/>
          </p:cNvSpPr>
          <p:nvPr>
            <p:ph type="body" idx="1"/>
          </p:nvPr>
        </p:nvSpPr>
        <p:spPr>
          <a:xfrm>
            <a:off x="335100" y="150925"/>
            <a:ext cx="9159600" cy="634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 b="1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Dually Identified (</a:t>
            </a:r>
            <a:r>
              <a:rPr lang="en" sz="2100" b="1"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Alternate English Language Arts/Literacy and Mathematics) for school year 2021-2022</a:t>
            </a:r>
            <a:r>
              <a:rPr lang="en" sz="2200" b="1">
                <a:solidFill>
                  <a:srgbClr val="294660"/>
                </a:solidFill>
                <a:highlight>
                  <a:srgbClr val="E6E7E8"/>
                </a:highlight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n" sz="2000" b="1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" sz="2000" b="1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 b="1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43" name="Google Shape;543;g1d8220b459f_0_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275" y="1443025"/>
            <a:ext cx="8305800" cy="442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1d8220b459f_0_45"/>
          <p:cNvSpPr txBox="1">
            <a:spLocks noGrp="1"/>
          </p:cNvSpPr>
          <p:nvPr>
            <p:ph type="body" idx="1"/>
          </p:nvPr>
        </p:nvSpPr>
        <p:spPr>
          <a:xfrm>
            <a:off x="335075" y="150925"/>
            <a:ext cx="9159600" cy="634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 b="1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Dually Identified: ELA</a:t>
            </a:r>
            <a:br>
              <a:rPr lang="en" sz="2100" b="1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2100" b="1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2100" b="1"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" sz="2100" b="1"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Alternate English Language Arts/Literacy) for school year 2021-2022</a:t>
            </a:r>
            <a:endParaRPr sz="2100" b="1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50" name="Google Shape;550;g1d8220b459f_0_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75" y="1323850"/>
            <a:ext cx="9763925" cy="357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1d8220b459f_0_51"/>
          <p:cNvSpPr txBox="1">
            <a:spLocks noGrp="1"/>
          </p:cNvSpPr>
          <p:nvPr>
            <p:ph type="body" idx="1"/>
          </p:nvPr>
        </p:nvSpPr>
        <p:spPr>
          <a:xfrm>
            <a:off x="0" y="130800"/>
            <a:ext cx="9829800" cy="634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 b="1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Dually Identified: MATH</a:t>
            </a:r>
            <a:br>
              <a:rPr lang="en" sz="2100" b="1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2100" b="1"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" sz="2100" b="1"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Alternate English Language Arts/Literacy and Mathematics for school year 2021-2022)</a:t>
            </a:r>
            <a:r>
              <a:rPr lang="en" sz="2100" b="1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endParaRPr sz="2100" b="1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57" name="Google Shape;557;g1d8220b459f_0_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607121"/>
            <a:ext cx="9829801" cy="35072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1d8220b459f_0_6"/>
          <p:cNvSpPr txBox="1">
            <a:spLocks noGrp="1"/>
          </p:cNvSpPr>
          <p:nvPr>
            <p:ph type="body" idx="1"/>
          </p:nvPr>
        </p:nvSpPr>
        <p:spPr>
          <a:xfrm>
            <a:off x="73450" y="160975"/>
            <a:ext cx="9676800" cy="632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 b="1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Emergent Bilinguals (Summative ELPAC) for school year 2021-2022:</a:t>
            </a:r>
            <a:endParaRPr sz="2100" b="1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4" name="Google Shape;564;g1d8220b459f_0_6"/>
          <p:cNvPicPr preferRelativeResize="0"/>
          <p:nvPr/>
        </p:nvPicPr>
        <p:blipFill rotWithShape="1">
          <a:blip r:embed="rId3">
            <a:alphaModFix/>
          </a:blip>
          <a:srcRect t="-1801"/>
          <a:stretch/>
        </p:blipFill>
        <p:spPr>
          <a:xfrm>
            <a:off x="73450" y="3096925"/>
            <a:ext cx="9159601" cy="3913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5" name="Google Shape;565;g1d8220b459f_0_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438" y="744238"/>
            <a:ext cx="9439275" cy="235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1d8220b459f_0_13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9829800" cy="59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 b="1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Dually Identified (Summative ELPAC) for school year 2021-2022:</a:t>
            </a:r>
            <a:endParaRPr sz="2100" b="1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10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72" name="Google Shape;572;g1d8220b459f_0_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400" y="475250"/>
            <a:ext cx="9324975" cy="191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" name="Google Shape;573;g1d8220b459f_0_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625" y="2505475"/>
            <a:ext cx="9184000" cy="432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1d8220b459f_0_61"/>
          <p:cNvSpPr txBox="1">
            <a:spLocks noGrp="1"/>
          </p:cNvSpPr>
          <p:nvPr>
            <p:ph type="title"/>
          </p:nvPr>
        </p:nvSpPr>
        <p:spPr>
          <a:xfrm>
            <a:off x="335078" y="149950"/>
            <a:ext cx="9159600" cy="10062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Attendance </a:t>
            </a:r>
            <a:r>
              <a:rPr lang="en" sz="4967"/>
              <a:t>(</a:t>
            </a:r>
            <a:r>
              <a:rPr lang="en" sz="3966"/>
              <a:t>As of 1-18-23</a:t>
            </a:r>
            <a:r>
              <a:rPr lang="en" sz="4967"/>
              <a:t>)</a:t>
            </a:r>
            <a:endParaRPr sz="4967"/>
          </a:p>
        </p:txBody>
      </p:sp>
      <p:sp>
        <p:nvSpPr>
          <p:cNvPr id="580" name="Google Shape;580;g1d8220b459f_0_61"/>
          <p:cNvSpPr txBox="1">
            <a:spLocks noGrp="1"/>
          </p:cNvSpPr>
          <p:nvPr>
            <p:ph type="body" idx="1"/>
          </p:nvPr>
        </p:nvSpPr>
        <p:spPr>
          <a:xfrm>
            <a:off x="335075" y="1036650"/>
            <a:ext cx="9159600" cy="54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81" name="Google Shape;581;g1d8220b459f_0_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2825" y="1036650"/>
            <a:ext cx="7159125" cy="571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17d876fc33a_0_25"/>
          <p:cNvSpPr txBox="1">
            <a:spLocks noGrp="1"/>
          </p:cNvSpPr>
          <p:nvPr>
            <p:ph type="title"/>
          </p:nvPr>
        </p:nvSpPr>
        <p:spPr>
          <a:xfrm>
            <a:off x="335078" y="632925"/>
            <a:ext cx="9159600" cy="10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Inclusive Opener</a:t>
            </a:r>
            <a:endParaRPr/>
          </a:p>
        </p:txBody>
      </p:sp>
      <p:sp>
        <p:nvSpPr>
          <p:cNvPr id="450" name="Google Shape;450;g17d876fc33a_0_25"/>
          <p:cNvSpPr txBox="1">
            <a:spLocks noGrp="1"/>
          </p:cNvSpPr>
          <p:nvPr>
            <p:ph type="body" idx="1"/>
          </p:nvPr>
        </p:nvSpPr>
        <p:spPr>
          <a:xfrm>
            <a:off x="335075" y="1639075"/>
            <a:ext cx="4236900" cy="48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900" i="1">
                <a:solidFill>
                  <a:srgbClr val="595959"/>
                </a:solidFill>
                <a:latin typeface="Boogaloo"/>
                <a:ea typeface="Boogaloo"/>
                <a:cs typeface="Boogaloo"/>
                <a:sym typeface="Boogaloo"/>
              </a:rPr>
              <a:t>What are your new year resolutions? </a:t>
            </a:r>
            <a:endParaRPr sz="3900" i="1">
              <a:solidFill>
                <a:srgbClr val="595959"/>
              </a:solidFill>
              <a:latin typeface="Boogaloo"/>
              <a:ea typeface="Boogaloo"/>
              <a:cs typeface="Boogaloo"/>
              <a:sym typeface="Boogalo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900">
                <a:solidFill>
                  <a:srgbClr val="595959"/>
                </a:solidFill>
              </a:rPr>
              <a:t>(Type your response in the chat or share in person.)</a:t>
            </a:r>
            <a:endParaRPr sz="390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71"/>
              <a:buNone/>
            </a:pPr>
            <a:endParaRPr/>
          </a:p>
        </p:txBody>
      </p:sp>
      <p:pic>
        <p:nvPicPr>
          <p:cNvPr id="451" name="Google Shape;451;g17d876fc33a_0_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29363" y="2253075"/>
            <a:ext cx="4993875" cy="280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1d091bde105_0_19"/>
          <p:cNvSpPr txBox="1">
            <a:spLocks noGrp="1"/>
          </p:cNvSpPr>
          <p:nvPr>
            <p:ph type="title"/>
          </p:nvPr>
        </p:nvSpPr>
        <p:spPr>
          <a:xfrm>
            <a:off x="335078" y="632925"/>
            <a:ext cx="9159600" cy="10062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Academics</a:t>
            </a:r>
            <a:endParaRPr/>
          </a:p>
        </p:txBody>
      </p:sp>
      <p:sp>
        <p:nvSpPr>
          <p:cNvPr id="588" name="Google Shape;588;g1d091bde105_0_19"/>
          <p:cNvSpPr txBox="1">
            <a:spLocks noGrp="1"/>
          </p:cNvSpPr>
          <p:nvPr>
            <p:ph type="body" idx="1"/>
          </p:nvPr>
        </p:nvSpPr>
        <p:spPr>
          <a:xfrm>
            <a:off x="335078" y="1639125"/>
            <a:ext cx="9159600" cy="48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 b="1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Reclassification:</a:t>
            </a:r>
            <a:br>
              <a:rPr lang="en" sz="2200" b="1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2200" b="1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" sz="2200" b="1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22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Total number of RFEP Potentials for school year 2022-23</a:t>
            </a:r>
            <a:br>
              <a:rPr lang="en" sz="22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22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1st wave is 477 students.  </a:t>
            </a:r>
            <a:endParaRPr sz="220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1F497D"/>
              </a:buClr>
              <a:buSzPts val="2200"/>
              <a:buFont typeface="Calibri"/>
              <a:buChar char="-"/>
            </a:pPr>
            <a:r>
              <a:rPr lang="en" sz="2200">
                <a:solidFill>
                  <a:srgbClr val="1F497D"/>
                </a:solidFill>
                <a:highlight>
                  <a:srgbClr val="D9EAD3"/>
                </a:highlight>
                <a:latin typeface="Calibri"/>
                <a:ea typeface="Calibri"/>
                <a:cs typeface="Calibri"/>
                <a:sym typeface="Calibri"/>
              </a:rPr>
              <a:t>437 students have been reclassified</a:t>
            </a:r>
            <a:endParaRPr sz="2200">
              <a:solidFill>
                <a:srgbClr val="1F497D"/>
              </a:solidFill>
              <a:highlight>
                <a:srgbClr val="D9EAD3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200"/>
              <a:buFont typeface="Calibri"/>
              <a:buChar char="-"/>
            </a:pPr>
            <a:r>
              <a:rPr lang="en" sz="2200">
                <a:solidFill>
                  <a:srgbClr val="1F497D"/>
                </a:solidFill>
                <a:highlight>
                  <a:srgbClr val="D9EAD3"/>
                </a:highlight>
                <a:latin typeface="Calibri"/>
                <a:ea typeface="Calibri"/>
                <a:cs typeface="Calibri"/>
                <a:sym typeface="Calibri"/>
              </a:rPr>
              <a:t>3 dually identified (EL/Special Ed)</a:t>
            </a:r>
            <a:r>
              <a:rPr lang="en" sz="22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 have been reclassified</a:t>
            </a:r>
            <a:endParaRPr sz="220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200"/>
              <a:buFont typeface="Calibri"/>
              <a:buChar char="-"/>
            </a:pPr>
            <a:r>
              <a:rPr lang="en" sz="22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We are working with the school site on the reclassification of the remaining students</a:t>
            </a:r>
            <a:endParaRPr sz="220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200"/>
              <a:buFont typeface="Calibri"/>
              <a:buChar char="-"/>
            </a:pPr>
            <a:r>
              <a:rPr lang="en" sz="22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Our next reclassification window starts in February</a:t>
            </a:r>
            <a:endParaRPr sz="220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1d091bde105_0_25"/>
          <p:cNvSpPr txBox="1">
            <a:spLocks noGrp="1"/>
          </p:cNvSpPr>
          <p:nvPr>
            <p:ph type="title"/>
          </p:nvPr>
        </p:nvSpPr>
        <p:spPr>
          <a:xfrm>
            <a:off x="43763" y="652500"/>
            <a:ext cx="9159600" cy="7683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Reclassification</a:t>
            </a:r>
            <a:endParaRPr sz="4267"/>
          </a:p>
        </p:txBody>
      </p:sp>
      <p:sp>
        <p:nvSpPr>
          <p:cNvPr id="595" name="Google Shape;595;g1d091bde105_0_25"/>
          <p:cNvSpPr txBox="1">
            <a:spLocks noGrp="1"/>
          </p:cNvSpPr>
          <p:nvPr>
            <p:ph type="body" idx="1"/>
          </p:nvPr>
        </p:nvSpPr>
        <p:spPr>
          <a:xfrm>
            <a:off x="335075" y="1549575"/>
            <a:ext cx="9159600" cy="494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Currently there are: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 3,613 reclassified students in our district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 132 of those reclassified students are dually identified (EL/Special Ed).</a:t>
            </a:r>
            <a:endParaRPr/>
          </a:p>
        </p:txBody>
      </p:sp>
      <p:pic>
        <p:nvPicPr>
          <p:cNvPr id="596" name="Google Shape;596;g1d091bde105_0_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6025" y="1680375"/>
            <a:ext cx="7315200" cy="297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g1f644df86fb_3_166"/>
          <p:cNvSpPr txBox="1">
            <a:spLocks noGrp="1"/>
          </p:cNvSpPr>
          <p:nvPr>
            <p:ph type="ctrTitle"/>
          </p:nvPr>
        </p:nvSpPr>
        <p:spPr>
          <a:xfrm>
            <a:off x="220053" y="313742"/>
            <a:ext cx="4364070" cy="2555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</a:pPr>
            <a:r>
              <a:rPr lang="en" sz="6800"/>
              <a:t>Welcome DELAC! </a:t>
            </a:r>
            <a:endParaRPr sz="6800"/>
          </a:p>
        </p:txBody>
      </p:sp>
      <p:sp>
        <p:nvSpPr>
          <p:cNvPr id="602" name="Google Shape;602;g1f644df86fb_3_166"/>
          <p:cNvSpPr txBox="1">
            <a:spLocks noGrp="1"/>
          </p:cNvSpPr>
          <p:nvPr>
            <p:ph type="subTitle" idx="1"/>
          </p:nvPr>
        </p:nvSpPr>
        <p:spPr>
          <a:xfrm>
            <a:off x="46924" y="2868978"/>
            <a:ext cx="4803315" cy="4045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" sz="2400" b="1"/>
              <a:t>YOUTH DEVELOPMENT SUPPORT SERVICES (YDSS)</a:t>
            </a:r>
            <a:endParaRPr/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" b="1"/>
              <a:t>Wednesday, January 18, 2023 @ 6:00 PM</a:t>
            </a:r>
            <a:endParaRPr b="1"/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" sz="1500" b="1"/>
              <a:t>Manpreet Kaur, Director III</a:t>
            </a:r>
            <a:endParaRPr sz="1500" b="1"/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" sz="1500" b="1"/>
              <a:t>Glennielyn Pacheco, Coordinator II</a:t>
            </a:r>
            <a:endParaRPr sz="1500" b="1"/>
          </a:p>
        </p:txBody>
      </p:sp>
      <p:pic>
        <p:nvPicPr>
          <p:cNvPr id="603" name="Google Shape;603;g1f644df86fb_3_1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49302" y="5979236"/>
            <a:ext cx="2739960" cy="1157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4" name="Google Shape;604;g1f644df86fb_3_16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94021" y="5979236"/>
            <a:ext cx="1935779" cy="1053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05" name="Google Shape;605;g1f644df86fb_3_16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97496" y="664996"/>
            <a:ext cx="3917246" cy="46935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g1f644df86fb_3_175"/>
          <p:cNvSpPr txBox="1">
            <a:spLocks noGrp="1"/>
          </p:cNvSpPr>
          <p:nvPr>
            <p:ph type="body" idx="1"/>
          </p:nvPr>
        </p:nvSpPr>
        <p:spPr>
          <a:xfrm>
            <a:off x="639491" y="2100729"/>
            <a:ext cx="8569147" cy="4288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1600" b="1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MISSION</a:t>
            </a:r>
            <a:endParaRPr sz="1600" b="1">
              <a:solidFill>
                <a:srgbClr val="6AA84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very student in SCUSD has access to culturally relevant, high quality, and engaging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programming; receives equitable supports necessary to graduate from high school with the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greatest number of postsecondary choices from the widest array of options; and, has the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opportunity to use their voice in advancing social justice and improving outcomes for self,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family, school, and community.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1700" b="1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VISION</a:t>
            </a:r>
            <a:endParaRPr sz="1700" b="1">
              <a:solidFill>
                <a:srgbClr val="6AA84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 SCUSD youth will recognize themselves as agents of change within their own lives and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communities through engagement in positive, relevant school experiences preparing them for college, career and life long success.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1" name="Google Shape;611;g1f644df86fb_3_175"/>
          <p:cNvSpPr txBox="1">
            <a:spLocks noGrp="1"/>
          </p:cNvSpPr>
          <p:nvPr>
            <p:ph type="title"/>
          </p:nvPr>
        </p:nvSpPr>
        <p:spPr>
          <a:xfrm>
            <a:off x="639504" y="648432"/>
            <a:ext cx="8702663" cy="966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</a:pPr>
            <a:r>
              <a:rPr lang="en"/>
              <a:t>YDSS Mission and Vision 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1f644df86fb_3_180"/>
          <p:cNvSpPr txBox="1">
            <a:spLocks noGrp="1"/>
          </p:cNvSpPr>
          <p:nvPr>
            <p:ph type="body" idx="1"/>
          </p:nvPr>
        </p:nvSpPr>
        <p:spPr>
          <a:xfrm>
            <a:off x="204438" y="2100729"/>
            <a:ext cx="9572768" cy="4971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1500" b="1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ENGAGEMENT </a:t>
            </a:r>
            <a:endParaRPr sz="1500" b="1">
              <a:solidFill>
                <a:srgbClr val="6AA84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1400">
                <a:solidFill>
                  <a:srgbClr val="000000"/>
                </a:solidFill>
              </a:rPr>
              <a:t>Intentionally develop high quality, meaningful, and relevant opportunities that engage students, families, staff, and communities in order to provide information, support, and services to underserved groups.</a:t>
            </a:r>
            <a:endParaRPr sz="14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4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1500" b="1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EQUITY </a:t>
            </a:r>
            <a:endParaRPr sz="1500" b="1">
              <a:solidFill>
                <a:srgbClr val="6AA84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1400">
                <a:solidFill>
                  <a:srgbClr val="000000"/>
                </a:solidFill>
              </a:rPr>
              <a:t>Maintain a laser-like focus on equity by providing education and awareness that promotes cultural humility and relevance in all approaches and services for youth.</a:t>
            </a:r>
            <a:endParaRPr sz="14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4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1500" b="1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EVALUATION </a:t>
            </a:r>
            <a:endParaRPr sz="1500" b="1">
              <a:solidFill>
                <a:srgbClr val="6AA84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1400">
                <a:solidFill>
                  <a:srgbClr val="000000"/>
                </a:solidFill>
              </a:rPr>
              <a:t>Foster an intentional focus on capturing, analyzing, and applying data in order to adopt a culture of continuous improvement and maximum impact.</a:t>
            </a:r>
            <a:endParaRPr sz="14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4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1500" b="1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SAFETY </a:t>
            </a:r>
            <a:endParaRPr sz="1500" b="1">
              <a:solidFill>
                <a:srgbClr val="6AA84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1400">
                <a:solidFill>
                  <a:srgbClr val="000000"/>
                </a:solidFill>
              </a:rPr>
              <a:t>Empower district staff and community partners to employ proactive measures that ensure physical, personal and emotional safety and healing of ourselves and our students.</a:t>
            </a:r>
            <a:endParaRPr sz="1800" b="1"/>
          </a:p>
        </p:txBody>
      </p:sp>
      <p:sp>
        <p:nvSpPr>
          <p:cNvPr id="617" name="Google Shape;617;g1f644df86fb_3_180"/>
          <p:cNvSpPr txBox="1">
            <a:spLocks noGrp="1"/>
          </p:cNvSpPr>
          <p:nvPr>
            <p:ph type="title"/>
          </p:nvPr>
        </p:nvSpPr>
        <p:spPr>
          <a:xfrm>
            <a:off x="639504" y="648432"/>
            <a:ext cx="8702663" cy="966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</a:pPr>
            <a:r>
              <a:rPr lang="en"/>
              <a:t>YDSS PRIORITY AREAS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1f644df86fb_3_185"/>
          <p:cNvSpPr txBox="1">
            <a:spLocks noGrp="1"/>
          </p:cNvSpPr>
          <p:nvPr>
            <p:ph type="body" idx="1"/>
          </p:nvPr>
        </p:nvSpPr>
        <p:spPr>
          <a:xfrm>
            <a:off x="639491" y="2100729"/>
            <a:ext cx="8569147" cy="4765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t" anchorCtr="0">
            <a:noAutofit/>
          </a:bodyPr>
          <a:lstStyle/>
          <a:p>
            <a:pPr marL="546100" lvl="0" indent="-425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1700">
                <a:solidFill>
                  <a:srgbClr val="000000"/>
                </a:solidFill>
              </a:rPr>
              <a:t>To improve the academic performance in reading /language arts and math of</a:t>
            </a:r>
            <a:endParaRPr sz="1700">
              <a:solidFill>
                <a:srgbClr val="000000"/>
              </a:solidFill>
            </a:endParaRPr>
          </a:p>
          <a:p>
            <a:pPr marL="5461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1700">
                <a:solidFill>
                  <a:srgbClr val="000000"/>
                </a:solidFill>
              </a:rPr>
              <a:t>students who are low performing/failing or at high risk of failure</a:t>
            </a:r>
            <a:endParaRPr sz="1700">
              <a:solidFill>
                <a:srgbClr val="000000"/>
              </a:solidFill>
            </a:endParaRPr>
          </a:p>
          <a:p>
            <a:pPr marL="5461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700">
              <a:solidFill>
                <a:srgbClr val="000000"/>
              </a:solidFill>
            </a:endParaRPr>
          </a:p>
          <a:p>
            <a:pPr marL="546100" lvl="0" indent="-425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improve the health and wellness of youth who participate in the Expanded</a:t>
            </a:r>
            <a:endParaRPr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546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Learning program.</a:t>
            </a:r>
            <a:endParaRPr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546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46100" lvl="0" indent="-425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Arial"/>
              <a:buChar char="●"/>
            </a:pPr>
            <a:r>
              <a:rPr lang="en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enhance a student’s enrichment opportunities by providing a broad array of age-</a:t>
            </a:r>
            <a:endParaRPr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546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appropriate, student- driven, high interest learning opportunities.</a:t>
            </a:r>
            <a:endParaRPr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546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46100" lvl="0" indent="-425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Arial"/>
              <a:buChar char="●"/>
            </a:pPr>
            <a:r>
              <a:rPr lang="en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provide information, educational resources, and activities to families, that will</a:t>
            </a:r>
            <a:endParaRPr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546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enhance youth and adult learning.</a:t>
            </a:r>
            <a:endParaRPr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46100" lvl="0" indent="-425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Arial"/>
              <a:buChar char="●"/>
            </a:pPr>
            <a:r>
              <a:rPr lang="en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create and maintain relationships with the school day staff. There is a clear plan</a:t>
            </a:r>
            <a:endParaRPr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546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strengthening the school day and Expanded Learning program alignment.</a:t>
            </a:r>
            <a:endParaRPr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92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800">
              <a:solidFill>
                <a:srgbClr val="000000"/>
              </a:solidFill>
            </a:endParaRPr>
          </a:p>
          <a:p>
            <a:pPr marL="5461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800">
              <a:solidFill>
                <a:srgbClr val="000000"/>
              </a:solidFill>
            </a:endParaRPr>
          </a:p>
        </p:txBody>
      </p:sp>
      <p:sp>
        <p:nvSpPr>
          <p:cNvPr id="623" name="Google Shape;623;g1f644df86fb_3_185"/>
          <p:cNvSpPr txBox="1">
            <a:spLocks noGrp="1"/>
          </p:cNvSpPr>
          <p:nvPr>
            <p:ph type="title"/>
          </p:nvPr>
        </p:nvSpPr>
        <p:spPr>
          <a:xfrm>
            <a:off x="639504" y="648432"/>
            <a:ext cx="8702663" cy="966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</a:pPr>
            <a:r>
              <a:rPr lang="en"/>
              <a:t>Expanded Learning Goals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g1f644df86fb_3_190"/>
          <p:cNvSpPr txBox="1">
            <a:spLocks noGrp="1"/>
          </p:cNvSpPr>
          <p:nvPr>
            <p:ph type="body" idx="1"/>
          </p:nvPr>
        </p:nvSpPr>
        <p:spPr>
          <a:xfrm>
            <a:off x="639491" y="2100729"/>
            <a:ext cx="8569147" cy="4288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t" anchorCtr="0">
            <a:noAutofit/>
          </a:bodyPr>
          <a:lstStyle/>
          <a:p>
            <a:pPr marL="54610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1700">
                <a:solidFill>
                  <a:srgbClr val="000000"/>
                </a:solidFill>
              </a:rPr>
              <a:t>After School Education &amp; Safety (ASES) for elementary, middle, and K-8 schools are state</a:t>
            </a:r>
            <a:endParaRPr sz="1700">
              <a:solidFill>
                <a:srgbClr val="000000"/>
              </a:solidFill>
            </a:endParaRPr>
          </a:p>
          <a:p>
            <a:pPr marL="0" lvl="0" indent="546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1700">
                <a:solidFill>
                  <a:srgbClr val="000000"/>
                </a:solidFill>
              </a:rPr>
              <a:t>funded. The ASES grants are a three year renewable funding source.</a:t>
            </a:r>
            <a:endParaRPr sz="17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700">
              <a:solidFill>
                <a:srgbClr val="000000"/>
              </a:solidFill>
            </a:endParaRPr>
          </a:p>
          <a:p>
            <a:pPr marL="54610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1500">
                <a:solidFill>
                  <a:srgbClr val="000000"/>
                </a:solidFill>
              </a:rPr>
              <a:t>Expanded Learning Opportunities Pr</a:t>
            </a:r>
            <a:r>
              <a:rPr lang="en" sz="1700">
                <a:solidFill>
                  <a:srgbClr val="000000"/>
                </a:solidFill>
              </a:rPr>
              <a:t>ogram (ELO-P) are state funds for  before school, afterschool, and summer school enrichment programs for Transitional Kinder (TK) through sixth grade students</a:t>
            </a:r>
            <a:endParaRPr sz="1700">
              <a:solidFill>
                <a:srgbClr val="000000"/>
              </a:solidFill>
            </a:endParaRPr>
          </a:p>
          <a:p>
            <a:pPr marL="1092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700">
              <a:solidFill>
                <a:srgbClr val="000000"/>
              </a:solidFill>
            </a:endParaRPr>
          </a:p>
          <a:p>
            <a:pPr marL="54610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1700">
                <a:solidFill>
                  <a:srgbClr val="000000"/>
                </a:solidFill>
              </a:rPr>
              <a:t>21st Century Community Learning Center (21st CCLC) grants for elementary, middle, and K-8 schools are federally funded. The 21st CCLC grants are awarded based on a highly competitive application process, and grants last for five years.</a:t>
            </a:r>
            <a:endParaRPr sz="1700">
              <a:solidFill>
                <a:srgbClr val="000000"/>
              </a:solidFill>
            </a:endParaRPr>
          </a:p>
          <a:p>
            <a:pPr marL="0" lvl="0" indent="546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700">
              <a:solidFill>
                <a:srgbClr val="000000"/>
              </a:solidFill>
            </a:endParaRPr>
          </a:p>
          <a:p>
            <a:pPr marL="54610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1700">
                <a:solidFill>
                  <a:srgbClr val="000000"/>
                </a:solidFill>
              </a:rPr>
              <a:t>21st Century After School Safety and Enrichment for Teens (ASSETS) grants for high schools are federally funded. 21st Century ASSETS grants are awarded based on a highly competitive</a:t>
            </a:r>
            <a:endParaRPr sz="1700">
              <a:solidFill>
                <a:srgbClr val="000000"/>
              </a:solidFill>
            </a:endParaRPr>
          </a:p>
          <a:p>
            <a:pPr marL="0" lvl="0" indent="546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1700">
                <a:solidFill>
                  <a:srgbClr val="000000"/>
                </a:solidFill>
              </a:rPr>
              <a:t>application process, and grants last for five years.</a:t>
            </a:r>
            <a:endParaRPr sz="1700">
              <a:solidFill>
                <a:srgbClr val="000000"/>
              </a:solidFill>
            </a:endParaRPr>
          </a:p>
          <a:p>
            <a:pPr marL="0" lvl="0" indent="546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700">
              <a:solidFill>
                <a:srgbClr val="000000"/>
              </a:solidFill>
            </a:endParaRPr>
          </a:p>
          <a:p>
            <a:pPr marL="1092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700">
              <a:solidFill>
                <a:srgbClr val="000000"/>
              </a:solidFill>
            </a:endParaRPr>
          </a:p>
        </p:txBody>
      </p:sp>
      <p:sp>
        <p:nvSpPr>
          <p:cNvPr id="629" name="Google Shape;629;g1f644df86fb_3_190"/>
          <p:cNvSpPr txBox="1">
            <a:spLocks noGrp="1"/>
          </p:cNvSpPr>
          <p:nvPr>
            <p:ph type="title"/>
          </p:nvPr>
        </p:nvSpPr>
        <p:spPr>
          <a:xfrm>
            <a:off x="639504" y="648432"/>
            <a:ext cx="8702663" cy="966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</a:pPr>
            <a:r>
              <a:rPr lang="en"/>
              <a:t>Expanded Learning Funding 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1f644df86fb_3_195"/>
          <p:cNvSpPr txBox="1">
            <a:spLocks noGrp="1"/>
          </p:cNvSpPr>
          <p:nvPr>
            <p:ph type="body" idx="1"/>
          </p:nvPr>
        </p:nvSpPr>
        <p:spPr>
          <a:xfrm>
            <a:off x="491006" y="2033387"/>
            <a:ext cx="8569147" cy="5163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t" anchorCtr="0">
            <a:noAutofit/>
          </a:bodyPr>
          <a:lstStyle/>
          <a:p>
            <a:pPr marL="546100" lvl="0" indent="-431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16 before school programs</a:t>
            </a:r>
            <a:endParaRPr/>
          </a:p>
          <a:p>
            <a:pPr marL="546100" lvl="0" indent="-431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68 after school programs </a:t>
            </a:r>
            <a:endParaRPr/>
          </a:p>
          <a:p>
            <a:pPr marL="546100" lvl="0" indent="-431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10 Main Providers</a:t>
            </a:r>
            <a:endParaRPr/>
          </a:p>
          <a:p>
            <a:pPr marL="546100" lvl="0" indent="-431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28 Supplemental Providers to provide enrichment</a:t>
            </a:r>
            <a:endParaRPr/>
          </a:p>
          <a:p>
            <a:pPr marL="546100" lvl="0" indent="-431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Summer Matters </a:t>
            </a:r>
            <a:endParaRPr/>
          </a:p>
          <a:p>
            <a:pPr marL="546100" lvl="0" indent="-431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Youth Employment Program</a:t>
            </a:r>
            <a:endParaRPr/>
          </a:p>
          <a:p>
            <a:pPr marL="546100" lvl="0" indent="-431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Sacramento Advisory Council </a:t>
            </a:r>
            <a:endParaRPr/>
          </a:p>
          <a:p>
            <a:pPr marL="546100" lvl="0" indent="-431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American Indian Education Program</a:t>
            </a:r>
            <a:endParaRPr/>
          </a:p>
          <a:p>
            <a:pPr marL="5461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635" name="Google Shape;635;g1f644df86fb_3_195"/>
          <p:cNvSpPr txBox="1">
            <a:spLocks noGrp="1"/>
          </p:cNvSpPr>
          <p:nvPr>
            <p:ph type="title"/>
          </p:nvPr>
        </p:nvSpPr>
        <p:spPr>
          <a:xfrm>
            <a:off x="639504" y="648432"/>
            <a:ext cx="8702663" cy="966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</a:pPr>
            <a:r>
              <a:rPr lang="en"/>
              <a:t>Expanded Learning Programs 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1f644df86fb_3_200"/>
          <p:cNvSpPr txBox="1">
            <a:spLocks noGrp="1"/>
          </p:cNvSpPr>
          <p:nvPr>
            <p:ph type="body" idx="1"/>
          </p:nvPr>
        </p:nvSpPr>
        <p:spPr>
          <a:xfrm>
            <a:off x="639491" y="2100729"/>
            <a:ext cx="8569147" cy="4288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t" anchorCtr="0">
            <a:noAutofit/>
          </a:bodyPr>
          <a:lstStyle/>
          <a:p>
            <a:pPr marL="5461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>
                <a:solidFill>
                  <a:schemeClr val="dk1"/>
                </a:solidFill>
              </a:rPr>
              <a:t>Men’s and Women’s Leadership Academy </a:t>
            </a:r>
            <a:endParaRPr>
              <a:solidFill>
                <a:schemeClr val="dk1"/>
              </a:solidFill>
            </a:endParaRPr>
          </a:p>
          <a:p>
            <a:pPr marL="5461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>
                <a:solidFill>
                  <a:schemeClr val="dk1"/>
                </a:solidFill>
              </a:rPr>
              <a:t>Partnership with City Hall - Summer @ City Hall</a:t>
            </a:r>
            <a:endParaRPr>
              <a:solidFill>
                <a:schemeClr val="dk1"/>
              </a:solidFill>
            </a:endParaRPr>
          </a:p>
          <a:p>
            <a:pPr marL="5461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>
                <a:solidFill>
                  <a:schemeClr val="dk1"/>
                </a:solidFill>
              </a:rPr>
              <a:t>Mentors for College and Career Readiness - Collaboration with Guidance and Counseling Department</a:t>
            </a:r>
            <a:endParaRPr>
              <a:solidFill>
                <a:schemeClr val="dk1"/>
              </a:solidFill>
            </a:endParaRPr>
          </a:p>
          <a:p>
            <a:pPr marL="5461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>
                <a:solidFill>
                  <a:schemeClr val="dk1"/>
                </a:solidFill>
              </a:rPr>
              <a:t>Credit Recovery in High Schools</a:t>
            </a:r>
            <a:endParaRPr>
              <a:solidFill>
                <a:schemeClr val="dk1"/>
              </a:solidFill>
            </a:endParaRPr>
          </a:p>
          <a:p>
            <a:pPr marL="5461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>
                <a:solidFill>
                  <a:schemeClr val="dk1"/>
                </a:solidFill>
              </a:rPr>
              <a:t>Small Group Academic Intervention and Support by Certificated Staff</a:t>
            </a:r>
            <a:endParaRPr>
              <a:solidFill>
                <a:schemeClr val="dk1"/>
              </a:solidFill>
            </a:endParaRPr>
          </a:p>
          <a:p>
            <a:pPr marL="5461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>
                <a:solidFill>
                  <a:schemeClr val="dk1"/>
                </a:solidFill>
              </a:rPr>
              <a:t>Collaboration with SCUSD Athletics Department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641" name="Google Shape;641;g1f644df86fb_3_200"/>
          <p:cNvSpPr txBox="1">
            <a:spLocks noGrp="1"/>
          </p:cNvSpPr>
          <p:nvPr>
            <p:ph type="title"/>
          </p:nvPr>
        </p:nvSpPr>
        <p:spPr>
          <a:xfrm>
            <a:off x="639504" y="648432"/>
            <a:ext cx="8702663" cy="966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</a:pPr>
            <a:r>
              <a:rPr lang="en"/>
              <a:t>Expanded Learning Programs Cont.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1f644df86fb_3_205"/>
          <p:cNvSpPr txBox="1">
            <a:spLocks noGrp="1"/>
          </p:cNvSpPr>
          <p:nvPr>
            <p:ph type="title"/>
          </p:nvPr>
        </p:nvSpPr>
        <p:spPr>
          <a:xfrm>
            <a:off x="658746" y="610281"/>
            <a:ext cx="8702663" cy="966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</a:pPr>
            <a:r>
              <a:rPr lang="en"/>
              <a:t>ELP Program Logistics</a:t>
            </a:r>
            <a:endParaRPr/>
          </a:p>
        </p:txBody>
      </p:sp>
      <p:sp>
        <p:nvSpPr>
          <p:cNvPr id="647" name="Google Shape;647;g1f644df86fb_3_205"/>
          <p:cNvSpPr txBox="1">
            <a:spLocks noGrp="1"/>
          </p:cNvSpPr>
          <p:nvPr>
            <p:ph type="body" idx="1"/>
          </p:nvPr>
        </p:nvSpPr>
        <p:spPr>
          <a:xfrm>
            <a:off x="326961" y="2100907"/>
            <a:ext cx="5184833" cy="5214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1900" b="1"/>
              <a:t>Sample Before School Schedule </a:t>
            </a:r>
            <a:endParaRPr sz="1900" b="1"/>
          </a:p>
          <a:p>
            <a:pPr marL="54610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Monday -Friday, 7:30 am - 8:30 am</a:t>
            </a:r>
            <a:endParaRPr sz="1900"/>
          </a:p>
          <a:p>
            <a:pPr marL="54610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Components of the day:</a:t>
            </a:r>
            <a:endParaRPr sz="1900"/>
          </a:p>
          <a:p>
            <a:pPr marL="1092200" lvl="1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" sz="1900"/>
              <a:t>7:30 am - Sign-in and Energizer </a:t>
            </a:r>
            <a:endParaRPr sz="1900"/>
          </a:p>
          <a:p>
            <a:pPr marL="1092200" lvl="1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" sz="1900"/>
              <a:t>8:00 am - Structured Recreation</a:t>
            </a:r>
            <a:endParaRPr sz="1900"/>
          </a:p>
          <a:p>
            <a:pPr marL="1092200" lvl="1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" sz="1900"/>
              <a:t>8:20 am - Closing Activity and Transition to Breakfast</a:t>
            </a:r>
            <a:endParaRPr sz="1900"/>
          </a:p>
          <a:p>
            <a:pPr marL="1092200" lvl="1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" sz="1900"/>
              <a:t>8:30 am - Breakfast</a:t>
            </a:r>
            <a:endParaRPr sz="1900"/>
          </a:p>
          <a:p>
            <a:pPr marL="1092200" lvl="1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" sz="1900"/>
              <a:t>8:50 am - Clean-up, Restroom, and Transition to Class line </a:t>
            </a:r>
            <a:endParaRPr sz="1900"/>
          </a:p>
          <a:p>
            <a:pPr marL="1092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900"/>
          </a:p>
        </p:txBody>
      </p:sp>
      <p:sp>
        <p:nvSpPr>
          <p:cNvPr id="648" name="Google Shape;648;g1f644df86fb_3_205"/>
          <p:cNvSpPr txBox="1"/>
          <p:nvPr/>
        </p:nvSpPr>
        <p:spPr>
          <a:xfrm>
            <a:off x="5281152" y="2310329"/>
            <a:ext cx="4356008" cy="569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49" name="Google Shape;649;g1f644df86fb_3_205"/>
          <p:cNvSpPr txBox="1">
            <a:spLocks noGrp="1"/>
          </p:cNvSpPr>
          <p:nvPr>
            <p:ph type="body" idx="1"/>
          </p:nvPr>
        </p:nvSpPr>
        <p:spPr>
          <a:xfrm>
            <a:off x="5387148" y="2100907"/>
            <a:ext cx="4356007" cy="4987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1900" b="1">
                <a:solidFill>
                  <a:schemeClr val="dk1"/>
                </a:solidFill>
              </a:rPr>
              <a:t>Sample Daily Schedule</a:t>
            </a:r>
            <a:endParaRPr sz="1900" b="1">
              <a:solidFill>
                <a:schemeClr val="dk1"/>
              </a:solidFill>
            </a:endParaRPr>
          </a:p>
          <a:p>
            <a:pPr marL="54610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>
                <a:solidFill>
                  <a:schemeClr val="dk1"/>
                </a:solidFill>
              </a:rPr>
              <a:t>Monday-Friday, 2:00 pm - 6:00 pm </a:t>
            </a:r>
            <a:endParaRPr sz="1900">
              <a:solidFill>
                <a:schemeClr val="dk1"/>
              </a:solidFill>
            </a:endParaRPr>
          </a:p>
          <a:p>
            <a:pPr marL="54610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>
                <a:solidFill>
                  <a:srgbClr val="233A44"/>
                </a:solidFill>
              </a:rPr>
              <a:t>School release/After school program</a:t>
            </a:r>
            <a:endParaRPr sz="1900">
              <a:solidFill>
                <a:srgbClr val="233A44"/>
              </a:solidFill>
            </a:endParaRPr>
          </a:p>
          <a:p>
            <a:pPr marL="54610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>
                <a:solidFill>
                  <a:srgbClr val="233A44"/>
                </a:solidFill>
              </a:rPr>
              <a:t>2:30 pm - Supper</a:t>
            </a:r>
            <a:endParaRPr sz="1900">
              <a:solidFill>
                <a:srgbClr val="233A44"/>
              </a:solidFill>
            </a:endParaRPr>
          </a:p>
          <a:p>
            <a:pPr marL="54610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>
                <a:solidFill>
                  <a:srgbClr val="233A44"/>
                </a:solidFill>
              </a:rPr>
              <a:t>3:00 pm - Structured Recreation</a:t>
            </a:r>
            <a:endParaRPr sz="1900">
              <a:solidFill>
                <a:srgbClr val="233A44"/>
              </a:solidFill>
            </a:endParaRPr>
          </a:p>
          <a:p>
            <a:pPr marL="54610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>
                <a:solidFill>
                  <a:srgbClr val="233A44"/>
                </a:solidFill>
              </a:rPr>
              <a:t>3:30 pm - Academic Hour</a:t>
            </a:r>
            <a:endParaRPr sz="1900">
              <a:solidFill>
                <a:srgbClr val="233A44"/>
              </a:solidFill>
            </a:endParaRPr>
          </a:p>
          <a:p>
            <a:pPr marL="54610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>
                <a:solidFill>
                  <a:srgbClr val="233A44"/>
                </a:solidFill>
              </a:rPr>
              <a:t>4:30 pm - Enrichment/Supplemental Provider</a:t>
            </a:r>
            <a:endParaRPr sz="1900">
              <a:solidFill>
                <a:srgbClr val="233A44"/>
              </a:solidFill>
            </a:endParaRPr>
          </a:p>
          <a:p>
            <a:pPr marL="54610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>
                <a:solidFill>
                  <a:srgbClr val="233A44"/>
                </a:solidFill>
              </a:rPr>
              <a:t>5:15 pm - Snack</a:t>
            </a:r>
            <a:endParaRPr sz="1900">
              <a:solidFill>
                <a:srgbClr val="233A44"/>
              </a:solidFill>
            </a:endParaRPr>
          </a:p>
          <a:p>
            <a:pPr marL="54610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>
                <a:solidFill>
                  <a:srgbClr val="233A44"/>
                </a:solidFill>
              </a:rPr>
              <a:t>5:30 pm - 6:00 pm - Closing Activities and Sign-out</a:t>
            </a:r>
            <a:endParaRPr sz="1900">
              <a:solidFill>
                <a:srgbClr val="233A44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c40b5f4f4f_0_0"/>
          <p:cNvSpPr txBox="1"/>
          <p:nvPr/>
        </p:nvSpPr>
        <p:spPr>
          <a:xfrm>
            <a:off x="86100" y="1255400"/>
            <a:ext cx="9657600" cy="61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3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          </a:t>
            </a:r>
            <a:r>
              <a:rPr lang="en" sz="3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DELAC Representative </a:t>
            </a:r>
            <a:endParaRPr sz="3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3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Roll Call</a:t>
            </a:r>
            <a:endParaRPr sz="3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1" i="0" u="none" strike="noStrike" cap="non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1" i="0" u="none" strike="noStrike" cap="non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1" i="0" u="none" strike="noStrike" cap="non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8" name="Google Shape;458;gc40b5f4f4f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900" y="2517300"/>
            <a:ext cx="9144000" cy="366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1f644df86fb_3_21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913005" cy="1905067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08875" tIns="108875" rIns="108875" bIns="1088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</a:pPr>
            <a:endParaRPr/>
          </a:p>
        </p:txBody>
      </p:sp>
      <p:pic>
        <p:nvPicPr>
          <p:cNvPr id="655" name="Google Shape;655;g1f644df86fb_3_2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9493" y="137930"/>
            <a:ext cx="8530865" cy="55292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1f644df86fb_3_217"/>
          <p:cNvSpPr txBox="1">
            <a:spLocks noGrp="1"/>
          </p:cNvSpPr>
          <p:nvPr>
            <p:ph type="body" idx="1"/>
          </p:nvPr>
        </p:nvSpPr>
        <p:spPr>
          <a:xfrm>
            <a:off x="639491" y="2100729"/>
            <a:ext cx="8569147" cy="4288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b="1"/>
              <a:t>Manpreet Kaur</a:t>
            </a:r>
            <a:endParaRPr b="1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Youth Development, Director III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Manpreet-Kaur@scusd.edu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(916) 643-7992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b="1">
                <a:solidFill>
                  <a:schemeClr val="dk1"/>
                </a:solidFill>
              </a:rPr>
              <a:t>Glennielyn Kenery, MPH</a:t>
            </a:r>
            <a:endParaRPr b="1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solidFill>
                  <a:schemeClr val="dk1"/>
                </a:solidFill>
              </a:rPr>
              <a:t>Youth Development, Coordinator II 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Glennielyn-Pacheco@scusd.edu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solidFill>
                  <a:schemeClr val="dk1"/>
                </a:solidFill>
              </a:rPr>
              <a:t>(916) 643-9262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661" name="Google Shape;661;g1f644df86fb_3_217"/>
          <p:cNvSpPr txBox="1">
            <a:spLocks noGrp="1"/>
          </p:cNvSpPr>
          <p:nvPr>
            <p:ph type="title"/>
          </p:nvPr>
        </p:nvSpPr>
        <p:spPr>
          <a:xfrm>
            <a:off x="639504" y="648432"/>
            <a:ext cx="8702663" cy="966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</a:pPr>
            <a:r>
              <a:rPr lang="en"/>
              <a:t>Stay Connected!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1f644df86fb_3_222"/>
          <p:cNvSpPr txBox="1">
            <a:spLocks noGrp="1"/>
          </p:cNvSpPr>
          <p:nvPr>
            <p:ph type="body" idx="1"/>
          </p:nvPr>
        </p:nvSpPr>
        <p:spPr>
          <a:xfrm>
            <a:off x="706248" y="2085938"/>
            <a:ext cx="8569147" cy="4288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t" anchorCtr="0">
            <a:noAutofit/>
          </a:bodyPr>
          <a:lstStyle/>
          <a:p>
            <a:pPr marL="5461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5461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667" name="Google Shape;667;g1f644df86fb_3_222"/>
          <p:cNvSpPr txBox="1">
            <a:spLocks noGrp="1"/>
          </p:cNvSpPr>
          <p:nvPr>
            <p:ph type="title"/>
          </p:nvPr>
        </p:nvSpPr>
        <p:spPr>
          <a:xfrm>
            <a:off x="639504" y="648432"/>
            <a:ext cx="8702663" cy="966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</a:pPr>
            <a:r>
              <a:rPr lang="en"/>
              <a:t>Questions?</a:t>
            </a:r>
            <a:endParaRPr/>
          </a:p>
        </p:txBody>
      </p:sp>
      <p:pic>
        <p:nvPicPr>
          <p:cNvPr id="668" name="Google Shape;668;g1f644df86fb_3_2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8575" y="1050702"/>
            <a:ext cx="5529264" cy="5529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96f36b16be_0_47"/>
          <p:cNvSpPr txBox="1"/>
          <p:nvPr/>
        </p:nvSpPr>
        <p:spPr>
          <a:xfrm>
            <a:off x="472600" y="527125"/>
            <a:ext cx="89592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        </a:t>
            </a:r>
            <a:r>
              <a:rPr lang="en" sz="4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Time for a 5 min  Break!!</a:t>
            </a:r>
            <a:endParaRPr sz="4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5" name="Google Shape;675;g96f36b16be_0_47"/>
          <p:cNvSpPr txBox="1"/>
          <p:nvPr/>
        </p:nvSpPr>
        <p:spPr>
          <a:xfrm>
            <a:off x="4911050" y="3534300"/>
            <a:ext cx="7890600" cy="9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76" name="Google Shape;676;g96f36b16be_0_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300" y="1312425"/>
            <a:ext cx="9829800" cy="592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g1f644df86fb_9_480"/>
          <p:cNvSpPr txBox="1">
            <a:spLocks noGrp="1"/>
          </p:cNvSpPr>
          <p:nvPr>
            <p:ph type="title"/>
          </p:nvPr>
        </p:nvSpPr>
        <p:spPr>
          <a:xfrm>
            <a:off x="675799" y="1950720"/>
            <a:ext cx="8478203" cy="206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b="1"/>
              <a:t> </a:t>
            </a:r>
            <a:endParaRPr b="1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b="1"/>
              <a:t>Questions &amp; Answers</a:t>
            </a:r>
            <a:endParaRPr b="1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Google Shape;1106;g16717a639dd_0_233"/>
          <p:cNvSpPr txBox="1">
            <a:spLocks noGrp="1"/>
          </p:cNvSpPr>
          <p:nvPr>
            <p:ph type="title"/>
          </p:nvPr>
        </p:nvSpPr>
        <p:spPr>
          <a:xfrm>
            <a:off x="335078" y="632925"/>
            <a:ext cx="9159600" cy="10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Public Comment</a:t>
            </a:r>
            <a:endParaRPr/>
          </a:p>
        </p:txBody>
      </p:sp>
      <p:sp>
        <p:nvSpPr>
          <p:cNvPr id="1107" name="Google Shape;1107;g16717a639dd_0_233"/>
          <p:cNvSpPr txBox="1">
            <a:spLocks noGrp="1"/>
          </p:cNvSpPr>
          <p:nvPr>
            <p:ph type="body" idx="1"/>
          </p:nvPr>
        </p:nvSpPr>
        <p:spPr>
          <a:xfrm>
            <a:off x="335078" y="1639075"/>
            <a:ext cx="9159600" cy="48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" sz="4500" b="1" u="sng">
                <a:solidFill>
                  <a:srgbClr val="0097A7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 Public Comment</a:t>
            </a:r>
            <a:endParaRPr sz="45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1108" name="Google Shape;1108;g16717a639dd_0_2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01025" y="4966900"/>
            <a:ext cx="4827750" cy="116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9" name="Google Shape;1109;g16717a639dd_0_2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60947" y="2497600"/>
            <a:ext cx="2575403" cy="246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" name="Google Shape;1115;g16717a639dd_0_240"/>
          <p:cNvSpPr txBox="1">
            <a:spLocks noGrp="1"/>
          </p:cNvSpPr>
          <p:nvPr>
            <p:ph type="title"/>
          </p:nvPr>
        </p:nvSpPr>
        <p:spPr>
          <a:xfrm>
            <a:off x="335078" y="632925"/>
            <a:ext cx="9159600" cy="10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Upcoming Events</a:t>
            </a:r>
            <a:endParaRPr/>
          </a:p>
        </p:txBody>
      </p:sp>
      <p:sp>
        <p:nvSpPr>
          <p:cNvPr id="1116" name="Google Shape;1116;g16717a639dd_0_240"/>
          <p:cNvSpPr txBox="1">
            <a:spLocks noGrp="1"/>
          </p:cNvSpPr>
          <p:nvPr>
            <p:ph type="body" idx="1"/>
          </p:nvPr>
        </p:nvSpPr>
        <p:spPr>
          <a:xfrm>
            <a:off x="335078" y="1639075"/>
            <a:ext cx="9159600" cy="48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Char char="❖"/>
            </a:pPr>
            <a:r>
              <a:rPr lang="en">
                <a:solidFill>
                  <a:srgbClr val="595959"/>
                </a:solidFill>
              </a:rPr>
              <a:t>DELAC Meeting</a:t>
            </a:r>
            <a:endParaRPr>
              <a:solidFill>
                <a:srgbClr val="595959"/>
              </a:solidFill>
            </a:endParaRPr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Char char="➢"/>
            </a:pPr>
            <a:r>
              <a:rPr lang="en">
                <a:solidFill>
                  <a:srgbClr val="595959"/>
                </a:solidFill>
              </a:rPr>
              <a:t>Wednesday, February 15, 2023 @ 5:30-7:30 p.m. (Hybrid)</a:t>
            </a:r>
            <a:endParaRPr>
              <a:solidFill>
                <a:srgbClr val="595959"/>
              </a:solidFill>
            </a:endParaRPr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Char char="❖"/>
            </a:pPr>
            <a:r>
              <a:rPr lang="en">
                <a:solidFill>
                  <a:srgbClr val="595959"/>
                </a:solidFill>
              </a:rPr>
              <a:t>SCUSD Board of Education Meeting </a:t>
            </a:r>
            <a:endParaRPr>
              <a:solidFill>
                <a:srgbClr val="595959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95959"/>
                </a:solidFill>
              </a:rPr>
              <a:t>(Serna Center Community Rooms)</a:t>
            </a:r>
            <a:endParaRPr>
              <a:solidFill>
                <a:srgbClr val="595959"/>
              </a:solidFill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➢"/>
            </a:pPr>
            <a:r>
              <a:rPr lang="en">
                <a:solidFill>
                  <a:srgbClr val="595959"/>
                </a:solidFill>
              </a:rPr>
              <a:t>Thursday, January 19, 2023</a:t>
            </a:r>
            <a:endParaRPr>
              <a:solidFill>
                <a:srgbClr val="595959"/>
              </a:solidFill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➢"/>
            </a:pPr>
            <a:r>
              <a:rPr lang="en">
                <a:solidFill>
                  <a:srgbClr val="595959"/>
                </a:solidFill>
              </a:rPr>
              <a:t>Thursday, February 2, 2023</a:t>
            </a:r>
            <a:endParaRPr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1117" name="Google Shape;1117;g16717a639dd_0_240"/>
          <p:cNvPicPr preferRelativeResize="0"/>
          <p:nvPr/>
        </p:nvPicPr>
        <p:blipFill rotWithShape="1">
          <a:blip r:embed="rId3">
            <a:alphaModFix/>
          </a:blip>
          <a:srcRect t="12930" b="12930"/>
          <a:stretch/>
        </p:blipFill>
        <p:spPr>
          <a:xfrm>
            <a:off x="675800" y="4477850"/>
            <a:ext cx="2724625" cy="2020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Google Shape;1122;gf6e80efeee_0_4"/>
          <p:cNvSpPr txBox="1"/>
          <p:nvPr/>
        </p:nvSpPr>
        <p:spPr>
          <a:xfrm>
            <a:off x="479504" y="5015573"/>
            <a:ext cx="8751000" cy="12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endParaRPr sz="2900" b="1" i="0" u="none" strike="noStrike" cap="non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3" name="Google Shape;1123;gf6e80efeee_0_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3830" y="1605760"/>
            <a:ext cx="9516114" cy="5709442"/>
          </a:xfrm>
          <a:prstGeom prst="rect">
            <a:avLst/>
          </a:prstGeom>
          <a:noFill/>
          <a:ln>
            <a:noFill/>
          </a:ln>
        </p:spPr>
      </p:pic>
      <p:sp>
        <p:nvSpPr>
          <p:cNvPr id="1124" name="Google Shape;1124;gf6e80efeee_0_4"/>
          <p:cNvSpPr txBox="1">
            <a:spLocks noGrp="1"/>
          </p:cNvSpPr>
          <p:nvPr>
            <p:ph type="title"/>
          </p:nvPr>
        </p:nvSpPr>
        <p:spPr>
          <a:xfrm>
            <a:off x="335103" y="632924"/>
            <a:ext cx="9159600" cy="8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3010" b="1">
                <a:solidFill>
                  <a:srgbClr val="38761D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Optimistic Closure-What’s your ‘go-to’ nonverbal connection?</a:t>
            </a:r>
            <a:endParaRPr sz="337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Google Shape;1130;g19612af5a5c_0_0"/>
          <p:cNvSpPr txBox="1">
            <a:spLocks noGrp="1"/>
          </p:cNvSpPr>
          <p:nvPr>
            <p:ph type="title"/>
          </p:nvPr>
        </p:nvSpPr>
        <p:spPr>
          <a:xfrm>
            <a:off x="335078" y="632924"/>
            <a:ext cx="9159600" cy="8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t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3636"/>
              <a:buFont typeface="Arial"/>
              <a:buNone/>
            </a:pPr>
            <a:r>
              <a:rPr lang="en" sz="4400" b="1">
                <a:latin typeface="Montserrat"/>
                <a:ea typeface="Montserrat"/>
                <a:cs typeface="Montserrat"/>
                <a:sym typeface="Montserrat"/>
              </a:rPr>
              <a:t>Feedback</a:t>
            </a:r>
            <a:endParaRPr/>
          </a:p>
        </p:txBody>
      </p:sp>
      <p:sp>
        <p:nvSpPr>
          <p:cNvPr id="1131" name="Google Shape;1131;g19612af5a5c_0_0"/>
          <p:cNvSpPr txBox="1"/>
          <p:nvPr/>
        </p:nvSpPr>
        <p:spPr>
          <a:xfrm>
            <a:off x="1194350" y="5747650"/>
            <a:ext cx="8166000" cy="12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en" sz="34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https://forms.gle/2vrPXHreXFUB6cbF8</a:t>
            </a:r>
            <a:endParaRPr sz="3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endParaRPr sz="3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32" name="Google Shape;1132;g19612af5a5c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40575" y="1447436"/>
            <a:ext cx="3948605" cy="3995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18710ed05e8_0_12"/>
          <p:cNvSpPr txBox="1">
            <a:spLocks noGrp="1"/>
          </p:cNvSpPr>
          <p:nvPr>
            <p:ph type="title"/>
          </p:nvPr>
        </p:nvSpPr>
        <p:spPr>
          <a:xfrm>
            <a:off x="335078" y="632925"/>
            <a:ext cx="9159600" cy="10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Roll Call Attendance</a:t>
            </a:r>
            <a:endParaRPr/>
          </a:p>
        </p:txBody>
      </p:sp>
      <p:sp>
        <p:nvSpPr>
          <p:cNvPr id="465" name="Google Shape;465;g18710ed05e8_0_12"/>
          <p:cNvSpPr txBox="1"/>
          <p:nvPr/>
        </p:nvSpPr>
        <p:spPr>
          <a:xfrm>
            <a:off x="555875" y="2012250"/>
            <a:ext cx="8438100" cy="23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300"/>
              <a:buFont typeface="Arial"/>
              <a:buChar char="●"/>
            </a:pPr>
            <a:r>
              <a:rPr lang="en" sz="4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Please take a moment to type your name and school in the chat.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2"/>
          <p:cNvSpPr txBox="1"/>
          <p:nvPr/>
        </p:nvSpPr>
        <p:spPr>
          <a:xfrm>
            <a:off x="147750" y="421050"/>
            <a:ext cx="9534300" cy="6465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           Simultaneous interpretation</a:t>
            </a:r>
            <a:endParaRPr sz="3600" b="1" i="0" u="none" strike="noStrike" cap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71" name="Google Shape;471;p2"/>
          <p:cNvSpPr txBox="1"/>
          <p:nvPr/>
        </p:nvSpPr>
        <p:spPr>
          <a:xfrm>
            <a:off x="790408" y="1943424"/>
            <a:ext cx="8263727" cy="5878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Google Shape;472;p2"/>
          <p:cNvSpPr txBox="1"/>
          <p:nvPr/>
        </p:nvSpPr>
        <p:spPr>
          <a:xfrm>
            <a:off x="-9125" y="1320350"/>
            <a:ext cx="9829800" cy="47055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If you do not require language interpretation, please click the globe icon and select English.</a:t>
            </a:r>
            <a:endParaRPr sz="1400" b="1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1" u="none" strike="noStrike" cap="none">
              <a:solidFill>
                <a:schemeClr val="dk1"/>
              </a:solidFill>
              <a:highlight>
                <a:srgbClr val="F8F9FA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1" u="none" strike="noStrike" cap="none">
              <a:solidFill>
                <a:srgbClr val="0000FF"/>
              </a:solidFill>
              <a:highlight>
                <a:srgbClr val="F8F9FA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2100" b="0" i="1" u="none" strike="noStrike" cap="none">
                <a:solidFill>
                  <a:srgbClr val="0000FF"/>
                </a:solidFill>
                <a:highlight>
                  <a:srgbClr val="F8F9FA"/>
                </a:highlight>
                <a:latin typeface="Arial"/>
                <a:ea typeface="Arial"/>
                <a:cs typeface="Arial"/>
                <a:sym typeface="Arial"/>
              </a:rPr>
              <a:t>Haga clic en el icono del globo terráqueo y seleccione su idioma de preferencia </a:t>
            </a:r>
            <a:endParaRPr sz="2100" b="0" i="1" u="none" strike="noStrike" cap="none">
              <a:solidFill>
                <a:srgbClr val="0000FF"/>
              </a:solidFill>
              <a:highlight>
                <a:srgbClr val="F8F9FA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2100" b="0" i="0" u="none" strike="noStrike" cap="none">
                <a:solidFill>
                  <a:srgbClr val="FF9900"/>
                </a:solidFill>
                <a:highlight>
                  <a:srgbClr val="F8F9FA"/>
                </a:highlight>
                <a:latin typeface="Arial"/>
                <a:ea typeface="Arial"/>
                <a:cs typeface="Arial"/>
                <a:sym typeface="Arial"/>
              </a:rPr>
              <a:t>Thov nyem rau ntawm lub ntiaj teb lub cim thiab xaiv koj cov lus nyiam</a:t>
            </a:r>
            <a:endParaRPr sz="2100" b="0" i="0" u="none" strike="noStrike" cap="none">
              <a:solidFill>
                <a:srgbClr val="FF9900"/>
              </a:solidFill>
              <a:highlight>
                <a:srgbClr val="F8F9FA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3810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" sz="2200" b="0" i="0" u="none" strike="noStrike" cap="none">
                <a:solidFill>
                  <a:srgbClr val="202124"/>
                </a:solidFill>
                <a:highlight>
                  <a:srgbClr val="F8F9FA"/>
                </a:highlight>
                <a:latin typeface="Arial"/>
                <a:ea typeface="Arial"/>
                <a:cs typeface="Arial"/>
                <a:sym typeface="Arial"/>
              </a:rPr>
              <a:t>請點擊地球圖標並選擇您的語言偏好</a:t>
            </a:r>
            <a:endParaRPr sz="2200" b="0" i="0" u="none" strike="noStrike" cap="none">
              <a:solidFill>
                <a:srgbClr val="202124"/>
              </a:solidFill>
              <a:highlight>
                <a:srgbClr val="F8F9FA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2100" b="0" i="0" u="none" strike="noStrike" cap="none">
                <a:solidFill>
                  <a:srgbClr val="990000"/>
                </a:solidFill>
                <a:highlight>
                  <a:srgbClr val="F8F9FA"/>
                </a:highlight>
                <a:latin typeface="Arial"/>
                <a:ea typeface="Arial"/>
                <a:cs typeface="Arial"/>
                <a:sym typeface="Arial"/>
              </a:rPr>
              <a:t>Vui lòng nhấp vào biểu tượng quả địa cầu và chọn ngôn ngữ của bạn</a:t>
            </a:r>
            <a:endParaRPr sz="2100" b="0" i="0" u="none" strike="noStrike" cap="none">
              <a:solidFill>
                <a:srgbClr val="990000"/>
              </a:solidFill>
              <a:highlight>
                <a:srgbClr val="F8F9FA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2100" b="0" i="0" u="none" strike="noStrike" cap="none">
                <a:solidFill>
                  <a:srgbClr val="38761D"/>
                </a:solidFill>
                <a:highlight>
                  <a:srgbClr val="F8F9FA"/>
                </a:highlight>
                <a:latin typeface="Arial"/>
                <a:ea typeface="Arial"/>
                <a:cs typeface="Arial"/>
                <a:sym typeface="Arial"/>
              </a:rPr>
              <a:t>Нажмите на значок земного шара и выберите предпочтительный язык</a:t>
            </a:r>
            <a:r>
              <a:rPr lang="en" sz="2100" b="0" i="0" u="none" strike="noStrike" cap="none">
                <a:solidFill>
                  <a:srgbClr val="202124"/>
                </a:solidFill>
                <a:highlight>
                  <a:srgbClr val="F8F9FA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endParaRPr sz="2100" b="0" i="0" u="none" strike="noStrike" cap="none">
              <a:solidFill>
                <a:srgbClr val="202124"/>
              </a:solidFill>
              <a:highlight>
                <a:srgbClr val="F8F9FA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99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1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59595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3" name="Google Shape;473;p2"/>
          <p:cNvSpPr txBox="1"/>
          <p:nvPr/>
        </p:nvSpPr>
        <p:spPr>
          <a:xfrm>
            <a:off x="304318" y="1615075"/>
            <a:ext cx="90735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74" name="Google Shape;47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9125" y="6278175"/>
            <a:ext cx="9534399" cy="872500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p2"/>
          <p:cNvSpPr/>
          <p:nvPr/>
        </p:nvSpPr>
        <p:spPr>
          <a:xfrm>
            <a:off x="7144759" y="6136086"/>
            <a:ext cx="1038000" cy="10146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17d876fc33a_0_4"/>
          <p:cNvSpPr txBox="1">
            <a:spLocks noGrp="1"/>
          </p:cNvSpPr>
          <p:nvPr>
            <p:ph type="title"/>
          </p:nvPr>
        </p:nvSpPr>
        <p:spPr>
          <a:xfrm>
            <a:off x="335078" y="632925"/>
            <a:ext cx="9159600" cy="10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4667"/>
              <a:t>Language Translation Function</a:t>
            </a:r>
            <a:endParaRPr sz="4667"/>
          </a:p>
        </p:txBody>
      </p:sp>
      <p:sp>
        <p:nvSpPr>
          <p:cNvPr id="482" name="Google Shape;482;g17d876fc33a_0_4"/>
          <p:cNvSpPr txBox="1">
            <a:spLocks noGrp="1"/>
          </p:cNvSpPr>
          <p:nvPr>
            <p:ph type="body" idx="1"/>
          </p:nvPr>
        </p:nvSpPr>
        <p:spPr>
          <a:xfrm>
            <a:off x="335103" y="1777900"/>
            <a:ext cx="9159600" cy="48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334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71"/>
              <a:buNone/>
            </a:pPr>
            <a:endParaRPr/>
          </a:p>
        </p:txBody>
      </p:sp>
      <p:pic>
        <p:nvPicPr>
          <p:cNvPr id="483" name="Google Shape;483;g17d876fc33a_0_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16850" y="1371750"/>
            <a:ext cx="5943600" cy="268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4" name="Google Shape;484;g17d876fc33a_0_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54525" y="4057800"/>
            <a:ext cx="5943600" cy="29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Google Shape;485;g17d876fc33a_0_4"/>
          <p:cNvPicPr preferRelativeResize="0"/>
          <p:nvPr/>
        </p:nvPicPr>
        <p:blipFill rotWithShape="1">
          <a:blip r:embed="rId5">
            <a:alphaModFix/>
          </a:blip>
          <a:srcRect l="51600" t="-6380" r="-51600" b="6379"/>
          <a:stretch/>
        </p:blipFill>
        <p:spPr>
          <a:xfrm>
            <a:off x="7162200" y="3802200"/>
            <a:ext cx="5139950" cy="322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91a0b2ac7f_0_9"/>
          <p:cNvSpPr txBox="1"/>
          <p:nvPr/>
        </p:nvSpPr>
        <p:spPr>
          <a:xfrm>
            <a:off x="536025" y="1371600"/>
            <a:ext cx="8718300" cy="1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3100" b="1" i="0" u="none" strike="noStrike" cap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91" name="Google Shape;491;g91a0b2ac7f_0_9"/>
          <p:cNvSpPr txBox="1"/>
          <p:nvPr/>
        </p:nvSpPr>
        <p:spPr>
          <a:xfrm>
            <a:off x="1027425" y="2116475"/>
            <a:ext cx="7817100" cy="44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DELAC meeting is being recorded.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 you stay, note that you are consenting to being recorded.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2" name="Google Shape;492;g91a0b2ac7f_0_9"/>
          <p:cNvSpPr txBox="1"/>
          <p:nvPr/>
        </p:nvSpPr>
        <p:spPr>
          <a:xfrm>
            <a:off x="4914900" y="2194550"/>
            <a:ext cx="108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93" name="Google Shape;493;g91a0b2ac7f_0_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64788" y="4972550"/>
            <a:ext cx="1942375" cy="194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4" name="Google Shape;494;g91a0b2ac7f_0_9"/>
          <p:cNvPicPr preferRelativeResize="0"/>
          <p:nvPr/>
        </p:nvPicPr>
        <p:blipFill rotWithShape="1">
          <a:blip r:embed="rId4">
            <a:alphaModFix amt="25000"/>
          </a:blip>
          <a:srcRect/>
          <a:stretch/>
        </p:blipFill>
        <p:spPr>
          <a:xfrm>
            <a:off x="661663" y="256375"/>
            <a:ext cx="8467025" cy="5080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16717a639dd_0_139"/>
          <p:cNvSpPr txBox="1">
            <a:spLocks noGrp="1"/>
          </p:cNvSpPr>
          <p:nvPr>
            <p:ph type="title"/>
          </p:nvPr>
        </p:nvSpPr>
        <p:spPr>
          <a:xfrm>
            <a:off x="335078" y="632925"/>
            <a:ext cx="9159600" cy="10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Zoom Norms</a:t>
            </a:r>
            <a:endParaRPr/>
          </a:p>
        </p:txBody>
      </p:sp>
      <p:sp>
        <p:nvSpPr>
          <p:cNvPr id="501" name="Google Shape;501;g16717a639dd_0_139"/>
          <p:cNvSpPr txBox="1">
            <a:spLocks noGrp="1"/>
          </p:cNvSpPr>
          <p:nvPr>
            <p:ph type="body" idx="1"/>
          </p:nvPr>
        </p:nvSpPr>
        <p:spPr>
          <a:xfrm>
            <a:off x="335078" y="1639075"/>
            <a:ext cx="9159600" cy="48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457200" lvl="0" indent="-317582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82141"/>
              <a:buChar char="❖"/>
            </a:pPr>
            <a:r>
              <a:rPr lang="en" sz="2434"/>
              <a:t>It is up to you if you want your camera on or off. We encourage cameras to be on when participating, but you can decide for yourself.</a:t>
            </a:r>
            <a:endParaRPr sz="2434"/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176"/>
              <a:buFont typeface="Arial"/>
              <a:buNone/>
            </a:pPr>
            <a:endParaRPr sz="2434"/>
          </a:p>
          <a:p>
            <a:pPr marL="457200" lvl="0" indent="-317582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82141"/>
              <a:buChar char="❖"/>
            </a:pPr>
            <a:r>
              <a:rPr lang="en" sz="2434"/>
              <a:t>Please mute your microphone when you are listening.</a:t>
            </a:r>
            <a:endParaRPr sz="2434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9820"/>
              <a:buFont typeface="Arial"/>
              <a:buNone/>
            </a:pPr>
            <a:r>
              <a:rPr lang="en" sz="2434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434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8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82141"/>
              <a:buChar char="❖"/>
            </a:pPr>
            <a:r>
              <a:rPr lang="en" sz="2434"/>
              <a:t>If you have a question or comment, please raise your hand (virtual icon or hold your hand up to the camera) and wait for the moderator to call on you. Please do not interrupt.</a:t>
            </a:r>
            <a:endParaRPr sz="2434"/>
          </a:p>
          <a:p>
            <a:pPr marL="2286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176"/>
              <a:buFont typeface="Arial"/>
              <a:buNone/>
            </a:pPr>
            <a:r>
              <a:rPr lang="en" sz="2434"/>
              <a:t> </a:t>
            </a:r>
            <a:endParaRPr sz="2434"/>
          </a:p>
          <a:p>
            <a:pPr marL="457200" lvl="0" indent="-317582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82141"/>
              <a:buChar char="❖"/>
            </a:pPr>
            <a:r>
              <a:rPr lang="en" sz="2434"/>
              <a:t>You can use the chat to write your question or comments, or to notify us if you’d like a turn to speak. You are welcome to write in your preferred language.</a:t>
            </a:r>
            <a:endParaRPr sz="2434"/>
          </a:p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176"/>
              <a:buFont typeface="Arial"/>
              <a:buNone/>
            </a:pPr>
            <a:r>
              <a:rPr lang="en" sz="2434"/>
              <a:t> </a:t>
            </a:r>
            <a:endParaRPr sz="2434"/>
          </a:p>
          <a:p>
            <a:pPr marL="457200" lvl="0" indent="-317582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82141"/>
              <a:buChar char="❖"/>
            </a:pPr>
            <a:r>
              <a:rPr lang="en" sz="2434"/>
              <a:t>Please be respectful of everyone’s time.</a:t>
            </a:r>
            <a:endParaRPr sz="2434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9820"/>
              <a:buFont typeface="Arial"/>
              <a:buNone/>
            </a:pPr>
            <a:r>
              <a:rPr lang="en" sz="2434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434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8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82141"/>
              <a:buChar char="❖"/>
            </a:pPr>
            <a:r>
              <a:rPr lang="en" sz="2434"/>
              <a:t>If you are having audio or internet connectivity issues, please write your question or comment in the chat instead.</a:t>
            </a:r>
            <a:endParaRPr sz="2434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176"/>
              <a:buFont typeface="Arial"/>
              <a:buNone/>
            </a:pPr>
            <a:r>
              <a:rPr lang="en" sz="2434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434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8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2141"/>
              <a:buChar char="❖"/>
            </a:pPr>
            <a:r>
              <a:rPr lang="en" sz="2434"/>
              <a:t>If you would like to contact District English Learner Advisory Committee (DELAC), you can em</a:t>
            </a:r>
            <a:r>
              <a:rPr lang="en" sz="2334"/>
              <a:t>ail  </a:t>
            </a:r>
            <a:r>
              <a:rPr lang="en" sz="2334">
                <a:solidFill>
                  <a:srgbClr val="0000FF"/>
                </a:solidFill>
              </a:rPr>
              <a:t> DELAC@scusd.edu</a:t>
            </a:r>
            <a:endParaRPr sz="2334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1836"/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16b206f8a65_0_0"/>
          <p:cNvSpPr txBox="1">
            <a:spLocks noGrp="1"/>
          </p:cNvSpPr>
          <p:nvPr>
            <p:ph type="title"/>
          </p:nvPr>
        </p:nvSpPr>
        <p:spPr>
          <a:xfrm>
            <a:off x="335078" y="632924"/>
            <a:ext cx="9159600" cy="8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/>
              <a:t>Approval of Meeting Minutes</a:t>
            </a:r>
            <a:endParaRPr/>
          </a:p>
        </p:txBody>
      </p:sp>
      <p:sp>
        <p:nvSpPr>
          <p:cNvPr id="508" name="Google Shape;508;g16b206f8a65_0_0"/>
          <p:cNvSpPr txBox="1">
            <a:spLocks noGrp="1"/>
          </p:cNvSpPr>
          <p:nvPr>
            <p:ph type="body" idx="1"/>
          </p:nvPr>
        </p:nvSpPr>
        <p:spPr>
          <a:xfrm>
            <a:off x="335078" y="1639076"/>
            <a:ext cx="9159600" cy="48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75" tIns="108875" rIns="108875" bIns="108875" anchor="t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endParaRPr sz="5500"/>
          </a:p>
          <a:p>
            <a:pPr marL="0" lvl="0" indent="0" algn="ctr" rtl="0">
              <a:lnSpc>
                <a:spcPct val="115000"/>
              </a:lnSpc>
              <a:spcBef>
                <a:spcPts val="1400"/>
              </a:spcBef>
              <a:spcAft>
                <a:spcPts val="1400"/>
              </a:spcAft>
              <a:buSzPts val="2100"/>
              <a:buNone/>
            </a:pPr>
            <a:r>
              <a:rPr lang="en" sz="5500" u="sng">
                <a:solidFill>
                  <a:schemeClr val="hlink"/>
                </a:solidFill>
                <a:hlinkClick r:id="rId3"/>
              </a:rPr>
              <a:t>November Meeting Minutes</a:t>
            </a:r>
            <a:endParaRPr sz="55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editation &amp; Yoga at Home Lesson by Slidesgo">
  <a:themeElements>
    <a:clrScheme name="Simple Light">
      <a:dk1>
        <a:srgbClr val="434343"/>
      </a:dk1>
      <a:lt1>
        <a:srgbClr val="FFFFFF"/>
      </a:lt1>
      <a:dk2>
        <a:srgbClr val="FFFFFF"/>
      </a:dk2>
      <a:lt2>
        <a:srgbClr val="F2938F"/>
      </a:lt2>
      <a:accent1>
        <a:srgbClr val="F2938F"/>
      </a:accent1>
      <a:accent2>
        <a:srgbClr val="F2938F"/>
      </a:accent2>
      <a:accent3>
        <a:srgbClr val="F2938F"/>
      </a:accent3>
      <a:accent4>
        <a:srgbClr val="F5CDCA"/>
      </a:accent4>
      <a:accent5>
        <a:srgbClr val="F5CDCA"/>
      </a:accent5>
      <a:accent6>
        <a:srgbClr val="F5CDCA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1843</Words>
  <Application>Microsoft Office PowerPoint</Application>
  <PresentationFormat>Custom</PresentationFormat>
  <Paragraphs>275</Paragraphs>
  <Slides>38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38</vt:i4>
      </vt:variant>
    </vt:vector>
  </HeadingPairs>
  <TitlesOfParts>
    <vt:vector size="52" baseType="lpstr">
      <vt:lpstr>Avenir</vt:lpstr>
      <vt:lpstr>Montserrat</vt:lpstr>
      <vt:lpstr>Boogaloo</vt:lpstr>
      <vt:lpstr>Arial Narrow</vt:lpstr>
      <vt:lpstr>Arial</vt:lpstr>
      <vt:lpstr>Calibri</vt:lpstr>
      <vt:lpstr>Poppins</vt:lpstr>
      <vt:lpstr>Times New Roman</vt:lpstr>
      <vt:lpstr>Lato</vt:lpstr>
      <vt:lpstr>Love Ya Like A Sister</vt:lpstr>
      <vt:lpstr>Simple Light</vt:lpstr>
      <vt:lpstr>Office Theme</vt:lpstr>
      <vt:lpstr>Meditation &amp; Yoga at Home Lesson by Slidesgo</vt:lpstr>
      <vt:lpstr>Office Theme</vt:lpstr>
      <vt:lpstr>District English Language Advisory Committee (DELAC)  </vt:lpstr>
      <vt:lpstr>Inclusive Opener</vt:lpstr>
      <vt:lpstr>PowerPoint Presentation</vt:lpstr>
      <vt:lpstr>Roll Call Attendance</vt:lpstr>
      <vt:lpstr>PowerPoint Presentation</vt:lpstr>
      <vt:lpstr>Language Translation Function</vt:lpstr>
      <vt:lpstr>PowerPoint Presentation</vt:lpstr>
      <vt:lpstr>Zoom Norms</vt:lpstr>
      <vt:lpstr>Approval of Meeting Minutes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Attendance (As of 1-18-23)</vt:lpstr>
      <vt:lpstr>Academics</vt:lpstr>
      <vt:lpstr>Reclassification</vt:lpstr>
      <vt:lpstr>Welcome DELAC! </vt:lpstr>
      <vt:lpstr>YDSS Mission and Vision </vt:lpstr>
      <vt:lpstr>YDSS PRIORITY AREAS</vt:lpstr>
      <vt:lpstr>Expanded Learning Goals</vt:lpstr>
      <vt:lpstr>Expanded Learning Funding </vt:lpstr>
      <vt:lpstr>Expanded Learning Programs </vt:lpstr>
      <vt:lpstr>Expanded Learning Programs Cont.</vt:lpstr>
      <vt:lpstr>ELP Program Logistics</vt:lpstr>
      <vt:lpstr>PowerPoint Presentation</vt:lpstr>
      <vt:lpstr>Stay Connected!</vt:lpstr>
      <vt:lpstr>Questions?</vt:lpstr>
      <vt:lpstr>PowerPoint Presentation</vt:lpstr>
      <vt:lpstr>  Questions &amp; Answers</vt:lpstr>
      <vt:lpstr>Public Comment</vt:lpstr>
      <vt:lpstr>Upcoming Events</vt:lpstr>
      <vt:lpstr>Optimistic Closure-What’s your ‘go-to’ nonverbal connection?</vt:lpstr>
      <vt:lpstr>Feedback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District English Language Advisory Committee (DELAC)  </dc:title>
  <dc:creator>Ken A. Forrest</dc:creator>
  <cp:lastModifiedBy>Kao Lee</cp:lastModifiedBy>
  <cp:revision>1</cp:revision>
  <dcterms:created xsi:type="dcterms:W3CDTF">2013-05-24T21:33:12Z</dcterms:created>
  <dcterms:modified xsi:type="dcterms:W3CDTF">2023-01-23T22:55:13Z</dcterms:modified>
</cp:coreProperties>
</file>