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708" r:id="rId2"/>
  </p:sldMasterIdLst>
  <p:notesMasterIdLst>
    <p:notesMasterId r:id="rId11"/>
  </p:notesMasterIdLst>
  <p:handoutMasterIdLst>
    <p:handoutMasterId r:id="rId12"/>
  </p:handoutMasterIdLst>
  <p:sldIdLst>
    <p:sldId id="706" r:id="rId3"/>
    <p:sldId id="680" r:id="rId4"/>
    <p:sldId id="682" r:id="rId5"/>
    <p:sldId id="715" r:id="rId6"/>
    <p:sldId id="719" r:id="rId7"/>
    <p:sldId id="717" r:id="rId8"/>
    <p:sldId id="720" r:id="rId9"/>
    <p:sldId id="713" r:id="rId10"/>
  </p:sldIdLst>
  <p:sldSz cx="9829800" cy="7315200"/>
  <p:notesSz cx="6950075" cy="9236075"/>
  <p:defaultTextStyle>
    <a:defPPr>
      <a:defRPr lang="en-US"/>
    </a:defPPr>
    <a:lvl1pPr marL="0" algn="l" defTabSz="979600" rtl="0" eaLnBrk="1" latinLnBrk="0" hangingPunct="1">
      <a:defRPr sz="1929" kern="1200">
        <a:solidFill>
          <a:schemeClr val="tx1"/>
        </a:solidFill>
        <a:latin typeface="+mn-lt"/>
        <a:ea typeface="+mn-ea"/>
        <a:cs typeface="+mn-cs"/>
      </a:defRPr>
    </a:lvl1pPr>
    <a:lvl2pPr marL="489800" algn="l" defTabSz="979600" rtl="0" eaLnBrk="1" latinLnBrk="0" hangingPunct="1">
      <a:defRPr sz="1929" kern="1200">
        <a:solidFill>
          <a:schemeClr val="tx1"/>
        </a:solidFill>
        <a:latin typeface="+mn-lt"/>
        <a:ea typeface="+mn-ea"/>
        <a:cs typeface="+mn-cs"/>
      </a:defRPr>
    </a:lvl2pPr>
    <a:lvl3pPr marL="979600" algn="l" defTabSz="979600" rtl="0" eaLnBrk="1" latinLnBrk="0" hangingPunct="1">
      <a:defRPr sz="1929" kern="1200">
        <a:solidFill>
          <a:schemeClr val="tx1"/>
        </a:solidFill>
        <a:latin typeface="+mn-lt"/>
        <a:ea typeface="+mn-ea"/>
        <a:cs typeface="+mn-cs"/>
      </a:defRPr>
    </a:lvl3pPr>
    <a:lvl4pPr marL="1469400" algn="l" defTabSz="979600" rtl="0" eaLnBrk="1" latinLnBrk="0" hangingPunct="1">
      <a:defRPr sz="1929" kern="1200">
        <a:solidFill>
          <a:schemeClr val="tx1"/>
        </a:solidFill>
        <a:latin typeface="+mn-lt"/>
        <a:ea typeface="+mn-ea"/>
        <a:cs typeface="+mn-cs"/>
      </a:defRPr>
    </a:lvl4pPr>
    <a:lvl5pPr marL="1959202" algn="l" defTabSz="979600" rtl="0" eaLnBrk="1" latinLnBrk="0" hangingPunct="1">
      <a:defRPr sz="1929" kern="1200">
        <a:solidFill>
          <a:schemeClr val="tx1"/>
        </a:solidFill>
        <a:latin typeface="+mn-lt"/>
        <a:ea typeface="+mn-ea"/>
        <a:cs typeface="+mn-cs"/>
      </a:defRPr>
    </a:lvl5pPr>
    <a:lvl6pPr marL="2449003" algn="l" defTabSz="979600" rtl="0" eaLnBrk="1" latinLnBrk="0" hangingPunct="1">
      <a:defRPr sz="1929" kern="1200">
        <a:solidFill>
          <a:schemeClr val="tx1"/>
        </a:solidFill>
        <a:latin typeface="+mn-lt"/>
        <a:ea typeface="+mn-ea"/>
        <a:cs typeface="+mn-cs"/>
      </a:defRPr>
    </a:lvl6pPr>
    <a:lvl7pPr marL="2938803" algn="l" defTabSz="979600" rtl="0" eaLnBrk="1" latinLnBrk="0" hangingPunct="1">
      <a:defRPr sz="1929" kern="1200">
        <a:solidFill>
          <a:schemeClr val="tx1"/>
        </a:solidFill>
        <a:latin typeface="+mn-lt"/>
        <a:ea typeface="+mn-ea"/>
        <a:cs typeface="+mn-cs"/>
      </a:defRPr>
    </a:lvl7pPr>
    <a:lvl8pPr marL="3428603" algn="l" defTabSz="979600" rtl="0" eaLnBrk="1" latinLnBrk="0" hangingPunct="1">
      <a:defRPr sz="1929" kern="1200">
        <a:solidFill>
          <a:schemeClr val="tx1"/>
        </a:solidFill>
        <a:latin typeface="+mn-lt"/>
        <a:ea typeface="+mn-ea"/>
        <a:cs typeface="+mn-cs"/>
      </a:defRPr>
    </a:lvl8pPr>
    <a:lvl9pPr marL="3918403" algn="l" defTabSz="979600" rtl="0" eaLnBrk="1" latinLnBrk="0" hangingPunct="1">
      <a:defRPr sz="1929"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304">
          <p15:clr>
            <a:srgbClr val="A4A3A4"/>
          </p15:clr>
        </p15:guide>
        <p15:guide id="2" pos="3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AD47"/>
    <a:srgbClr val="006699"/>
    <a:srgbClr val="000000"/>
    <a:srgbClr val="008000"/>
    <a:srgbClr val="0000FF"/>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059" autoAdjust="0"/>
    <p:restoredTop sz="76236" autoAdjust="0"/>
  </p:normalViewPr>
  <p:slideViewPr>
    <p:cSldViewPr snapToGrid="0">
      <p:cViewPr>
        <p:scale>
          <a:sx n="69" d="100"/>
          <a:sy n="69" d="100"/>
        </p:scale>
        <p:origin x="-1176" y="-186"/>
      </p:cViewPr>
      <p:guideLst>
        <p:guide orient="horz" pos="2304"/>
        <p:guide pos="3096"/>
      </p:guideLst>
    </p:cSldViewPr>
  </p:slideViewPr>
  <p:outlineViewPr>
    <p:cViewPr>
      <p:scale>
        <a:sx n="33" d="100"/>
        <a:sy n="33" d="100"/>
      </p:scale>
      <p:origin x="0" y="0"/>
    </p:cViewPr>
  </p:outlineViewPr>
  <p:notesTextViewPr>
    <p:cViewPr>
      <p:scale>
        <a:sx n="1" d="1"/>
        <a:sy n="1" d="1"/>
      </p:scale>
      <p:origin x="0" y="0"/>
    </p:cViewPr>
  </p:notesTextViewPr>
  <p:sorterViewPr>
    <p:cViewPr>
      <p:scale>
        <a:sx n="120" d="100"/>
        <a:sy n="120" d="100"/>
      </p:scale>
      <p:origin x="0" y="0"/>
    </p:cViewPr>
  </p:sorterViewPr>
  <p:notesViewPr>
    <p:cSldViewPr snapToGrid="0">
      <p:cViewPr>
        <p:scale>
          <a:sx n="100" d="100"/>
          <a:sy n="100" d="100"/>
        </p:scale>
        <p:origin x="-1602" y="408"/>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21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36768" y="0"/>
            <a:ext cx="3011699" cy="462120"/>
          </a:xfrm>
          <a:prstGeom prst="rect">
            <a:avLst/>
          </a:prstGeom>
        </p:spPr>
        <p:txBody>
          <a:bodyPr vert="horz" lIns="91440" tIns="45720" rIns="91440" bIns="45720" rtlCol="0"/>
          <a:lstStyle>
            <a:lvl1pPr algn="r">
              <a:defRPr sz="1200"/>
            </a:lvl1pPr>
          </a:lstStyle>
          <a:p>
            <a:fld id="{BDC7E070-0954-4E6B-A953-1F74F70B0E8C}" type="datetimeFigureOut">
              <a:rPr lang="en-US" smtClean="0"/>
              <a:t>12/5/2017</a:t>
            </a:fld>
            <a:endParaRPr lang="en-US" dirty="0"/>
          </a:p>
        </p:txBody>
      </p:sp>
      <p:sp>
        <p:nvSpPr>
          <p:cNvPr id="4" name="Footer Placeholder 3"/>
          <p:cNvSpPr>
            <a:spLocks noGrp="1"/>
          </p:cNvSpPr>
          <p:nvPr>
            <p:ph type="ftr" sz="quarter" idx="2"/>
          </p:nvPr>
        </p:nvSpPr>
        <p:spPr>
          <a:xfrm>
            <a:off x="0" y="8772378"/>
            <a:ext cx="3011699" cy="46212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68" y="8772378"/>
            <a:ext cx="3011699" cy="462120"/>
          </a:xfrm>
          <a:prstGeom prst="rect">
            <a:avLst/>
          </a:prstGeom>
        </p:spPr>
        <p:txBody>
          <a:bodyPr vert="horz" lIns="91440" tIns="45720" rIns="91440" bIns="45720" rtlCol="0" anchor="b"/>
          <a:lstStyle>
            <a:lvl1pPr algn="r">
              <a:defRPr sz="1200"/>
            </a:lvl1pPr>
          </a:lstStyle>
          <a:p>
            <a:fld id="{3A0CFFCC-51EF-4D03-9720-4C976BF68B5B}" type="slidenum">
              <a:rPr lang="en-US" smtClean="0"/>
              <a:t>‹#›</a:t>
            </a:fld>
            <a:endParaRPr lang="en-US" dirty="0"/>
          </a:p>
        </p:txBody>
      </p:sp>
    </p:spTree>
    <p:extLst>
      <p:ext uri="{BB962C8B-B14F-4D97-AF65-F5344CB8AC3E}">
        <p14:creationId xmlns:p14="http://schemas.microsoft.com/office/powerpoint/2010/main" val="392705096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4"/>
            <a:ext cx="3011699" cy="463407"/>
          </a:xfrm>
          <a:prstGeom prst="rect">
            <a:avLst/>
          </a:prstGeom>
        </p:spPr>
        <p:txBody>
          <a:bodyPr vert="horz" lIns="92472" tIns="46235" rIns="92472" bIns="46235" rtlCol="0"/>
          <a:lstStyle>
            <a:lvl1pPr algn="l">
              <a:defRPr sz="1200"/>
            </a:lvl1pPr>
          </a:lstStyle>
          <a:p>
            <a:endParaRPr lang="en-US" dirty="0"/>
          </a:p>
        </p:txBody>
      </p:sp>
      <p:sp>
        <p:nvSpPr>
          <p:cNvPr id="3" name="Date Placeholder 2"/>
          <p:cNvSpPr>
            <a:spLocks noGrp="1"/>
          </p:cNvSpPr>
          <p:nvPr>
            <p:ph type="dt" idx="1"/>
          </p:nvPr>
        </p:nvSpPr>
        <p:spPr>
          <a:xfrm>
            <a:off x="3936768" y="4"/>
            <a:ext cx="3011699" cy="463407"/>
          </a:xfrm>
          <a:prstGeom prst="rect">
            <a:avLst/>
          </a:prstGeom>
        </p:spPr>
        <p:txBody>
          <a:bodyPr vert="horz" lIns="92472" tIns="46235" rIns="92472" bIns="46235" rtlCol="0"/>
          <a:lstStyle>
            <a:lvl1pPr algn="r">
              <a:defRPr sz="1200"/>
            </a:lvl1pPr>
          </a:lstStyle>
          <a:p>
            <a:fld id="{3B00B56A-1FF1-4473-BD78-3B9FB34FA2F8}" type="datetimeFigureOut">
              <a:rPr lang="en-US" smtClean="0"/>
              <a:t>12/5/2017</a:t>
            </a:fld>
            <a:endParaRPr lang="en-US" dirty="0"/>
          </a:p>
        </p:txBody>
      </p:sp>
      <p:sp>
        <p:nvSpPr>
          <p:cNvPr id="4" name="Slide Image Placeholder 3"/>
          <p:cNvSpPr>
            <a:spLocks noGrp="1" noRot="1" noChangeAspect="1"/>
          </p:cNvSpPr>
          <p:nvPr>
            <p:ph type="sldImg" idx="2"/>
          </p:nvPr>
        </p:nvSpPr>
        <p:spPr>
          <a:xfrm>
            <a:off x="1379538" y="1154113"/>
            <a:ext cx="4191000" cy="3117850"/>
          </a:xfrm>
          <a:prstGeom prst="rect">
            <a:avLst/>
          </a:prstGeom>
          <a:noFill/>
          <a:ln w="12700">
            <a:solidFill>
              <a:prstClr val="black"/>
            </a:solidFill>
          </a:ln>
        </p:spPr>
        <p:txBody>
          <a:bodyPr vert="horz" lIns="92472" tIns="46235" rIns="92472" bIns="46235" rtlCol="0" anchor="ctr"/>
          <a:lstStyle/>
          <a:p>
            <a:endParaRPr lang="en-US" dirty="0"/>
          </a:p>
        </p:txBody>
      </p:sp>
      <p:sp>
        <p:nvSpPr>
          <p:cNvPr id="5" name="Notes Placeholder 4"/>
          <p:cNvSpPr>
            <a:spLocks noGrp="1"/>
          </p:cNvSpPr>
          <p:nvPr>
            <p:ph type="body" sz="quarter" idx="3"/>
          </p:nvPr>
        </p:nvSpPr>
        <p:spPr>
          <a:xfrm>
            <a:off x="695008" y="4444865"/>
            <a:ext cx="5560060" cy="3636705"/>
          </a:xfrm>
          <a:prstGeom prst="rect">
            <a:avLst/>
          </a:prstGeom>
        </p:spPr>
        <p:txBody>
          <a:bodyPr vert="horz" lIns="92472" tIns="46235" rIns="92472" bIns="4623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11699" cy="463406"/>
          </a:xfrm>
          <a:prstGeom prst="rect">
            <a:avLst/>
          </a:prstGeom>
        </p:spPr>
        <p:txBody>
          <a:bodyPr vert="horz" lIns="92472" tIns="46235" rIns="92472" bIns="4623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9"/>
            <a:ext cx="3011699" cy="463406"/>
          </a:xfrm>
          <a:prstGeom prst="rect">
            <a:avLst/>
          </a:prstGeom>
        </p:spPr>
        <p:txBody>
          <a:bodyPr vert="horz" lIns="92472" tIns="46235" rIns="92472" bIns="46235" rtlCol="0" anchor="b"/>
          <a:lstStyle>
            <a:lvl1pPr algn="r">
              <a:defRPr sz="1200"/>
            </a:lvl1pPr>
          </a:lstStyle>
          <a:p>
            <a:fld id="{6F81C11A-4A62-4E2C-9802-7B45E53D192F}" type="slidenum">
              <a:rPr lang="en-US" smtClean="0"/>
              <a:t>‹#›</a:t>
            </a:fld>
            <a:endParaRPr lang="en-US" dirty="0"/>
          </a:p>
        </p:txBody>
      </p:sp>
    </p:spTree>
    <p:extLst>
      <p:ext uri="{BB962C8B-B14F-4D97-AF65-F5344CB8AC3E}">
        <p14:creationId xmlns:p14="http://schemas.microsoft.com/office/powerpoint/2010/main" val="3851187382"/>
      </p:ext>
    </p:extLst>
  </p:cSld>
  <p:clrMap bg1="lt1" tx1="dk1" bg2="lt2" tx2="dk2" accent1="accent1" accent2="accent2" accent3="accent3" accent4="accent4" accent5="accent5" accent6="accent6" hlink="hlink" folHlink="folHlink"/>
  <p:hf hdr="0" ftr="0" dt="0"/>
  <p:notesStyle>
    <a:lvl1pPr marL="0" algn="l" defTabSz="979600" rtl="0" eaLnBrk="1" latinLnBrk="0" hangingPunct="1">
      <a:defRPr sz="1286" kern="1200">
        <a:solidFill>
          <a:schemeClr val="tx1"/>
        </a:solidFill>
        <a:latin typeface="+mn-lt"/>
        <a:ea typeface="+mn-ea"/>
        <a:cs typeface="+mn-cs"/>
      </a:defRPr>
    </a:lvl1pPr>
    <a:lvl2pPr marL="489800" algn="l" defTabSz="979600" rtl="0" eaLnBrk="1" latinLnBrk="0" hangingPunct="1">
      <a:defRPr sz="1286" kern="1200">
        <a:solidFill>
          <a:schemeClr val="tx1"/>
        </a:solidFill>
        <a:latin typeface="+mn-lt"/>
        <a:ea typeface="+mn-ea"/>
        <a:cs typeface="+mn-cs"/>
      </a:defRPr>
    </a:lvl2pPr>
    <a:lvl3pPr marL="979600" algn="l" defTabSz="979600" rtl="0" eaLnBrk="1" latinLnBrk="0" hangingPunct="1">
      <a:defRPr sz="1286" kern="1200">
        <a:solidFill>
          <a:schemeClr val="tx1"/>
        </a:solidFill>
        <a:latin typeface="+mn-lt"/>
        <a:ea typeface="+mn-ea"/>
        <a:cs typeface="+mn-cs"/>
      </a:defRPr>
    </a:lvl3pPr>
    <a:lvl4pPr marL="1469400" algn="l" defTabSz="979600" rtl="0" eaLnBrk="1" latinLnBrk="0" hangingPunct="1">
      <a:defRPr sz="1286" kern="1200">
        <a:solidFill>
          <a:schemeClr val="tx1"/>
        </a:solidFill>
        <a:latin typeface="+mn-lt"/>
        <a:ea typeface="+mn-ea"/>
        <a:cs typeface="+mn-cs"/>
      </a:defRPr>
    </a:lvl4pPr>
    <a:lvl5pPr marL="1959202" algn="l" defTabSz="979600" rtl="0" eaLnBrk="1" latinLnBrk="0" hangingPunct="1">
      <a:defRPr sz="1286" kern="1200">
        <a:solidFill>
          <a:schemeClr val="tx1"/>
        </a:solidFill>
        <a:latin typeface="+mn-lt"/>
        <a:ea typeface="+mn-ea"/>
        <a:cs typeface="+mn-cs"/>
      </a:defRPr>
    </a:lvl5pPr>
    <a:lvl6pPr marL="2449003" algn="l" defTabSz="979600" rtl="0" eaLnBrk="1" latinLnBrk="0" hangingPunct="1">
      <a:defRPr sz="1286" kern="1200">
        <a:solidFill>
          <a:schemeClr val="tx1"/>
        </a:solidFill>
        <a:latin typeface="+mn-lt"/>
        <a:ea typeface="+mn-ea"/>
        <a:cs typeface="+mn-cs"/>
      </a:defRPr>
    </a:lvl6pPr>
    <a:lvl7pPr marL="2938803" algn="l" defTabSz="979600" rtl="0" eaLnBrk="1" latinLnBrk="0" hangingPunct="1">
      <a:defRPr sz="1286" kern="1200">
        <a:solidFill>
          <a:schemeClr val="tx1"/>
        </a:solidFill>
        <a:latin typeface="+mn-lt"/>
        <a:ea typeface="+mn-ea"/>
        <a:cs typeface="+mn-cs"/>
      </a:defRPr>
    </a:lvl7pPr>
    <a:lvl8pPr marL="3428603" algn="l" defTabSz="979600" rtl="0" eaLnBrk="1" latinLnBrk="0" hangingPunct="1">
      <a:defRPr sz="1286" kern="1200">
        <a:solidFill>
          <a:schemeClr val="tx1"/>
        </a:solidFill>
        <a:latin typeface="+mn-lt"/>
        <a:ea typeface="+mn-ea"/>
        <a:cs typeface="+mn-cs"/>
      </a:defRPr>
    </a:lvl8pPr>
    <a:lvl9pPr marL="3918403" algn="l" defTabSz="979600" rtl="0" eaLnBrk="1" latinLnBrk="0" hangingPunct="1">
      <a:defRPr sz="128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7763" y="692150"/>
            <a:ext cx="4654550"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t>1</a:t>
            </a:fld>
            <a:endParaRPr lang="en-US" dirty="0"/>
          </a:p>
        </p:txBody>
      </p:sp>
    </p:spTree>
    <p:extLst>
      <p:ext uri="{BB962C8B-B14F-4D97-AF65-F5344CB8AC3E}">
        <p14:creationId xmlns:p14="http://schemas.microsoft.com/office/powerpoint/2010/main" val="41148716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Instruction and Systems</a:t>
            </a:r>
          </a:p>
          <a:p>
            <a:endParaRPr lang="en-US" dirty="0" smtClean="0"/>
          </a:p>
          <a:p>
            <a:r>
              <a:rPr lang="en-US" dirty="0" smtClean="0"/>
              <a:t>Chapter devoted to telling publishers what’s worthy</a:t>
            </a:r>
          </a:p>
          <a:p>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t>2</a:t>
            </a:fld>
            <a:endParaRPr lang="en-US" dirty="0"/>
          </a:p>
        </p:txBody>
      </p:sp>
    </p:spTree>
    <p:extLst>
      <p:ext uri="{BB962C8B-B14F-4D97-AF65-F5344CB8AC3E}">
        <p14:creationId xmlns:p14="http://schemas.microsoft.com/office/powerpoint/2010/main" val="840492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3635" indent="-283635">
              <a:buFont typeface="Arial" pitchFamily="34" charset="0"/>
              <a:buChar char="•"/>
            </a:pPr>
            <a:r>
              <a:rPr lang="en-US" sz="1200" dirty="0" smtClean="0">
                <a:latin typeface="Arial" charset="0"/>
              </a:rPr>
              <a:t>Chapter 1 provides background on the development of both sets of standards, and describes how each are organized. </a:t>
            </a:r>
          </a:p>
          <a:p>
            <a:pPr marL="283635" indent="-283635">
              <a:buFont typeface="Arial" pitchFamily="34" charset="0"/>
              <a:buChar char="•"/>
            </a:pPr>
            <a:r>
              <a:rPr lang="en-US" sz="1200" dirty="0" smtClean="0">
                <a:latin typeface="Arial" charset="0"/>
              </a:rPr>
              <a:t>This overview chapter identifies the relationship of English language arts and literacy, English language development, and the content areas or disciplines is intentionally interdependent. Both sets of standards draw teachers’ attention to the reciprocal and inextricable relationship between content and language.  Different approaches to collaboration are illustrated throughout the framework. (Handout 4)</a:t>
            </a:r>
            <a:endParaRPr lang="en-US" sz="1400" dirty="0" smtClean="0">
              <a:latin typeface="Arial" charset="0"/>
            </a:endParaRPr>
          </a:p>
          <a:p>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t>3</a:t>
            </a:fld>
            <a:endParaRPr lang="en-US" dirty="0"/>
          </a:p>
        </p:txBody>
      </p:sp>
    </p:spTree>
    <p:extLst>
      <p:ext uri="{BB962C8B-B14F-4D97-AF65-F5344CB8AC3E}">
        <p14:creationId xmlns:p14="http://schemas.microsoft.com/office/powerpoint/2010/main" val="20308010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3635" indent="-283635">
              <a:buFont typeface="Arial" pitchFamily="34" charset="0"/>
              <a:buChar char="•"/>
            </a:pPr>
            <a:r>
              <a:rPr lang="en-US" sz="1200" dirty="0" smtClean="0">
                <a:latin typeface="Arial" charset="0"/>
              </a:rPr>
              <a:t>Chapter 1 provides background on the development of both sets of standards, and describes how each are organized. </a:t>
            </a:r>
          </a:p>
          <a:p>
            <a:pPr marL="283635" indent="-283635">
              <a:buFont typeface="Arial" pitchFamily="34" charset="0"/>
              <a:buChar char="•"/>
            </a:pPr>
            <a:r>
              <a:rPr lang="en-US" sz="1200" dirty="0" smtClean="0">
                <a:latin typeface="Arial" charset="0"/>
              </a:rPr>
              <a:t>This overview chapter identifies the relationship of English language arts and literacy, English language development, and the content areas or disciplines is intentionally interdependent. Both sets of standards draw teachers’ attention to the reciprocal and inextricable relationship between content and language.  Different approaches to collaboration are illustrated throughout the framework. (Handout 4)</a:t>
            </a:r>
            <a:endParaRPr lang="en-US" sz="1400" dirty="0" smtClean="0">
              <a:latin typeface="Arial" charset="0"/>
            </a:endParaRPr>
          </a:p>
          <a:p>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t>4</a:t>
            </a:fld>
            <a:endParaRPr lang="en-US" dirty="0"/>
          </a:p>
        </p:txBody>
      </p:sp>
    </p:spTree>
    <p:extLst>
      <p:ext uri="{BB962C8B-B14F-4D97-AF65-F5344CB8AC3E}">
        <p14:creationId xmlns:p14="http://schemas.microsoft.com/office/powerpoint/2010/main" val="20308010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3635" indent="-283635">
              <a:buFont typeface="Arial" pitchFamily="34" charset="0"/>
              <a:buChar char="•"/>
            </a:pPr>
            <a:r>
              <a:rPr lang="en-US" sz="1200" dirty="0" smtClean="0">
                <a:latin typeface="Arial" charset="0"/>
              </a:rPr>
              <a:t>Chapter 1 provides background on the development of both sets of standards, and describes how each are organized. </a:t>
            </a:r>
          </a:p>
          <a:p>
            <a:pPr marL="283635" indent="-283635">
              <a:buFont typeface="Arial" pitchFamily="34" charset="0"/>
              <a:buChar char="•"/>
            </a:pPr>
            <a:r>
              <a:rPr lang="en-US" sz="1200" dirty="0" smtClean="0">
                <a:latin typeface="Arial" charset="0"/>
              </a:rPr>
              <a:t>This overview chapter identifies the relationship of English language arts and literacy, English language development, and the content areas or disciplines is intentionally interdependent. Both sets of standards draw teachers’ attention to the reciprocal and inextricable relationship between content and language.  Different approaches to collaboration are illustrated throughout the framework. (Handout 4)</a:t>
            </a:r>
            <a:endParaRPr lang="en-US" sz="1400" dirty="0" smtClean="0">
              <a:latin typeface="Arial" charset="0"/>
            </a:endParaRPr>
          </a:p>
          <a:p>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t>6</a:t>
            </a:fld>
            <a:endParaRPr lang="en-US" dirty="0"/>
          </a:p>
        </p:txBody>
      </p:sp>
    </p:spTree>
    <p:extLst>
      <p:ext uri="{BB962C8B-B14F-4D97-AF65-F5344CB8AC3E}">
        <p14:creationId xmlns:p14="http://schemas.microsoft.com/office/powerpoint/2010/main" val="20308010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3635" indent="-283635">
              <a:buFont typeface="Arial" pitchFamily="34" charset="0"/>
              <a:buChar char="•"/>
            </a:pPr>
            <a:r>
              <a:rPr lang="en-US" sz="1200" dirty="0" smtClean="0">
                <a:latin typeface="Arial" charset="0"/>
              </a:rPr>
              <a:t>Chapter 1 provides background on the development of both sets of standards, and describes how each are organized. </a:t>
            </a:r>
          </a:p>
          <a:p>
            <a:pPr marL="283635" indent="-283635">
              <a:buFont typeface="Arial" pitchFamily="34" charset="0"/>
              <a:buChar char="•"/>
            </a:pPr>
            <a:r>
              <a:rPr lang="en-US" sz="1200" dirty="0" smtClean="0">
                <a:latin typeface="Arial" charset="0"/>
              </a:rPr>
              <a:t>This overview chapter identifies the relationship of English language arts and literacy, English language development, and the content areas or disciplines is intentionally interdependent. Both sets of standards draw teachers’ attention to the reciprocal and inextricable relationship between content and language.  Different approaches to collaboration are illustrated throughout the framework. (Handout 4)</a:t>
            </a:r>
            <a:endParaRPr lang="en-US" sz="1400" dirty="0" smtClean="0">
              <a:latin typeface="Arial" charset="0"/>
            </a:endParaRPr>
          </a:p>
          <a:p>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t>7</a:t>
            </a:fld>
            <a:endParaRPr lang="en-US" dirty="0"/>
          </a:p>
        </p:txBody>
      </p:sp>
    </p:spTree>
    <p:extLst>
      <p:ext uri="{BB962C8B-B14F-4D97-AF65-F5344CB8AC3E}">
        <p14:creationId xmlns:p14="http://schemas.microsoft.com/office/powerpoint/2010/main" val="20308010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Instruction and Systems</a:t>
            </a:r>
          </a:p>
          <a:p>
            <a:endParaRPr lang="en-US" dirty="0" smtClean="0"/>
          </a:p>
          <a:p>
            <a:r>
              <a:rPr lang="en-US" dirty="0" smtClean="0"/>
              <a:t>Chapter devoted to telling publishers what’s worthy</a:t>
            </a:r>
          </a:p>
          <a:p>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t>8</a:t>
            </a:fld>
            <a:endParaRPr lang="en-US" dirty="0"/>
          </a:p>
        </p:txBody>
      </p:sp>
    </p:spTree>
    <p:extLst>
      <p:ext uri="{BB962C8B-B14F-4D97-AF65-F5344CB8AC3E}">
        <p14:creationId xmlns:p14="http://schemas.microsoft.com/office/powerpoint/2010/main" val="8404926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7235" y="1197187"/>
            <a:ext cx="8355330" cy="2546773"/>
          </a:xfrm>
        </p:spPr>
        <p:txBody>
          <a:bodyPr anchor="b"/>
          <a:lstStyle>
            <a:lvl1pPr algn="ctr">
              <a:defRPr sz="6720"/>
            </a:lvl1pPr>
          </a:lstStyle>
          <a:p>
            <a:r>
              <a:rPr lang="en-US" smtClean="0"/>
              <a:t>Click to edit Master title style</a:t>
            </a:r>
            <a:endParaRPr lang="en-US" dirty="0"/>
          </a:p>
        </p:txBody>
      </p:sp>
      <p:sp>
        <p:nvSpPr>
          <p:cNvPr id="3" name="Subtitle 2"/>
          <p:cNvSpPr>
            <a:spLocks noGrp="1"/>
          </p:cNvSpPr>
          <p:nvPr>
            <p:ph type="subTitle" idx="1"/>
          </p:nvPr>
        </p:nvSpPr>
        <p:spPr>
          <a:xfrm>
            <a:off x="1228725" y="3842174"/>
            <a:ext cx="7372350" cy="1766146"/>
          </a:xfrm>
        </p:spPr>
        <p:txBody>
          <a:bodyPr/>
          <a:lstStyle>
            <a:lvl1pPr marL="0" indent="0" algn="ctr">
              <a:buNone/>
              <a:defRPr sz="2688"/>
            </a:lvl1pPr>
            <a:lvl2pPr marL="512067" indent="0" algn="ctr">
              <a:buNone/>
              <a:defRPr sz="2240"/>
            </a:lvl2pPr>
            <a:lvl3pPr marL="1024134" indent="0" algn="ctr">
              <a:buNone/>
              <a:defRPr sz="2017"/>
            </a:lvl3pPr>
            <a:lvl4pPr marL="1536202" indent="0" algn="ctr">
              <a:buNone/>
              <a:defRPr sz="1792"/>
            </a:lvl4pPr>
            <a:lvl5pPr marL="2048269" indent="0" algn="ctr">
              <a:buNone/>
              <a:defRPr sz="1792"/>
            </a:lvl5pPr>
            <a:lvl6pPr marL="2560336" indent="0" algn="ctr">
              <a:buNone/>
              <a:defRPr sz="1792"/>
            </a:lvl6pPr>
            <a:lvl7pPr marL="3072403" indent="0" algn="ctr">
              <a:buNone/>
              <a:defRPr sz="1792"/>
            </a:lvl7pPr>
            <a:lvl8pPr marL="3584470" indent="0" algn="ctr">
              <a:buNone/>
              <a:defRPr sz="1792"/>
            </a:lvl8pPr>
            <a:lvl9pPr marL="4096538" indent="0" algn="ctr">
              <a:buNone/>
              <a:defRPr sz="1792"/>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1637936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1787593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34452" y="389467"/>
            <a:ext cx="2119551" cy="619929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5802" y="389467"/>
            <a:ext cx="6235779" cy="619929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228852887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7235" y="1197187"/>
            <a:ext cx="8355330" cy="2546773"/>
          </a:xfrm>
        </p:spPr>
        <p:txBody>
          <a:bodyPr anchor="b"/>
          <a:lstStyle>
            <a:lvl1pPr algn="ctr">
              <a:defRPr sz="6400"/>
            </a:lvl1pPr>
          </a:lstStyle>
          <a:p>
            <a:r>
              <a:rPr lang="en-US" smtClean="0"/>
              <a:t>Click to edit Master title style</a:t>
            </a:r>
            <a:endParaRPr lang="en-US" dirty="0"/>
          </a:p>
        </p:txBody>
      </p:sp>
      <p:sp>
        <p:nvSpPr>
          <p:cNvPr id="3" name="Subtitle 2"/>
          <p:cNvSpPr>
            <a:spLocks noGrp="1"/>
          </p:cNvSpPr>
          <p:nvPr>
            <p:ph type="subTitle" idx="1"/>
          </p:nvPr>
        </p:nvSpPr>
        <p:spPr>
          <a:xfrm>
            <a:off x="1228725" y="3842174"/>
            <a:ext cx="7372350" cy="1766146"/>
          </a:xfrm>
        </p:spPr>
        <p:txBody>
          <a:bodyPr/>
          <a:lstStyle>
            <a:lvl1pPr marL="0" indent="0" algn="ctr">
              <a:buNone/>
              <a:defRPr sz="2560"/>
            </a:lvl1pPr>
            <a:lvl2pPr marL="487695" indent="0" algn="ctr">
              <a:buNone/>
              <a:defRPr sz="2133"/>
            </a:lvl2pPr>
            <a:lvl3pPr marL="975390" indent="0" algn="ctr">
              <a:buNone/>
              <a:defRPr sz="1920"/>
            </a:lvl3pPr>
            <a:lvl4pPr marL="1463086" indent="0" algn="ctr">
              <a:buNone/>
              <a:defRPr sz="1707"/>
            </a:lvl4pPr>
            <a:lvl5pPr marL="1950781" indent="0" algn="ctr">
              <a:buNone/>
              <a:defRPr sz="1707"/>
            </a:lvl5pPr>
            <a:lvl6pPr marL="2438476" indent="0" algn="ctr">
              <a:buNone/>
              <a:defRPr sz="1707"/>
            </a:lvl6pPr>
            <a:lvl7pPr marL="2926171" indent="0" algn="ctr">
              <a:buNone/>
              <a:defRPr sz="1707"/>
            </a:lvl7pPr>
            <a:lvl8pPr marL="3413867" indent="0" algn="ctr">
              <a:buNone/>
              <a:defRPr sz="1707"/>
            </a:lvl8pPr>
            <a:lvl9pPr marL="3901562" indent="0" algn="ctr">
              <a:buNone/>
              <a:defRPr sz="1707"/>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156162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6164983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0679" y="1823722"/>
            <a:ext cx="8478203" cy="3042919"/>
          </a:xfrm>
        </p:spPr>
        <p:txBody>
          <a:bodyPr anchor="b"/>
          <a:lstStyle>
            <a:lvl1pPr>
              <a:defRPr sz="6400"/>
            </a:lvl1pPr>
          </a:lstStyle>
          <a:p>
            <a:r>
              <a:rPr lang="en-US" smtClean="0"/>
              <a:t>Click to edit Master title style</a:t>
            </a:r>
            <a:endParaRPr lang="en-US" dirty="0"/>
          </a:p>
        </p:txBody>
      </p:sp>
      <p:sp>
        <p:nvSpPr>
          <p:cNvPr id="3" name="Text Placeholder 2"/>
          <p:cNvSpPr>
            <a:spLocks noGrp="1"/>
          </p:cNvSpPr>
          <p:nvPr>
            <p:ph type="body" idx="1"/>
          </p:nvPr>
        </p:nvSpPr>
        <p:spPr>
          <a:xfrm>
            <a:off x="670679" y="4895429"/>
            <a:ext cx="8478203" cy="1600199"/>
          </a:xfrm>
        </p:spPr>
        <p:txBody>
          <a:bodyPr/>
          <a:lstStyle>
            <a:lvl1pPr marL="0" indent="0">
              <a:buNone/>
              <a:defRPr sz="2560">
                <a:solidFill>
                  <a:schemeClr val="tx1"/>
                </a:solidFill>
              </a:defRPr>
            </a:lvl1pPr>
            <a:lvl2pPr marL="487695" indent="0">
              <a:buNone/>
              <a:defRPr sz="2133">
                <a:solidFill>
                  <a:schemeClr val="tx1">
                    <a:tint val="75000"/>
                  </a:schemeClr>
                </a:solidFill>
              </a:defRPr>
            </a:lvl2pPr>
            <a:lvl3pPr marL="975390" indent="0">
              <a:buNone/>
              <a:defRPr sz="1920">
                <a:solidFill>
                  <a:schemeClr val="tx1">
                    <a:tint val="75000"/>
                  </a:schemeClr>
                </a:solidFill>
              </a:defRPr>
            </a:lvl3pPr>
            <a:lvl4pPr marL="1463086" indent="0">
              <a:buNone/>
              <a:defRPr sz="1707">
                <a:solidFill>
                  <a:schemeClr val="tx1">
                    <a:tint val="75000"/>
                  </a:schemeClr>
                </a:solidFill>
              </a:defRPr>
            </a:lvl4pPr>
            <a:lvl5pPr marL="1950781" indent="0">
              <a:buNone/>
              <a:defRPr sz="1707">
                <a:solidFill>
                  <a:schemeClr val="tx1">
                    <a:tint val="75000"/>
                  </a:schemeClr>
                </a:solidFill>
              </a:defRPr>
            </a:lvl5pPr>
            <a:lvl6pPr marL="2438476" indent="0">
              <a:buNone/>
              <a:defRPr sz="1707">
                <a:solidFill>
                  <a:schemeClr val="tx1">
                    <a:tint val="75000"/>
                  </a:schemeClr>
                </a:solidFill>
              </a:defRPr>
            </a:lvl6pPr>
            <a:lvl7pPr marL="2926171" indent="0">
              <a:buNone/>
              <a:defRPr sz="1707">
                <a:solidFill>
                  <a:schemeClr val="tx1">
                    <a:tint val="75000"/>
                  </a:schemeClr>
                </a:solidFill>
              </a:defRPr>
            </a:lvl7pPr>
            <a:lvl8pPr marL="3413867" indent="0">
              <a:buNone/>
              <a:defRPr sz="1707">
                <a:solidFill>
                  <a:schemeClr val="tx1">
                    <a:tint val="75000"/>
                  </a:schemeClr>
                </a:solidFill>
              </a:defRPr>
            </a:lvl8pPr>
            <a:lvl9pPr marL="3901562" indent="0">
              <a:buNone/>
              <a:defRPr sz="1707">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10146474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5799" y="1947333"/>
            <a:ext cx="4177665" cy="46414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976336" y="1947333"/>
            <a:ext cx="4177665" cy="46414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7732487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77079" y="389468"/>
            <a:ext cx="8478203" cy="141393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77080" y="1793241"/>
            <a:ext cx="4158466" cy="878839"/>
          </a:xfrm>
        </p:spPr>
        <p:txBody>
          <a:bodyPr anchor="b"/>
          <a:lstStyle>
            <a:lvl1pPr marL="0" indent="0">
              <a:buNone/>
              <a:defRPr sz="2560" b="1"/>
            </a:lvl1pPr>
            <a:lvl2pPr marL="487695" indent="0">
              <a:buNone/>
              <a:defRPr sz="2133" b="1"/>
            </a:lvl2pPr>
            <a:lvl3pPr marL="975390" indent="0">
              <a:buNone/>
              <a:defRPr sz="1920" b="1"/>
            </a:lvl3pPr>
            <a:lvl4pPr marL="1463086" indent="0">
              <a:buNone/>
              <a:defRPr sz="1707" b="1"/>
            </a:lvl4pPr>
            <a:lvl5pPr marL="1950781" indent="0">
              <a:buNone/>
              <a:defRPr sz="1707" b="1"/>
            </a:lvl5pPr>
            <a:lvl6pPr marL="2438476" indent="0">
              <a:buNone/>
              <a:defRPr sz="1707" b="1"/>
            </a:lvl6pPr>
            <a:lvl7pPr marL="2926171" indent="0">
              <a:buNone/>
              <a:defRPr sz="1707" b="1"/>
            </a:lvl7pPr>
            <a:lvl8pPr marL="3413867" indent="0">
              <a:buNone/>
              <a:defRPr sz="1707" b="1"/>
            </a:lvl8pPr>
            <a:lvl9pPr marL="3901562" indent="0">
              <a:buNone/>
              <a:defRPr sz="1707" b="1"/>
            </a:lvl9pPr>
          </a:lstStyle>
          <a:p>
            <a:pPr lvl="0"/>
            <a:r>
              <a:rPr lang="en-US" smtClean="0"/>
              <a:t>Click to edit Master text styles</a:t>
            </a:r>
          </a:p>
        </p:txBody>
      </p:sp>
      <p:sp>
        <p:nvSpPr>
          <p:cNvPr id="4" name="Content Placeholder 3"/>
          <p:cNvSpPr>
            <a:spLocks noGrp="1"/>
          </p:cNvSpPr>
          <p:nvPr>
            <p:ph sz="half" idx="2"/>
          </p:nvPr>
        </p:nvSpPr>
        <p:spPr>
          <a:xfrm>
            <a:off x="677080" y="2672080"/>
            <a:ext cx="4158466" cy="39302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976337" y="1793241"/>
            <a:ext cx="4178945" cy="878839"/>
          </a:xfrm>
        </p:spPr>
        <p:txBody>
          <a:bodyPr anchor="b"/>
          <a:lstStyle>
            <a:lvl1pPr marL="0" indent="0">
              <a:buNone/>
              <a:defRPr sz="2560" b="1"/>
            </a:lvl1pPr>
            <a:lvl2pPr marL="487695" indent="0">
              <a:buNone/>
              <a:defRPr sz="2133" b="1"/>
            </a:lvl2pPr>
            <a:lvl3pPr marL="975390" indent="0">
              <a:buNone/>
              <a:defRPr sz="1920" b="1"/>
            </a:lvl3pPr>
            <a:lvl4pPr marL="1463086" indent="0">
              <a:buNone/>
              <a:defRPr sz="1707" b="1"/>
            </a:lvl4pPr>
            <a:lvl5pPr marL="1950781" indent="0">
              <a:buNone/>
              <a:defRPr sz="1707" b="1"/>
            </a:lvl5pPr>
            <a:lvl6pPr marL="2438476" indent="0">
              <a:buNone/>
              <a:defRPr sz="1707" b="1"/>
            </a:lvl6pPr>
            <a:lvl7pPr marL="2926171" indent="0">
              <a:buNone/>
              <a:defRPr sz="1707" b="1"/>
            </a:lvl7pPr>
            <a:lvl8pPr marL="3413867" indent="0">
              <a:buNone/>
              <a:defRPr sz="1707" b="1"/>
            </a:lvl8pPr>
            <a:lvl9pPr marL="3901562" indent="0">
              <a:buNone/>
              <a:defRPr sz="1707" b="1"/>
            </a:lvl9pPr>
          </a:lstStyle>
          <a:p>
            <a:pPr lvl="0"/>
            <a:r>
              <a:rPr lang="en-US" smtClean="0"/>
              <a:t>Click to edit Master text styles</a:t>
            </a:r>
          </a:p>
        </p:txBody>
      </p:sp>
      <p:sp>
        <p:nvSpPr>
          <p:cNvPr id="6" name="Content Placeholder 5"/>
          <p:cNvSpPr>
            <a:spLocks noGrp="1"/>
          </p:cNvSpPr>
          <p:nvPr>
            <p:ph sz="quarter" idx="4"/>
          </p:nvPr>
        </p:nvSpPr>
        <p:spPr>
          <a:xfrm>
            <a:off x="4976337" y="2672080"/>
            <a:ext cx="4178945" cy="39302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34899655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23935663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r="54167" b="85556"/>
          <a:stretch/>
        </p:blipFill>
        <p:spPr>
          <a:xfrm>
            <a:off x="152400" y="176176"/>
            <a:ext cx="3520441" cy="832105"/>
          </a:xfrm>
          <a:prstGeom prst="rect">
            <a:avLst/>
          </a:prstGeom>
        </p:spPr>
      </p:pic>
      <p:cxnSp>
        <p:nvCxnSpPr>
          <p:cNvPr id="6" name="Straight Connector 5"/>
          <p:cNvCxnSpPr/>
          <p:nvPr userDrawn="1"/>
        </p:nvCxnSpPr>
        <p:spPr>
          <a:xfrm>
            <a:off x="30281" y="1008281"/>
            <a:ext cx="9799519" cy="9526"/>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56005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079" y="487680"/>
            <a:ext cx="3170366" cy="1706880"/>
          </a:xfrm>
        </p:spPr>
        <p:txBody>
          <a:bodyPr anchor="b"/>
          <a:lstStyle>
            <a:lvl1pPr>
              <a:defRPr sz="3413"/>
            </a:lvl1pPr>
          </a:lstStyle>
          <a:p>
            <a:r>
              <a:rPr lang="en-US" smtClean="0"/>
              <a:t>Click to edit Master title style</a:t>
            </a:r>
            <a:endParaRPr lang="en-US" dirty="0"/>
          </a:p>
        </p:txBody>
      </p:sp>
      <p:sp>
        <p:nvSpPr>
          <p:cNvPr id="3" name="Content Placeholder 2"/>
          <p:cNvSpPr>
            <a:spLocks noGrp="1"/>
          </p:cNvSpPr>
          <p:nvPr>
            <p:ph idx="1"/>
          </p:nvPr>
        </p:nvSpPr>
        <p:spPr>
          <a:xfrm>
            <a:off x="4178945" y="1053255"/>
            <a:ext cx="4976336" cy="5198533"/>
          </a:xfrm>
        </p:spPr>
        <p:txBody>
          <a:bodyPr/>
          <a:lstStyle>
            <a:lvl1pPr>
              <a:defRPr sz="3413"/>
            </a:lvl1pPr>
            <a:lvl2pPr>
              <a:defRPr sz="2987"/>
            </a:lvl2pPr>
            <a:lvl3pPr>
              <a:defRPr sz="2560"/>
            </a:lvl3pPr>
            <a:lvl4pPr>
              <a:defRPr sz="2133"/>
            </a:lvl4pPr>
            <a:lvl5pPr>
              <a:defRPr sz="2133"/>
            </a:lvl5pPr>
            <a:lvl6pPr>
              <a:defRPr sz="2133"/>
            </a:lvl6pPr>
            <a:lvl7pPr>
              <a:defRPr sz="2133"/>
            </a:lvl7pPr>
            <a:lvl8pPr>
              <a:defRPr sz="2133"/>
            </a:lvl8pPr>
            <a:lvl9pPr>
              <a:defRPr sz="213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079" y="2194560"/>
            <a:ext cx="3170366" cy="4065694"/>
          </a:xfrm>
        </p:spPr>
        <p:txBody>
          <a:bodyPr/>
          <a:lstStyle>
            <a:lvl1pPr marL="0" indent="0">
              <a:buNone/>
              <a:defRPr sz="1707"/>
            </a:lvl1pPr>
            <a:lvl2pPr marL="487695" indent="0">
              <a:buNone/>
              <a:defRPr sz="1493"/>
            </a:lvl2pPr>
            <a:lvl3pPr marL="975390" indent="0">
              <a:buNone/>
              <a:defRPr sz="1280"/>
            </a:lvl3pPr>
            <a:lvl4pPr marL="1463086" indent="0">
              <a:buNone/>
              <a:defRPr sz="1067"/>
            </a:lvl4pPr>
            <a:lvl5pPr marL="1950781" indent="0">
              <a:buNone/>
              <a:defRPr sz="1067"/>
            </a:lvl5pPr>
            <a:lvl6pPr marL="2438476" indent="0">
              <a:buNone/>
              <a:defRPr sz="1067"/>
            </a:lvl6pPr>
            <a:lvl7pPr marL="2926171" indent="0">
              <a:buNone/>
              <a:defRPr sz="1067"/>
            </a:lvl7pPr>
            <a:lvl8pPr marL="3413867" indent="0">
              <a:buNone/>
              <a:defRPr sz="1067"/>
            </a:lvl8pPr>
            <a:lvl9pPr marL="3901562" indent="0">
              <a:buNone/>
              <a:defRPr sz="1067"/>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1365668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14684692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079" y="487680"/>
            <a:ext cx="3170366" cy="1706880"/>
          </a:xfrm>
        </p:spPr>
        <p:txBody>
          <a:bodyPr anchor="b"/>
          <a:lstStyle>
            <a:lvl1pPr>
              <a:defRPr sz="3413"/>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178945" y="1053255"/>
            <a:ext cx="4976336" cy="5198533"/>
          </a:xfrm>
        </p:spPr>
        <p:txBody>
          <a:bodyPr anchor="t"/>
          <a:lstStyle>
            <a:lvl1pPr marL="0" indent="0">
              <a:buNone/>
              <a:defRPr sz="3413"/>
            </a:lvl1pPr>
            <a:lvl2pPr marL="487695" indent="0">
              <a:buNone/>
              <a:defRPr sz="2987"/>
            </a:lvl2pPr>
            <a:lvl3pPr marL="975390" indent="0">
              <a:buNone/>
              <a:defRPr sz="2560"/>
            </a:lvl3pPr>
            <a:lvl4pPr marL="1463086" indent="0">
              <a:buNone/>
              <a:defRPr sz="2133"/>
            </a:lvl4pPr>
            <a:lvl5pPr marL="1950781" indent="0">
              <a:buNone/>
              <a:defRPr sz="2133"/>
            </a:lvl5pPr>
            <a:lvl6pPr marL="2438476" indent="0">
              <a:buNone/>
              <a:defRPr sz="2133"/>
            </a:lvl6pPr>
            <a:lvl7pPr marL="2926171" indent="0">
              <a:buNone/>
              <a:defRPr sz="2133"/>
            </a:lvl7pPr>
            <a:lvl8pPr marL="3413867" indent="0">
              <a:buNone/>
              <a:defRPr sz="2133"/>
            </a:lvl8pPr>
            <a:lvl9pPr marL="3901562" indent="0">
              <a:buNone/>
              <a:defRPr sz="2133"/>
            </a:lvl9pPr>
          </a:lstStyle>
          <a:p>
            <a:r>
              <a:rPr lang="en-US" dirty="0" smtClean="0"/>
              <a:t>Click icon to add picture</a:t>
            </a:r>
            <a:endParaRPr lang="en-US" dirty="0"/>
          </a:p>
        </p:txBody>
      </p:sp>
      <p:sp>
        <p:nvSpPr>
          <p:cNvPr id="4" name="Text Placeholder 3"/>
          <p:cNvSpPr>
            <a:spLocks noGrp="1"/>
          </p:cNvSpPr>
          <p:nvPr>
            <p:ph type="body" sz="half" idx="2"/>
          </p:nvPr>
        </p:nvSpPr>
        <p:spPr>
          <a:xfrm>
            <a:off x="677079" y="2194560"/>
            <a:ext cx="3170366" cy="4065694"/>
          </a:xfrm>
        </p:spPr>
        <p:txBody>
          <a:bodyPr/>
          <a:lstStyle>
            <a:lvl1pPr marL="0" indent="0">
              <a:buNone/>
              <a:defRPr sz="1707"/>
            </a:lvl1pPr>
            <a:lvl2pPr marL="487695" indent="0">
              <a:buNone/>
              <a:defRPr sz="1493"/>
            </a:lvl2pPr>
            <a:lvl3pPr marL="975390" indent="0">
              <a:buNone/>
              <a:defRPr sz="1280"/>
            </a:lvl3pPr>
            <a:lvl4pPr marL="1463086" indent="0">
              <a:buNone/>
              <a:defRPr sz="1067"/>
            </a:lvl4pPr>
            <a:lvl5pPr marL="1950781" indent="0">
              <a:buNone/>
              <a:defRPr sz="1067"/>
            </a:lvl5pPr>
            <a:lvl6pPr marL="2438476" indent="0">
              <a:buNone/>
              <a:defRPr sz="1067"/>
            </a:lvl6pPr>
            <a:lvl7pPr marL="2926171" indent="0">
              <a:buNone/>
              <a:defRPr sz="1067"/>
            </a:lvl7pPr>
            <a:lvl8pPr marL="3413867" indent="0">
              <a:buNone/>
              <a:defRPr sz="1067"/>
            </a:lvl8pPr>
            <a:lvl9pPr marL="3901562" indent="0">
              <a:buNone/>
              <a:defRPr sz="1067"/>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26954710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33935118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34451" y="389467"/>
            <a:ext cx="2119551" cy="619929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5799" y="389467"/>
            <a:ext cx="6235779" cy="619929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2886590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0679" y="1823732"/>
            <a:ext cx="8478203" cy="3042919"/>
          </a:xfrm>
        </p:spPr>
        <p:txBody>
          <a:bodyPr anchor="b"/>
          <a:lstStyle>
            <a:lvl1pPr>
              <a:defRPr sz="6720"/>
            </a:lvl1pPr>
          </a:lstStyle>
          <a:p>
            <a:r>
              <a:rPr lang="en-US" smtClean="0"/>
              <a:t>Click to edit Master title style</a:t>
            </a:r>
            <a:endParaRPr lang="en-US" dirty="0"/>
          </a:p>
        </p:txBody>
      </p:sp>
      <p:sp>
        <p:nvSpPr>
          <p:cNvPr id="3" name="Text Placeholder 2"/>
          <p:cNvSpPr>
            <a:spLocks noGrp="1"/>
          </p:cNvSpPr>
          <p:nvPr>
            <p:ph type="body" idx="1"/>
          </p:nvPr>
        </p:nvSpPr>
        <p:spPr>
          <a:xfrm>
            <a:off x="670679" y="4895439"/>
            <a:ext cx="8478203" cy="1600199"/>
          </a:xfrm>
        </p:spPr>
        <p:txBody>
          <a:bodyPr/>
          <a:lstStyle>
            <a:lvl1pPr marL="0" indent="0">
              <a:buNone/>
              <a:defRPr sz="2688">
                <a:solidFill>
                  <a:schemeClr val="tx1"/>
                </a:solidFill>
              </a:defRPr>
            </a:lvl1pPr>
            <a:lvl2pPr marL="512067" indent="0">
              <a:buNone/>
              <a:defRPr sz="2240">
                <a:solidFill>
                  <a:schemeClr val="tx1">
                    <a:tint val="75000"/>
                  </a:schemeClr>
                </a:solidFill>
              </a:defRPr>
            </a:lvl2pPr>
            <a:lvl3pPr marL="1024134" indent="0">
              <a:buNone/>
              <a:defRPr sz="2017">
                <a:solidFill>
                  <a:schemeClr val="tx1">
                    <a:tint val="75000"/>
                  </a:schemeClr>
                </a:solidFill>
              </a:defRPr>
            </a:lvl3pPr>
            <a:lvl4pPr marL="1536202" indent="0">
              <a:buNone/>
              <a:defRPr sz="1792">
                <a:solidFill>
                  <a:schemeClr val="tx1">
                    <a:tint val="75000"/>
                  </a:schemeClr>
                </a:solidFill>
              </a:defRPr>
            </a:lvl4pPr>
            <a:lvl5pPr marL="2048269" indent="0">
              <a:buNone/>
              <a:defRPr sz="1792">
                <a:solidFill>
                  <a:schemeClr val="tx1">
                    <a:tint val="75000"/>
                  </a:schemeClr>
                </a:solidFill>
              </a:defRPr>
            </a:lvl5pPr>
            <a:lvl6pPr marL="2560336" indent="0">
              <a:buNone/>
              <a:defRPr sz="1792">
                <a:solidFill>
                  <a:schemeClr val="tx1">
                    <a:tint val="75000"/>
                  </a:schemeClr>
                </a:solidFill>
              </a:defRPr>
            </a:lvl6pPr>
            <a:lvl7pPr marL="3072403" indent="0">
              <a:buNone/>
              <a:defRPr sz="1792">
                <a:solidFill>
                  <a:schemeClr val="tx1">
                    <a:tint val="75000"/>
                  </a:schemeClr>
                </a:solidFill>
              </a:defRPr>
            </a:lvl7pPr>
            <a:lvl8pPr marL="3584470" indent="0">
              <a:buNone/>
              <a:defRPr sz="1792">
                <a:solidFill>
                  <a:schemeClr val="tx1">
                    <a:tint val="75000"/>
                  </a:schemeClr>
                </a:solidFill>
              </a:defRPr>
            </a:lvl8pPr>
            <a:lvl9pPr marL="4096538" indent="0">
              <a:buNone/>
              <a:defRPr sz="1792">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3831907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5799" y="1947333"/>
            <a:ext cx="4177665" cy="46414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976336" y="1947333"/>
            <a:ext cx="4177665" cy="46414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949348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77079" y="389471"/>
            <a:ext cx="8478203" cy="141393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77080" y="1793242"/>
            <a:ext cx="4158466" cy="878839"/>
          </a:xfrm>
        </p:spPr>
        <p:txBody>
          <a:bodyPr anchor="b"/>
          <a:lstStyle>
            <a:lvl1pPr marL="0" indent="0">
              <a:buNone/>
              <a:defRPr sz="2688" b="1"/>
            </a:lvl1pPr>
            <a:lvl2pPr marL="512067" indent="0">
              <a:buNone/>
              <a:defRPr sz="2240" b="1"/>
            </a:lvl2pPr>
            <a:lvl3pPr marL="1024134" indent="0">
              <a:buNone/>
              <a:defRPr sz="2017" b="1"/>
            </a:lvl3pPr>
            <a:lvl4pPr marL="1536202" indent="0">
              <a:buNone/>
              <a:defRPr sz="1792" b="1"/>
            </a:lvl4pPr>
            <a:lvl5pPr marL="2048269" indent="0">
              <a:buNone/>
              <a:defRPr sz="1792" b="1"/>
            </a:lvl5pPr>
            <a:lvl6pPr marL="2560336" indent="0">
              <a:buNone/>
              <a:defRPr sz="1792" b="1"/>
            </a:lvl6pPr>
            <a:lvl7pPr marL="3072403" indent="0">
              <a:buNone/>
              <a:defRPr sz="1792" b="1"/>
            </a:lvl7pPr>
            <a:lvl8pPr marL="3584470" indent="0">
              <a:buNone/>
              <a:defRPr sz="1792" b="1"/>
            </a:lvl8pPr>
            <a:lvl9pPr marL="4096538" indent="0">
              <a:buNone/>
              <a:defRPr sz="1792" b="1"/>
            </a:lvl9pPr>
          </a:lstStyle>
          <a:p>
            <a:pPr lvl="0"/>
            <a:r>
              <a:rPr lang="en-US" smtClean="0"/>
              <a:t>Click to edit Master text styles</a:t>
            </a:r>
          </a:p>
        </p:txBody>
      </p:sp>
      <p:sp>
        <p:nvSpPr>
          <p:cNvPr id="4" name="Content Placeholder 3"/>
          <p:cNvSpPr>
            <a:spLocks noGrp="1"/>
          </p:cNvSpPr>
          <p:nvPr>
            <p:ph sz="half" idx="2"/>
          </p:nvPr>
        </p:nvSpPr>
        <p:spPr>
          <a:xfrm>
            <a:off x="677080" y="2672080"/>
            <a:ext cx="4158466" cy="39302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976339" y="1793242"/>
            <a:ext cx="4178945" cy="878839"/>
          </a:xfrm>
        </p:spPr>
        <p:txBody>
          <a:bodyPr anchor="b"/>
          <a:lstStyle>
            <a:lvl1pPr marL="0" indent="0">
              <a:buNone/>
              <a:defRPr sz="2688" b="1"/>
            </a:lvl1pPr>
            <a:lvl2pPr marL="512067" indent="0">
              <a:buNone/>
              <a:defRPr sz="2240" b="1"/>
            </a:lvl2pPr>
            <a:lvl3pPr marL="1024134" indent="0">
              <a:buNone/>
              <a:defRPr sz="2017" b="1"/>
            </a:lvl3pPr>
            <a:lvl4pPr marL="1536202" indent="0">
              <a:buNone/>
              <a:defRPr sz="1792" b="1"/>
            </a:lvl4pPr>
            <a:lvl5pPr marL="2048269" indent="0">
              <a:buNone/>
              <a:defRPr sz="1792" b="1"/>
            </a:lvl5pPr>
            <a:lvl6pPr marL="2560336" indent="0">
              <a:buNone/>
              <a:defRPr sz="1792" b="1"/>
            </a:lvl6pPr>
            <a:lvl7pPr marL="3072403" indent="0">
              <a:buNone/>
              <a:defRPr sz="1792" b="1"/>
            </a:lvl7pPr>
            <a:lvl8pPr marL="3584470" indent="0">
              <a:buNone/>
              <a:defRPr sz="1792" b="1"/>
            </a:lvl8pPr>
            <a:lvl9pPr marL="4096538" indent="0">
              <a:buNone/>
              <a:defRPr sz="1792" b="1"/>
            </a:lvl9pPr>
          </a:lstStyle>
          <a:p>
            <a:pPr lvl="0"/>
            <a:r>
              <a:rPr lang="en-US" smtClean="0"/>
              <a:t>Click to edit Master text styles</a:t>
            </a:r>
          </a:p>
        </p:txBody>
      </p:sp>
      <p:sp>
        <p:nvSpPr>
          <p:cNvPr id="6" name="Content Placeholder 5"/>
          <p:cNvSpPr>
            <a:spLocks noGrp="1"/>
          </p:cNvSpPr>
          <p:nvPr>
            <p:ph sz="quarter" idx="4"/>
          </p:nvPr>
        </p:nvSpPr>
        <p:spPr>
          <a:xfrm>
            <a:off x="4976339" y="2672080"/>
            <a:ext cx="4178945" cy="39302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128435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4045612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48114718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079" y="487680"/>
            <a:ext cx="3170366" cy="1706880"/>
          </a:xfrm>
        </p:spPr>
        <p:txBody>
          <a:bodyPr anchor="b"/>
          <a:lstStyle>
            <a:lvl1pPr>
              <a:defRPr sz="3584"/>
            </a:lvl1pPr>
          </a:lstStyle>
          <a:p>
            <a:r>
              <a:rPr lang="en-US" smtClean="0"/>
              <a:t>Click to edit Master title style</a:t>
            </a:r>
            <a:endParaRPr lang="en-US" dirty="0"/>
          </a:p>
        </p:txBody>
      </p:sp>
      <p:sp>
        <p:nvSpPr>
          <p:cNvPr id="3" name="Content Placeholder 2"/>
          <p:cNvSpPr>
            <a:spLocks noGrp="1"/>
          </p:cNvSpPr>
          <p:nvPr>
            <p:ph idx="1"/>
          </p:nvPr>
        </p:nvSpPr>
        <p:spPr>
          <a:xfrm>
            <a:off x="4178945" y="1053265"/>
            <a:ext cx="4976336" cy="5198533"/>
          </a:xfrm>
        </p:spPr>
        <p:txBody>
          <a:bodyPr/>
          <a:lstStyle>
            <a:lvl1pPr>
              <a:defRPr sz="3584"/>
            </a:lvl1pPr>
            <a:lvl2pPr>
              <a:defRPr sz="3136"/>
            </a:lvl2pPr>
            <a:lvl3pPr>
              <a:defRPr sz="2688"/>
            </a:lvl3pPr>
            <a:lvl4pPr>
              <a:defRPr sz="2240"/>
            </a:lvl4pPr>
            <a:lvl5pPr>
              <a:defRPr sz="2240"/>
            </a:lvl5pPr>
            <a:lvl6pPr>
              <a:defRPr sz="2240"/>
            </a:lvl6pPr>
            <a:lvl7pPr>
              <a:defRPr sz="2240"/>
            </a:lvl7pPr>
            <a:lvl8pPr>
              <a:defRPr sz="2240"/>
            </a:lvl8pPr>
            <a:lvl9pPr>
              <a:defRPr sz="224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079" y="2194560"/>
            <a:ext cx="3170366" cy="4065694"/>
          </a:xfrm>
        </p:spPr>
        <p:txBody>
          <a:bodyPr/>
          <a:lstStyle>
            <a:lvl1pPr marL="0" indent="0">
              <a:buNone/>
              <a:defRPr sz="1792"/>
            </a:lvl1pPr>
            <a:lvl2pPr marL="512067" indent="0">
              <a:buNone/>
              <a:defRPr sz="1569"/>
            </a:lvl2pPr>
            <a:lvl3pPr marL="1024134" indent="0">
              <a:buNone/>
              <a:defRPr sz="1344"/>
            </a:lvl3pPr>
            <a:lvl4pPr marL="1536202" indent="0">
              <a:buNone/>
              <a:defRPr sz="1121"/>
            </a:lvl4pPr>
            <a:lvl5pPr marL="2048269" indent="0">
              <a:buNone/>
              <a:defRPr sz="1121"/>
            </a:lvl5pPr>
            <a:lvl6pPr marL="2560336" indent="0">
              <a:buNone/>
              <a:defRPr sz="1121"/>
            </a:lvl6pPr>
            <a:lvl7pPr marL="3072403" indent="0">
              <a:buNone/>
              <a:defRPr sz="1121"/>
            </a:lvl7pPr>
            <a:lvl8pPr marL="3584470" indent="0">
              <a:buNone/>
              <a:defRPr sz="1121"/>
            </a:lvl8pPr>
            <a:lvl9pPr marL="4096538" indent="0">
              <a:buNone/>
              <a:defRPr sz="1121"/>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438743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079" y="487680"/>
            <a:ext cx="3170366" cy="1706880"/>
          </a:xfrm>
        </p:spPr>
        <p:txBody>
          <a:bodyPr anchor="b"/>
          <a:lstStyle>
            <a:lvl1pPr>
              <a:defRPr sz="3584"/>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178945" y="1053265"/>
            <a:ext cx="4976336" cy="5198533"/>
          </a:xfrm>
        </p:spPr>
        <p:txBody>
          <a:bodyPr anchor="t"/>
          <a:lstStyle>
            <a:lvl1pPr marL="0" indent="0">
              <a:buNone/>
              <a:defRPr sz="3584"/>
            </a:lvl1pPr>
            <a:lvl2pPr marL="512067" indent="0">
              <a:buNone/>
              <a:defRPr sz="3136"/>
            </a:lvl2pPr>
            <a:lvl3pPr marL="1024134" indent="0">
              <a:buNone/>
              <a:defRPr sz="2688"/>
            </a:lvl3pPr>
            <a:lvl4pPr marL="1536202" indent="0">
              <a:buNone/>
              <a:defRPr sz="2240"/>
            </a:lvl4pPr>
            <a:lvl5pPr marL="2048269" indent="0">
              <a:buNone/>
              <a:defRPr sz="2240"/>
            </a:lvl5pPr>
            <a:lvl6pPr marL="2560336" indent="0">
              <a:buNone/>
              <a:defRPr sz="2240"/>
            </a:lvl6pPr>
            <a:lvl7pPr marL="3072403" indent="0">
              <a:buNone/>
              <a:defRPr sz="2240"/>
            </a:lvl7pPr>
            <a:lvl8pPr marL="3584470" indent="0">
              <a:buNone/>
              <a:defRPr sz="2240"/>
            </a:lvl8pPr>
            <a:lvl9pPr marL="4096538" indent="0">
              <a:buNone/>
              <a:defRPr sz="2240"/>
            </a:lvl9pPr>
          </a:lstStyle>
          <a:p>
            <a:r>
              <a:rPr lang="en-US" dirty="0" smtClean="0"/>
              <a:t>Click icon to add picture</a:t>
            </a:r>
            <a:endParaRPr lang="en-US" dirty="0"/>
          </a:p>
        </p:txBody>
      </p:sp>
      <p:sp>
        <p:nvSpPr>
          <p:cNvPr id="4" name="Text Placeholder 3"/>
          <p:cNvSpPr>
            <a:spLocks noGrp="1"/>
          </p:cNvSpPr>
          <p:nvPr>
            <p:ph type="body" sz="half" idx="2"/>
          </p:nvPr>
        </p:nvSpPr>
        <p:spPr>
          <a:xfrm>
            <a:off x="677079" y="2194560"/>
            <a:ext cx="3170366" cy="4065694"/>
          </a:xfrm>
        </p:spPr>
        <p:txBody>
          <a:bodyPr/>
          <a:lstStyle>
            <a:lvl1pPr marL="0" indent="0">
              <a:buNone/>
              <a:defRPr sz="1792"/>
            </a:lvl1pPr>
            <a:lvl2pPr marL="512067" indent="0">
              <a:buNone/>
              <a:defRPr sz="1569"/>
            </a:lvl2pPr>
            <a:lvl3pPr marL="1024134" indent="0">
              <a:buNone/>
              <a:defRPr sz="1344"/>
            </a:lvl3pPr>
            <a:lvl4pPr marL="1536202" indent="0">
              <a:buNone/>
              <a:defRPr sz="1121"/>
            </a:lvl4pPr>
            <a:lvl5pPr marL="2048269" indent="0">
              <a:buNone/>
              <a:defRPr sz="1121"/>
            </a:lvl5pPr>
            <a:lvl6pPr marL="2560336" indent="0">
              <a:buNone/>
              <a:defRPr sz="1121"/>
            </a:lvl6pPr>
            <a:lvl7pPr marL="3072403" indent="0">
              <a:buNone/>
              <a:defRPr sz="1121"/>
            </a:lvl7pPr>
            <a:lvl8pPr marL="3584470" indent="0">
              <a:buNone/>
              <a:defRPr sz="1121"/>
            </a:lvl8pPr>
            <a:lvl9pPr marL="4096538" indent="0">
              <a:buNone/>
              <a:defRPr sz="1121"/>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1098185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75800" y="389471"/>
            <a:ext cx="8478203" cy="141393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5800" y="1947333"/>
            <a:ext cx="8478203" cy="46414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75799" y="6780118"/>
            <a:ext cx="2211705" cy="389467"/>
          </a:xfrm>
          <a:prstGeom prst="rect">
            <a:avLst/>
          </a:prstGeom>
        </p:spPr>
        <p:txBody>
          <a:bodyPr vert="horz" lIns="91440" tIns="45720" rIns="91440" bIns="45720" rtlCol="0" anchor="ctr"/>
          <a:lstStyle>
            <a:lvl1pPr algn="l">
              <a:defRPr sz="1344">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256122" y="6780118"/>
            <a:ext cx="3317558" cy="389467"/>
          </a:xfrm>
          <a:prstGeom prst="rect">
            <a:avLst/>
          </a:prstGeom>
        </p:spPr>
        <p:txBody>
          <a:bodyPr vert="horz" lIns="91440" tIns="45720" rIns="91440" bIns="45720" rtlCol="0" anchor="ctr"/>
          <a:lstStyle>
            <a:lvl1pPr algn="ctr">
              <a:defRPr sz="1344">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942296" y="6780118"/>
            <a:ext cx="2211705" cy="389467"/>
          </a:xfrm>
          <a:prstGeom prst="rect">
            <a:avLst/>
          </a:prstGeom>
        </p:spPr>
        <p:txBody>
          <a:bodyPr vert="horz" lIns="91440" tIns="45720" rIns="91440" bIns="45720" rtlCol="0" anchor="ctr"/>
          <a:lstStyle>
            <a:lvl1pPr algn="r">
              <a:defRPr sz="1344">
                <a:solidFill>
                  <a:schemeClr val="tx1">
                    <a:tint val="75000"/>
                  </a:schemeClr>
                </a:solidFill>
              </a:defRPr>
            </a:lvl1pPr>
          </a:lstStyle>
          <a:p>
            <a:fld id="{7A059683-00B4-4106-94BE-DCBE475237DC}" type="slidenum">
              <a:rPr lang="en-US" smtClean="0"/>
              <a:t>‹#›</a:t>
            </a:fld>
            <a:endParaRPr lang="en-US" dirty="0"/>
          </a:p>
        </p:txBody>
      </p:sp>
    </p:spTree>
    <p:extLst>
      <p:ext uri="{BB962C8B-B14F-4D97-AF65-F5344CB8AC3E}">
        <p14:creationId xmlns:p14="http://schemas.microsoft.com/office/powerpoint/2010/main" val="32963038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hdr="0" ftr="0" dt="0"/>
  <p:txStyles>
    <p:titleStyle>
      <a:lvl1pPr algn="l" defTabSz="1024134" rtl="0" eaLnBrk="1" latinLnBrk="0" hangingPunct="1">
        <a:lnSpc>
          <a:spcPct val="90000"/>
        </a:lnSpc>
        <a:spcBef>
          <a:spcPct val="0"/>
        </a:spcBef>
        <a:buNone/>
        <a:defRPr sz="4928" kern="1200">
          <a:solidFill>
            <a:schemeClr val="tx1"/>
          </a:solidFill>
          <a:latin typeface="+mj-lt"/>
          <a:ea typeface="+mj-ea"/>
          <a:cs typeface="+mj-cs"/>
        </a:defRPr>
      </a:lvl1pPr>
    </p:titleStyle>
    <p:bodyStyle>
      <a:lvl1pPr marL="256035" indent="-256035" algn="l" defTabSz="1024134" rtl="0" eaLnBrk="1" latinLnBrk="0" hangingPunct="1">
        <a:lnSpc>
          <a:spcPct val="90000"/>
        </a:lnSpc>
        <a:spcBef>
          <a:spcPts val="1121"/>
        </a:spcBef>
        <a:buFont typeface="Arial" panose="020B0604020202020204" pitchFamily="34" charset="0"/>
        <a:buChar char="•"/>
        <a:defRPr sz="3136" kern="1200">
          <a:solidFill>
            <a:schemeClr val="tx1"/>
          </a:solidFill>
          <a:latin typeface="+mn-lt"/>
          <a:ea typeface="+mn-ea"/>
          <a:cs typeface="+mn-cs"/>
        </a:defRPr>
      </a:lvl1pPr>
      <a:lvl2pPr marL="768102" indent="-256035" algn="l" defTabSz="1024134" rtl="0" eaLnBrk="1" latinLnBrk="0" hangingPunct="1">
        <a:lnSpc>
          <a:spcPct val="90000"/>
        </a:lnSpc>
        <a:spcBef>
          <a:spcPts val="560"/>
        </a:spcBef>
        <a:buFont typeface="Arial" panose="020B0604020202020204" pitchFamily="34" charset="0"/>
        <a:buChar char="•"/>
        <a:defRPr sz="2688" kern="1200">
          <a:solidFill>
            <a:schemeClr val="tx1"/>
          </a:solidFill>
          <a:latin typeface="+mn-lt"/>
          <a:ea typeface="+mn-ea"/>
          <a:cs typeface="+mn-cs"/>
        </a:defRPr>
      </a:lvl2pPr>
      <a:lvl3pPr marL="1280169" indent="-256035" algn="l" defTabSz="1024134" rtl="0" eaLnBrk="1" latinLnBrk="0" hangingPunct="1">
        <a:lnSpc>
          <a:spcPct val="90000"/>
        </a:lnSpc>
        <a:spcBef>
          <a:spcPts val="560"/>
        </a:spcBef>
        <a:buFont typeface="Arial" panose="020B0604020202020204" pitchFamily="34" charset="0"/>
        <a:buChar char="•"/>
        <a:defRPr sz="2240" kern="1200">
          <a:solidFill>
            <a:schemeClr val="tx1"/>
          </a:solidFill>
          <a:latin typeface="+mn-lt"/>
          <a:ea typeface="+mn-ea"/>
          <a:cs typeface="+mn-cs"/>
        </a:defRPr>
      </a:lvl3pPr>
      <a:lvl4pPr marL="1792236" indent="-256035" algn="l" defTabSz="1024134" rtl="0" eaLnBrk="1" latinLnBrk="0" hangingPunct="1">
        <a:lnSpc>
          <a:spcPct val="90000"/>
        </a:lnSpc>
        <a:spcBef>
          <a:spcPts val="560"/>
        </a:spcBef>
        <a:buFont typeface="Arial" panose="020B0604020202020204" pitchFamily="34" charset="0"/>
        <a:buChar char="•"/>
        <a:defRPr sz="2017" kern="1200">
          <a:solidFill>
            <a:schemeClr val="tx1"/>
          </a:solidFill>
          <a:latin typeface="+mn-lt"/>
          <a:ea typeface="+mn-ea"/>
          <a:cs typeface="+mn-cs"/>
        </a:defRPr>
      </a:lvl4pPr>
      <a:lvl5pPr marL="2304303" indent="-256035" algn="l" defTabSz="1024134" rtl="0" eaLnBrk="1" latinLnBrk="0" hangingPunct="1">
        <a:lnSpc>
          <a:spcPct val="90000"/>
        </a:lnSpc>
        <a:spcBef>
          <a:spcPts val="560"/>
        </a:spcBef>
        <a:buFont typeface="Arial" panose="020B0604020202020204" pitchFamily="34" charset="0"/>
        <a:buChar char="•"/>
        <a:defRPr sz="2017" kern="1200">
          <a:solidFill>
            <a:schemeClr val="tx1"/>
          </a:solidFill>
          <a:latin typeface="+mn-lt"/>
          <a:ea typeface="+mn-ea"/>
          <a:cs typeface="+mn-cs"/>
        </a:defRPr>
      </a:lvl5pPr>
      <a:lvl6pPr marL="2816371" indent="-256035" algn="l" defTabSz="1024134" rtl="0" eaLnBrk="1" latinLnBrk="0" hangingPunct="1">
        <a:lnSpc>
          <a:spcPct val="90000"/>
        </a:lnSpc>
        <a:spcBef>
          <a:spcPts val="560"/>
        </a:spcBef>
        <a:buFont typeface="Arial" panose="020B0604020202020204" pitchFamily="34" charset="0"/>
        <a:buChar char="•"/>
        <a:defRPr sz="2017" kern="1200">
          <a:solidFill>
            <a:schemeClr val="tx1"/>
          </a:solidFill>
          <a:latin typeface="+mn-lt"/>
          <a:ea typeface="+mn-ea"/>
          <a:cs typeface="+mn-cs"/>
        </a:defRPr>
      </a:lvl6pPr>
      <a:lvl7pPr marL="3328438" indent="-256035" algn="l" defTabSz="1024134" rtl="0" eaLnBrk="1" latinLnBrk="0" hangingPunct="1">
        <a:lnSpc>
          <a:spcPct val="90000"/>
        </a:lnSpc>
        <a:spcBef>
          <a:spcPts val="560"/>
        </a:spcBef>
        <a:buFont typeface="Arial" panose="020B0604020202020204" pitchFamily="34" charset="0"/>
        <a:buChar char="•"/>
        <a:defRPr sz="2017" kern="1200">
          <a:solidFill>
            <a:schemeClr val="tx1"/>
          </a:solidFill>
          <a:latin typeface="+mn-lt"/>
          <a:ea typeface="+mn-ea"/>
          <a:cs typeface="+mn-cs"/>
        </a:defRPr>
      </a:lvl7pPr>
      <a:lvl8pPr marL="3840505" indent="-256035" algn="l" defTabSz="1024134" rtl="0" eaLnBrk="1" latinLnBrk="0" hangingPunct="1">
        <a:lnSpc>
          <a:spcPct val="90000"/>
        </a:lnSpc>
        <a:spcBef>
          <a:spcPts val="560"/>
        </a:spcBef>
        <a:buFont typeface="Arial" panose="020B0604020202020204" pitchFamily="34" charset="0"/>
        <a:buChar char="•"/>
        <a:defRPr sz="2017" kern="1200">
          <a:solidFill>
            <a:schemeClr val="tx1"/>
          </a:solidFill>
          <a:latin typeface="+mn-lt"/>
          <a:ea typeface="+mn-ea"/>
          <a:cs typeface="+mn-cs"/>
        </a:defRPr>
      </a:lvl8pPr>
      <a:lvl9pPr marL="4352572" indent="-256035" algn="l" defTabSz="1024134" rtl="0" eaLnBrk="1" latinLnBrk="0" hangingPunct="1">
        <a:lnSpc>
          <a:spcPct val="90000"/>
        </a:lnSpc>
        <a:spcBef>
          <a:spcPts val="560"/>
        </a:spcBef>
        <a:buFont typeface="Arial" panose="020B0604020202020204" pitchFamily="34" charset="0"/>
        <a:buChar char="•"/>
        <a:defRPr sz="2017" kern="1200">
          <a:solidFill>
            <a:schemeClr val="tx1"/>
          </a:solidFill>
          <a:latin typeface="+mn-lt"/>
          <a:ea typeface="+mn-ea"/>
          <a:cs typeface="+mn-cs"/>
        </a:defRPr>
      </a:lvl9pPr>
    </p:bodyStyle>
    <p:otherStyle>
      <a:defPPr>
        <a:defRPr lang="en-US"/>
      </a:defPPr>
      <a:lvl1pPr marL="0" algn="l" defTabSz="1024134" rtl="0" eaLnBrk="1" latinLnBrk="0" hangingPunct="1">
        <a:defRPr sz="2017" kern="1200">
          <a:solidFill>
            <a:schemeClr val="tx1"/>
          </a:solidFill>
          <a:latin typeface="+mn-lt"/>
          <a:ea typeface="+mn-ea"/>
          <a:cs typeface="+mn-cs"/>
        </a:defRPr>
      </a:lvl1pPr>
      <a:lvl2pPr marL="512067" algn="l" defTabSz="1024134" rtl="0" eaLnBrk="1" latinLnBrk="0" hangingPunct="1">
        <a:defRPr sz="2017" kern="1200">
          <a:solidFill>
            <a:schemeClr val="tx1"/>
          </a:solidFill>
          <a:latin typeface="+mn-lt"/>
          <a:ea typeface="+mn-ea"/>
          <a:cs typeface="+mn-cs"/>
        </a:defRPr>
      </a:lvl2pPr>
      <a:lvl3pPr marL="1024134" algn="l" defTabSz="1024134" rtl="0" eaLnBrk="1" latinLnBrk="0" hangingPunct="1">
        <a:defRPr sz="2017" kern="1200">
          <a:solidFill>
            <a:schemeClr val="tx1"/>
          </a:solidFill>
          <a:latin typeface="+mn-lt"/>
          <a:ea typeface="+mn-ea"/>
          <a:cs typeface="+mn-cs"/>
        </a:defRPr>
      </a:lvl3pPr>
      <a:lvl4pPr marL="1536202" algn="l" defTabSz="1024134" rtl="0" eaLnBrk="1" latinLnBrk="0" hangingPunct="1">
        <a:defRPr sz="2017" kern="1200">
          <a:solidFill>
            <a:schemeClr val="tx1"/>
          </a:solidFill>
          <a:latin typeface="+mn-lt"/>
          <a:ea typeface="+mn-ea"/>
          <a:cs typeface="+mn-cs"/>
        </a:defRPr>
      </a:lvl4pPr>
      <a:lvl5pPr marL="2048269" algn="l" defTabSz="1024134" rtl="0" eaLnBrk="1" latinLnBrk="0" hangingPunct="1">
        <a:defRPr sz="2017" kern="1200">
          <a:solidFill>
            <a:schemeClr val="tx1"/>
          </a:solidFill>
          <a:latin typeface="+mn-lt"/>
          <a:ea typeface="+mn-ea"/>
          <a:cs typeface="+mn-cs"/>
        </a:defRPr>
      </a:lvl5pPr>
      <a:lvl6pPr marL="2560336" algn="l" defTabSz="1024134" rtl="0" eaLnBrk="1" latinLnBrk="0" hangingPunct="1">
        <a:defRPr sz="2017" kern="1200">
          <a:solidFill>
            <a:schemeClr val="tx1"/>
          </a:solidFill>
          <a:latin typeface="+mn-lt"/>
          <a:ea typeface="+mn-ea"/>
          <a:cs typeface="+mn-cs"/>
        </a:defRPr>
      </a:lvl6pPr>
      <a:lvl7pPr marL="3072403" algn="l" defTabSz="1024134" rtl="0" eaLnBrk="1" latinLnBrk="0" hangingPunct="1">
        <a:defRPr sz="2017" kern="1200">
          <a:solidFill>
            <a:schemeClr val="tx1"/>
          </a:solidFill>
          <a:latin typeface="+mn-lt"/>
          <a:ea typeface="+mn-ea"/>
          <a:cs typeface="+mn-cs"/>
        </a:defRPr>
      </a:lvl7pPr>
      <a:lvl8pPr marL="3584470" algn="l" defTabSz="1024134" rtl="0" eaLnBrk="1" latinLnBrk="0" hangingPunct="1">
        <a:defRPr sz="2017" kern="1200">
          <a:solidFill>
            <a:schemeClr val="tx1"/>
          </a:solidFill>
          <a:latin typeface="+mn-lt"/>
          <a:ea typeface="+mn-ea"/>
          <a:cs typeface="+mn-cs"/>
        </a:defRPr>
      </a:lvl8pPr>
      <a:lvl9pPr marL="4096538" algn="l" defTabSz="1024134" rtl="0" eaLnBrk="1" latinLnBrk="0" hangingPunct="1">
        <a:defRPr sz="2017"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75799" y="389468"/>
            <a:ext cx="8478203" cy="141393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5799" y="1947333"/>
            <a:ext cx="8478203" cy="46414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75799" y="6780108"/>
            <a:ext cx="2211705" cy="389467"/>
          </a:xfrm>
          <a:prstGeom prst="rect">
            <a:avLst/>
          </a:prstGeom>
        </p:spPr>
        <p:txBody>
          <a:bodyPr vert="horz" lIns="91440" tIns="45720" rIns="91440" bIns="45720" rtlCol="0" anchor="ctr"/>
          <a:lstStyle>
            <a:lvl1pPr algn="l">
              <a:defRPr sz="128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256121" y="6780108"/>
            <a:ext cx="3317558" cy="389467"/>
          </a:xfrm>
          <a:prstGeom prst="rect">
            <a:avLst/>
          </a:prstGeom>
        </p:spPr>
        <p:txBody>
          <a:bodyPr vert="horz" lIns="91440" tIns="45720" rIns="91440" bIns="45720" rtlCol="0" anchor="ctr"/>
          <a:lstStyle>
            <a:lvl1pPr algn="ctr">
              <a:defRPr sz="128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942296" y="6780108"/>
            <a:ext cx="2211705" cy="389467"/>
          </a:xfrm>
          <a:prstGeom prst="rect">
            <a:avLst/>
          </a:prstGeom>
        </p:spPr>
        <p:txBody>
          <a:bodyPr vert="horz" lIns="91440" tIns="45720" rIns="91440" bIns="45720" rtlCol="0" anchor="ctr"/>
          <a:lstStyle>
            <a:lvl1pPr algn="r">
              <a:defRPr sz="1280">
                <a:solidFill>
                  <a:schemeClr val="tx1">
                    <a:tint val="75000"/>
                  </a:schemeClr>
                </a:solidFill>
              </a:defRPr>
            </a:lvl1pPr>
          </a:lstStyle>
          <a:p>
            <a:fld id="{7A059683-00B4-4106-94BE-DCBE475237DC}" type="slidenum">
              <a:rPr lang="en-US" smtClean="0"/>
              <a:t>‹#›</a:t>
            </a:fld>
            <a:endParaRPr lang="en-US" dirty="0"/>
          </a:p>
        </p:txBody>
      </p:sp>
    </p:spTree>
    <p:extLst>
      <p:ext uri="{BB962C8B-B14F-4D97-AF65-F5344CB8AC3E}">
        <p14:creationId xmlns:p14="http://schemas.microsoft.com/office/powerpoint/2010/main" val="222147776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975390" rtl="0" eaLnBrk="1" latinLnBrk="0" hangingPunct="1">
        <a:lnSpc>
          <a:spcPct val="90000"/>
        </a:lnSpc>
        <a:spcBef>
          <a:spcPct val="0"/>
        </a:spcBef>
        <a:buNone/>
        <a:defRPr sz="4693" kern="1200">
          <a:solidFill>
            <a:schemeClr val="tx1"/>
          </a:solidFill>
          <a:latin typeface="+mj-lt"/>
          <a:ea typeface="+mj-ea"/>
          <a:cs typeface="+mj-cs"/>
        </a:defRPr>
      </a:lvl1pPr>
    </p:titleStyle>
    <p:bodyStyle>
      <a:lvl1pPr marL="243848" indent="-243848" algn="l" defTabSz="975390" rtl="0" eaLnBrk="1" latinLnBrk="0" hangingPunct="1">
        <a:lnSpc>
          <a:spcPct val="90000"/>
        </a:lnSpc>
        <a:spcBef>
          <a:spcPts val="1067"/>
        </a:spcBef>
        <a:buFont typeface="Arial" panose="020B0604020202020204" pitchFamily="34" charset="0"/>
        <a:buChar char="•"/>
        <a:defRPr sz="2987" kern="1200">
          <a:solidFill>
            <a:schemeClr val="tx1"/>
          </a:solidFill>
          <a:latin typeface="+mn-lt"/>
          <a:ea typeface="+mn-ea"/>
          <a:cs typeface="+mn-cs"/>
        </a:defRPr>
      </a:lvl1pPr>
      <a:lvl2pPr marL="731543" indent="-243848" algn="l" defTabSz="975390" rtl="0" eaLnBrk="1" latinLnBrk="0" hangingPunct="1">
        <a:lnSpc>
          <a:spcPct val="90000"/>
        </a:lnSpc>
        <a:spcBef>
          <a:spcPts val="533"/>
        </a:spcBef>
        <a:buFont typeface="Arial" panose="020B0604020202020204" pitchFamily="34" charset="0"/>
        <a:buChar char="•"/>
        <a:defRPr sz="2560" kern="1200">
          <a:solidFill>
            <a:schemeClr val="tx1"/>
          </a:solidFill>
          <a:latin typeface="+mn-lt"/>
          <a:ea typeface="+mn-ea"/>
          <a:cs typeface="+mn-cs"/>
        </a:defRPr>
      </a:lvl2pPr>
      <a:lvl3pPr marL="1219238" indent="-243848" algn="l" defTabSz="975390" rtl="0" eaLnBrk="1" latinLnBrk="0" hangingPunct="1">
        <a:lnSpc>
          <a:spcPct val="90000"/>
        </a:lnSpc>
        <a:spcBef>
          <a:spcPts val="533"/>
        </a:spcBef>
        <a:buFont typeface="Arial" panose="020B0604020202020204" pitchFamily="34" charset="0"/>
        <a:buChar char="•"/>
        <a:defRPr sz="2133" kern="1200">
          <a:solidFill>
            <a:schemeClr val="tx1"/>
          </a:solidFill>
          <a:latin typeface="+mn-lt"/>
          <a:ea typeface="+mn-ea"/>
          <a:cs typeface="+mn-cs"/>
        </a:defRPr>
      </a:lvl3pPr>
      <a:lvl4pPr marL="1706933"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4pPr>
      <a:lvl5pPr marL="219462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5pPr>
      <a:lvl6pPr marL="268232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6pPr>
      <a:lvl7pPr marL="317001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7pPr>
      <a:lvl8pPr marL="365771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8pPr>
      <a:lvl9pPr marL="4145410"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9pPr>
    </p:bodyStyle>
    <p:otherStyle>
      <a:defPPr>
        <a:defRPr lang="en-US"/>
      </a:defPPr>
      <a:lvl1pPr marL="0" algn="l" defTabSz="975390" rtl="0" eaLnBrk="1" latinLnBrk="0" hangingPunct="1">
        <a:defRPr sz="1920" kern="1200">
          <a:solidFill>
            <a:schemeClr val="tx1"/>
          </a:solidFill>
          <a:latin typeface="+mn-lt"/>
          <a:ea typeface="+mn-ea"/>
          <a:cs typeface="+mn-cs"/>
        </a:defRPr>
      </a:lvl1pPr>
      <a:lvl2pPr marL="487695" algn="l" defTabSz="975390" rtl="0" eaLnBrk="1" latinLnBrk="0" hangingPunct="1">
        <a:defRPr sz="1920" kern="1200">
          <a:solidFill>
            <a:schemeClr val="tx1"/>
          </a:solidFill>
          <a:latin typeface="+mn-lt"/>
          <a:ea typeface="+mn-ea"/>
          <a:cs typeface="+mn-cs"/>
        </a:defRPr>
      </a:lvl2pPr>
      <a:lvl3pPr marL="975390" algn="l" defTabSz="975390" rtl="0" eaLnBrk="1" latinLnBrk="0" hangingPunct="1">
        <a:defRPr sz="1920" kern="1200">
          <a:solidFill>
            <a:schemeClr val="tx1"/>
          </a:solidFill>
          <a:latin typeface="+mn-lt"/>
          <a:ea typeface="+mn-ea"/>
          <a:cs typeface="+mn-cs"/>
        </a:defRPr>
      </a:lvl3pPr>
      <a:lvl4pPr marL="1463086" algn="l" defTabSz="975390" rtl="0" eaLnBrk="1" latinLnBrk="0" hangingPunct="1">
        <a:defRPr sz="1920" kern="1200">
          <a:solidFill>
            <a:schemeClr val="tx1"/>
          </a:solidFill>
          <a:latin typeface="+mn-lt"/>
          <a:ea typeface="+mn-ea"/>
          <a:cs typeface="+mn-cs"/>
        </a:defRPr>
      </a:lvl4pPr>
      <a:lvl5pPr marL="1950781" algn="l" defTabSz="975390" rtl="0" eaLnBrk="1" latinLnBrk="0" hangingPunct="1">
        <a:defRPr sz="1920" kern="1200">
          <a:solidFill>
            <a:schemeClr val="tx1"/>
          </a:solidFill>
          <a:latin typeface="+mn-lt"/>
          <a:ea typeface="+mn-ea"/>
          <a:cs typeface="+mn-cs"/>
        </a:defRPr>
      </a:lvl5pPr>
      <a:lvl6pPr marL="2438476" algn="l" defTabSz="975390" rtl="0" eaLnBrk="1" latinLnBrk="0" hangingPunct="1">
        <a:defRPr sz="1920" kern="1200">
          <a:solidFill>
            <a:schemeClr val="tx1"/>
          </a:solidFill>
          <a:latin typeface="+mn-lt"/>
          <a:ea typeface="+mn-ea"/>
          <a:cs typeface="+mn-cs"/>
        </a:defRPr>
      </a:lvl6pPr>
      <a:lvl7pPr marL="2926171" algn="l" defTabSz="975390" rtl="0" eaLnBrk="1" latinLnBrk="0" hangingPunct="1">
        <a:defRPr sz="1920" kern="1200">
          <a:solidFill>
            <a:schemeClr val="tx1"/>
          </a:solidFill>
          <a:latin typeface="+mn-lt"/>
          <a:ea typeface="+mn-ea"/>
          <a:cs typeface="+mn-cs"/>
        </a:defRPr>
      </a:lvl7pPr>
      <a:lvl8pPr marL="3413867" algn="l" defTabSz="975390" rtl="0" eaLnBrk="1" latinLnBrk="0" hangingPunct="1">
        <a:defRPr sz="1920" kern="1200">
          <a:solidFill>
            <a:schemeClr val="tx1"/>
          </a:solidFill>
          <a:latin typeface="+mn-lt"/>
          <a:ea typeface="+mn-ea"/>
          <a:cs typeface="+mn-cs"/>
        </a:defRPr>
      </a:lvl8pPr>
      <a:lvl9pPr marL="3901562" algn="l" defTabSz="975390"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8.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8.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1270164"/>
            <a:ext cx="9829799" cy="1253087"/>
          </a:xfrm>
          <a:prstGeom prst="rect">
            <a:avLst/>
          </a:prstGeom>
        </p:spPr>
        <p:txBody>
          <a:bodyPr wrap="square" lIns="97969" tIns="48984" rIns="97969" bIns="48984">
            <a:spAutoFit/>
          </a:bodyPr>
          <a:lstStyle/>
          <a:p>
            <a:pPr algn="ctr"/>
            <a:endParaRPr lang="en-US" sz="900" b="1" dirty="0">
              <a:cs typeface="Calibri" pitchFamily="34" charset="0"/>
            </a:endParaRPr>
          </a:p>
          <a:p>
            <a:pPr algn="ctr"/>
            <a:r>
              <a:rPr lang="en-US" sz="6600" b="1" dirty="0" smtClean="0">
                <a:cs typeface="Calibri" pitchFamily="34" charset="0"/>
              </a:rPr>
              <a:t>Reclassification</a:t>
            </a:r>
            <a:endParaRPr lang="en-US" sz="6600" b="1" dirty="0">
              <a:cs typeface="Calibri" pitchFamily="34" charset="0"/>
            </a:endParaRPr>
          </a:p>
        </p:txBody>
      </p:sp>
      <p:sp>
        <p:nvSpPr>
          <p:cNvPr id="4" name="TextBox 3"/>
          <p:cNvSpPr txBox="1"/>
          <p:nvPr/>
        </p:nvSpPr>
        <p:spPr>
          <a:xfrm>
            <a:off x="987134" y="3835790"/>
            <a:ext cx="7855527" cy="1754326"/>
          </a:xfrm>
          <a:prstGeom prst="rect">
            <a:avLst/>
          </a:prstGeom>
          <a:noFill/>
        </p:spPr>
        <p:txBody>
          <a:bodyPr wrap="square" rtlCol="0">
            <a:spAutoFit/>
          </a:bodyPr>
          <a:lstStyle/>
          <a:p>
            <a:pPr algn="ctr"/>
            <a:r>
              <a:rPr lang="en-US" sz="3600" dirty="0"/>
              <a:t>f</a:t>
            </a:r>
            <a:r>
              <a:rPr lang="en-US" sz="3600" dirty="0" smtClean="0"/>
              <a:t>or the </a:t>
            </a:r>
          </a:p>
          <a:p>
            <a:pPr algn="ctr"/>
            <a:r>
              <a:rPr lang="en-US" sz="3600" dirty="0" smtClean="0"/>
              <a:t>DELAC</a:t>
            </a:r>
            <a:endParaRPr lang="en-US" sz="3600" dirty="0" smtClean="0"/>
          </a:p>
          <a:p>
            <a:pPr algn="ctr"/>
            <a:r>
              <a:rPr lang="en-US" sz="3600" dirty="0" smtClean="0">
                <a:solidFill>
                  <a:schemeClr val="tx2">
                    <a:lumMod val="75000"/>
                  </a:schemeClr>
                </a:solidFill>
              </a:rPr>
              <a:t>December 14, </a:t>
            </a:r>
            <a:r>
              <a:rPr lang="en-US" sz="3600" dirty="0" smtClean="0">
                <a:solidFill>
                  <a:schemeClr val="tx2">
                    <a:lumMod val="75000"/>
                  </a:schemeClr>
                </a:solidFill>
              </a:rPr>
              <a:t>2017</a:t>
            </a:r>
            <a:endParaRPr lang="en-US" sz="3600" dirty="0">
              <a:solidFill>
                <a:schemeClr val="tx2">
                  <a:lumMod val="75000"/>
                </a:schemeClr>
              </a:solidFill>
            </a:endParaRPr>
          </a:p>
        </p:txBody>
      </p:sp>
      <p:sp>
        <p:nvSpPr>
          <p:cNvPr id="3" name="TextBox 2"/>
          <p:cNvSpPr txBox="1"/>
          <p:nvPr/>
        </p:nvSpPr>
        <p:spPr>
          <a:xfrm>
            <a:off x="346364" y="6192982"/>
            <a:ext cx="9047018" cy="461665"/>
          </a:xfrm>
          <a:prstGeom prst="rect">
            <a:avLst/>
          </a:prstGeom>
          <a:noFill/>
        </p:spPr>
        <p:txBody>
          <a:bodyPr wrap="square" rtlCol="0">
            <a:spAutoFit/>
          </a:bodyPr>
          <a:lstStyle/>
          <a:p>
            <a:pPr algn="ctr"/>
            <a:r>
              <a:rPr lang="en-US" sz="2400" dirty="0" smtClean="0"/>
              <a:t>Vanessa Girard, Director, Multilingual Literacy</a:t>
            </a:r>
            <a:endParaRPr lang="en-US" sz="2400" dirty="0"/>
          </a:p>
        </p:txBody>
      </p:sp>
    </p:spTree>
    <p:extLst>
      <p:ext uri="{BB962C8B-B14F-4D97-AF65-F5344CB8AC3E}">
        <p14:creationId xmlns:p14="http://schemas.microsoft.com/office/powerpoint/2010/main" val="23599842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0" y="1211696"/>
            <a:ext cx="9829800" cy="971550"/>
          </a:xfrm>
          <a:prstGeom prst="rect">
            <a:avLst/>
          </a:prstGeom>
        </p:spPr>
        <p:txBody>
          <a:bodyPr/>
          <a:lstStyle>
            <a:lvl1pPr algn="l" defTabSz="975390" rtl="0" eaLnBrk="1" latinLnBrk="0" hangingPunct="1">
              <a:lnSpc>
                <a:spcPct val="90000"/>
              </a:lnSpc>
              <a:spcBef>
                <a:spcPct val="0"/>
              </a:spcBef>
              <a:buNone/>
              <a:defRPr sz="4693" kern="1200">
                <a:solidFill>
                  <a:schemeClr val="tx1"/>
                </a:solidFill>
                <a:latin typeface="+mj-lt"/>
                <a:ea typeface="+mj-ea"/>
                <a:cs typeface="+mj-cs"/>
              </a:defRPr>
            </a:lvl1pPr>
          </a:lstStyle>
          <a:p>
            <a:pPr algn="ctr"/>
            <a:r>
              <a:rPr lang="en-US" sz="3600" b="1" dirty="0" smtClean="0">
                <a:solidFill>
                  <a:schemeClr val="accent6"/>
                </a:solidFill>
              </a:rPr>
              <a:t>Parents bring their children to the Enrollment Center in SCUSD</a:t>
            </a:r>
            <a:endParaRPr lang="en-US" sz="3600" b="1" dirty="0">
              <a:solidFill>
                <a:schemeClr val="accent6"/>
              </a:solidFill>
            </a:endParaRPr>
          </a:p>
        </p:txBody>
      </p:sp>
      <p:pic>
        <p:nvPicPr>
          <p:cNvPr id="1026" name="Picture 2" descr="Image result for family taking kids to schoo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3418" y="2399526"/>
            <a:ext cx="2078539" cy="108603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enrollment center scus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319653" y="2476533"/>
            <a:ext cx="2690747" cy="2018060"/>
          </a:xfrm>
          <a:prstGeom prst="rect">
            <a:avLst/>
          </a:prstGeom>
          <a:noFill/>
          <a:extLst>
            <a:ext uri="{909E8E84-426E-40DD-AFC4-6F175D3DCCD1}">
              <a14:hiddenFill xmlns:a14="http://schemas.microsoft.com/office/drawing/2010/main">
                <a:solidFill>
                  <a:srgbClr val="FFFFFF"/>
                </a:solidFill>
              </a14:hiddenFill>
            </a:ext>
          </a:extLst>
        </p:spPr>
      </p:pic>
      <p:sp>
        <p:nvSpPr>
          <p:cNvPr id="2" name="Vertical Scroll 1"/>
          <p:cNvSpPr/>
          <p:nvPr/>
        </p:nvSpPr>
        <p:spPr>
          <a:xfrm>
            <a:off x="7245928" y="4922808"/>
            <a:ext cx="2396836" cy="1745673"/>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Home Language Survey</a:t>
            </a:r>
            <a:endParaRPr lang="en-US" sz="3200" dirty="0"/>
          </a:p>
        </p:txBody>
      </p:sp>
      <p:sp>
        <p:nvSpPr>
          <p:cNvPr id="7" name="Right Arrow 6"/>
          <p:cNvSpPr/>
          <p:nvPr/>
        </p:nvSpPr>
        <p:spPr>
          <a:xfrm>
            <a:off x="2729346" y="3042218"/>
            <a:ext cx="1316182" cy="4987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Bent-Up Arrow 7"/>
          <p:cNvSpPr/>
          <p:nvPr/>
        </p:nvSpPr>
        <p:spPr>
          <a:xfrm rot="5400000">
            <a:off x="6163806" y="4673418"/>
            <a:ext cx="1054429" cy="979228"/>
          </a:xfrm>
          <a:prstGeom prst="bentUpArrow">
            <a:avLst>
              <a:gd name="adj1" fmla="val 25000"/>
              <a:gd name="adj2" fmla="val 29245"/>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335728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txBox="1">
            <a:spLocks noChangeArrowheads="1"/>
          </p:cNvSpPr>
          <p:nvPr/>
        </p:nvSpPr>
        <p:spPr>
          <a:xfrm>
            <a:off x="83127" y="1180028"/>
            <a:ext cx="9476508" cy="842736"/>
          </a:xfrm>
          <a:prstGeom prst="rect">
            <a:avLst/>
          </a:prstGeom>
        </p:spPr>
        <p:txBody>
          <a:bodyPr/>
          <a:lstStyle>
            <a:lvl1pPr algn="l" defTabSz="975390" rtl="0" eaLnBrk="1" latinLnBrk="0" hangingPunct="1">
              <a:lnSpc>
                <a:spcPct val="90000"/>
              </a:lnSpc>
              <a:spcBef>
                <a:spcPct val="0"/>
              </a:spcBef>
              <a:buNone/>
              <a:defRPr sz="4693" kern="1200">
                <a:solidFill>
                  <a:schemeClr val="tx1"/>
                </a:solidFill>
                <a:latin typeface="+mj-lt"/>
                <a:ea typeface="+mj-ea"/>
                <a:cs typeface="+mj-cs"/>
              </a:defRPr>
            </a:lvl1pPr>
          </a:lstStyle>
          <a:p>
            <a:pPr>
              <a:lnSpc>
                <a:spcPct val="100000"/>
              </a:lnSpc>
            </a:pPr>
            <a:r>
              <a:rPr lang="en-US" sz="3600" dirty="0" smtClean="0">
                <a:solidFill>
                  <a:srgbClr val="70AD47"/>
                </a:solidFill>
              </a:rPr>
              <a:t>Home Language Survey: Four Questions</a:t>
            </a:r>
            <a:endParaRPr lang="en-US" sz="3600" dirty="0">
              <a:solidFill>
                <a:srgbClr val="70AD47"/>
              </a:solidFill>
            </a:endParaRPr>
          </a:p>
        </p:txBody>
      </p:sp>
      <p:sp>
        <p:nvSpPr>
          <p:cNvPr id="3" name="Text Placeholder 3"/>
          <p:cNvSpPr txBox="1">
            <a:spLocks/>
          </p:cNvSpPr>
          <p:nvPr/>
        </p:nvSpPr>
        <p:spPr>
          <a:xfrm>
            <a:off x="322117" y="2022764"/>
            <a:ext cx="8998527" cy="4073237"/>
          </a:xfrm>
          <a:prstGeom prst="rect">
            <a:avLst/>
          </a:prstGeom>
        </p:spPr>
        <p:txBody>
          <a:bodyPr/>
          <a:lstStyle>
            <a:lvl1pPr marL="243848" indent="-243848" algn="l" defTabSz="975390" rtl="0" eaLnBrk="1" latinLnBrk="0" hangingPunct="1">
              <a:lnSpc>
                <a:spcPct val="90000"/>
              </a:lnSpc>
              <a:spcBef>
                <a:spcPts val="1067"/>
              </a:spcBef>
              <a:buFont typeface="Arial" panose="020B0604020202020204" pitchFamily="34" charset="0"/>
              <a:buChar char="•"/>
              <a:defRPr sz="2987" kern="1200">
                <a:solidFill>
                  <a:schemeClr val="tx1"/>
                </a:solidFill>
                <a:latin typeface="+mn-lt"/>
                <a:ea typeface="+mn-ea"/>
                <a:cs typeface="+mn-cs"/>
              </a:defRPr>
            </a:lvl1pPr>
            <a:lvl2pPr marL="731543" indent="-243848" algn="l" defTabSz="975390" rtl="0" eaLnBrk="1" latinLnBrk="0" hangingPunct="1">
              <a:lnSpc>
                <a:spcPct val="90000"/>
              </a:lnSpc>
              <a:spcBef>
                <a:spcPts val="533"/>
              </a:spcBef>
              <a:buFont typeface="Arial" panose="020B0604020202020204" pitchFamily="34" charset="0"/>
              <a:buChar char="•"/>
              <a:defRPr sz="2560" kern="1200">
                <a:solidFill>
                  <a:schemeClr val="tx1"/>
                </a:solidFill>
                <a:latin typeface="+mn-lt"/>
                <a:ea typeface="+mn-ea"/>
                <a:cs typeface="+mn-cs"/>
              </a:defRPr>
            </a:lvl2pPr>
            <a:lvl3pPr marL="1219238" indent="-243848" algn="l" defTabSz="975390" rtl="0" eaLnBrk="1" latinLnBrk="0" hangingPunct="1">
              <a:lnSpc>
                <a:spcPct val="90000"/>
              </a:lnSpc>
              <a:spcBef>
                <a:spcPts val="533"/>
              </a:spcBef>
              <a:buFont typeface="Arial" panose="020B0604020202020204" pitchFamily="34" charset="0"/>
              <a:buChar char="•"/>
              <a:defRPr sz="2133" kern="1200">
                <a:solidFill>
                  <a:schemeClr val="tx1"/>
                </a:solidFill>
                <a:latin typeface="+mn-lt"/>
                <a:ea typeface="+mn-ea"/>
                <a:cs typeface="+mn-cs"/>
              </a:defRPr>
            </a:lvl3pPr>
            <a:lvl4pPr marL="1706933"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4pPr>
            <a:lvl5pPr marL="219462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5pPr>
            <a:lvl6pPr marL="268232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6pPr>
            <a:lvl7pPr marL="317001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7pPr>
            <a:lvl8pPr marL="365771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8pPr>
            <a:lvl9pPr marL="4145410"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9pPr>
          </a:lstStyle>
          <a:p>
            <a:pPr marL="0" indent="0">
              <a:buNone/>
            </a:pPr>
            <a:r>
              <a:rPr lang="es-MX" dirty="0"/>
              <a:t> </a:t>
            </a:r>
            <a:endParaRPr lang="en-US" dirty="0"/>
          </a:p>
          <a:p>
            <a:pPr marL="342900" lvl="0" indent="-342900">
              <a:lnSpc>
                <a:spcPct val="100000"/>
              </a:lnSpc>
              <a:spcBef>
                <a:spcPts val="600"/>
              </a:spcBef>
              <a:buFont typeface="+mj-lt"/>
              <a:buAutoNum type="arabicPeriod"/>
            </a:pPr>
            <a:r>
              <a:rPr lang="en-US" sz="3200" b="1" dirty="0" smtClean="0"/>
              <a:t> Which </a:t>
            </a:r>
            <a:r>
              <a:rPr lang="en-US" sz="3200" b="1" dirty="0"/>
              <a:t>language did your child learn when he or she first began to talk?  </a:t>
            </a:r>
            <a:endParaRPr lang="en-US" sz="3200" dirty="0"/>
          </a:p>
          <a:p>
            <a:pPr marL="342900" lvl="0" indent="-342900">
              <a:lnSpc>
                <a:spcPct val="100000"/>
              </a:lnSpc>
              <a:spcBef>
                <a:spcPts val="600"/>
              </a:spcBef>
              <a:buFont typeface="+mj-lt"/>
              <a:buAutoNum type="arabicPeriod"/>
            </a:pPr>
            <a:r>
              <a:rPr lang="en-US" sz="3200" b="1" dirty="0" smtClean="0"/>
              <a:t> Which </a:t>
            </a:r>
            <a:r>
              <a:rPr lang="en-US" sz="3200" b="1" dirty="0"/>
              <a:t>language does your child most frequently use at home?</a:t>
            </a:r>
            <a:r>
              <a:rPr lang="en-US" sz="3200" dirty="0"/>
              <a:t>  	</a:t>
            </a:r>
          </a:p>
          <a:p>
            <a:pPr marL="342900" lvl="0" indent="-342900">
              <a:lnSpc>
                <a:spcPct val="100000"/>
              </a:lnSpc>
              <a:spcBef>
                <a:spcPts val="600"/>
              </a:spcBef>
              <a:buFont typeface="+mj-lt"/>
              <a:buAutoNum type="arabicPeriod"/>
            </a:pPr>
            <a:r>
              <a:rPr lang="en-US" sz="3200" b="1" dirty="0" smtClean="0"/>
              <a:t> Which </a:t>
            </a:r>
            <a:r>
              <a:rPr lang="en-US" sz="3200" b="1" dirty="0"/>
              <a:t>language do you use most frequently to speak to your child?</a:t>
            </a:r>
            <a:r>
              <a:rPr lang="en-US" sz="3200" dirty="0"/>
              <a:t>  	</a:t>
            </a:r>
            <a:endParaRPr lang="en-US" sz="3200" dirty="0" smtClean="0"/>
          </a:p>
          <a:p>
            <a:pPr marL="342900" lvl="0" indent="-342900">
              <a:lnSpc>
                <a:spcPct val="100000"/>
              </a:lnSpc>
              <a:spcBef>
                <a:spcPts val="600"/>
              </a:spcBef>
              <a:buFont typeface="+mj-lt"/>
              <a:buAutoNum type="arabicPeriod"/>
            </a:pPr>
            <a:r>
              <a:rPr lang="en-US" sz="3200" b="1" dirty="0" smtClean="0"/>
              <a:t> Which </a:t>
            </a:r>
            <a:r>
              <a:rPr lang="en-US" sz="3200" b="1" dirty="0"/>
              <a:t>language is most often spoken by adults in the home? 	</a:t>
            </a:r>
            <a:endParaRPr lang="en-US" sz="3200" dirty="0"/>
          </a:p>
        </p:txBody>
      </p:sp>
    </p:spTree>
    <p:extLst>
      <p:ext uri="{BB962C8B-B14F-4D97-AF65-F5344CB8AC3E}">
        <p14:creationId xmlns:p14="http://schemas.microsoft.com/office/powerpoint/2010/main" val="9502918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txBox="1">
            <a:spLocks noChangeArrowheads="1"/>
          </p:cNvSpPr>
          <p:nvPr/>
        </p:nvSpPr>
        <p:spPr>
          <a:xfrm>
            <a:off x="193965" y="1138464"/>
            <a:ext cx="9476508" cy="842736"/>
          </a:xfrm>
          <a:prstGeom prst="rect">
            <a:avLst/>
          </a:prstGeom>
        </p:spPr>
        <p:txBody>
          <a:bodyPr/>
          <a:lstStyle>
            <a:lvl1pPr algn="l" defTabSz="975390" rtl="0" eaLnBrk="1" latinLnBrk="0" hangingPunct="1">
              <a:lnSpc>
                <a:spcPct val="90000"/>
              </a:lnSpc>
              <a:spcBef>
                <a:spcPct val="0"/>
              </a:spcBef>
              <a:buNone/>
              <a:defRPr sz="4693" kern="1200">
                <a:solidFill>
                  <a:schemeClr val="tx1"/>
                </a:solidFill>
                <a:latin typeface="+mj-lt"/>
                <a:ea typeface="+mj-ea"/>
                <a:cs typeface="+mj-cs"/>
              </a:defRPr>
            </a:lvl1pPr>
          </a:lstStyle>
          <a:p>
            <a:pPr algn="ctr">
              <a:lnSpc>
                <a:spcPct val="100000"/>
              </a:lnSpc>
            </a:pPr>
            <a:r>
              <a:rPr lang="en-US" sz="3800" dirty="0" smtClean="0">
                <a:solidFill>
                  <a:srgbClr val="70AD47"/>
                </a:solidFill>
              </a:rPr>
              <a:t>Language Proficiency Assessment</a:t>
            </a:r>
            <a:endParaRPr lang="en-US" sz="3800" dirty="0">
              <a:solidFill>
                <a:srgbClr val="70AD47"/>
              </a:solidFill>
            </a:endParaRPr>
          </a:p>
        </p:txBody>
      </p:sp>
      <p:sp>
        <p:nvSpPr>
          <p:cNvPr id="3" name="Text Placeholder 3"/>
          <p:cNvSpPr txBox="1">
            <a:spLocks/>
          </p:cNvSpPr>
          <p:nvPr/>
        </p:nvSpPr>
        <p:spPr>
          <a:xfrm>
            <a:off x="564865" y="2563087"/>
            <a:ext cx="2660071" cy="4073237"/>
          </a:xfrm>
          <a:prstGeom prst="rect">
            <a:avLst/>
          </a:prstGeom>
        </p:spPr>
        <p:txBody>
          <a:bodyPr/>
          <a:lstStyle>
            <a:lvl1pPr marL="243848" indent="-243848" algn="l" defTabSz="975390" rtl="0" eaLnBrk="1" latinLnBrk="0" hangingPunct="1">
              <a:lnSpc>
                <a:spcPct val="90000"/>
              </a:lnSpc>
              <a:spcBef>
                <a:spcPts val="1067"/>
              </a:spcBef>
              <a:buFont typeface="Arial" panose="020B0604020202020204" pitchFamily="34" charset="0"/>
              <a:buChar char="•"/>
              <a:defRPr sz="2987" kern="1200">
                <a:solidFill>
                  <a:schemeClr val="tx1"/>
                </a:solidFill>
                <a:latin typeface="+mn-lt"/>
                <a:ea typeface="+mn-ea"/>
                <a:cs typeface="+mn-cs"/>
              </a:defRPr>
            </a:lvl1pPr>
            <a:lvl2pPr marL="731543" indent="-243848" algn="l" defTabSz="975390" rtl="0" eaLnBrk="1" latinLnBrk="0" hangingPunct="1">
              <a:lnSpc>
                <a:spcPct val="90000"/>
              </a:lnSpc>
              <a:spcBef>
                <a:spcPts val="533"/>
              </a:spcBef>
              <a:buFont typeface="Arial" panose="020B0604020202020204" pitchFamily="34" charset="0"/>
              <a:buChar char="•"/>
              <a:defRPr sz="2560" kern="1200">
                <a:solidFill>
                  <a:schemeClr val="tx1"/>
                </a:solidFill>
                <a:latin typeface="+mn-lt"/>
                <a:ea typeface="+mn-ea"/>
                <a:cs typeface="+mn-cs"/>
              </a:defRPr>
            </a:lvl2pPr>
            <a:lvl3pPr marL="1219238" indent="-243848" algn="l" defTabSz="975390" rtl="0" eaLnBrk="1" latinLnBrk="0" hangingPunct="1">
              <a:lnSpc>
                <a:spcPct val="90000"/>
              </a:lnSpc>
              <a:spcBef>
                <a:spcPts val="533"/>
              </a:spcBef>
              <a:buFont typeface="Arial" panose="020B0604020202020204" pitchFamily="34" charset="0"/>
              <a:buChar char="•"/>
              <a:defRPr sz="2133" kern="1200">
                <a:solidFill>
                  <a:schemeClr val="tx1"/>
                </a:solidFill>
                <a:latin typeface="+mn-lt"/>
                <a:ea typeface="+mn-ea"/>
                <a:cs typeface="+mn-cs"/>
              </a:defRPr>
            </a:lvl3pPr>
            <a:lvl4pPr marL="1706933"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4pPr>
            <a:lvl5pPr marL="219462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5pPr>
            <a:lvl6pPr marL="268232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6pPr>
            <a:lvl7pPr marL="317001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7pPr>
            <a:lvl8pPr marL="365771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8pPr>
            <a:lvl9pPr marL="4145410"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9pPr>
          </a:lstStyle>
          <a:p>
            <a:pPr marL="0" indent="0">
              <a:buNone/>
            </a:pPr>
            <a:r>
              <a:rPr lang="en-US" sz="4400" dirty="0" smtClean="0"/>
              <a:t>Old:</a:t>
            </a:r>
          </a:p>
          <a:p>
            <a:pPr marL="0" indent="0">
              <a:buNone/>
            </a:pPr>
            <a:r>
              <a:rPr lang="en-US" sz="4400" dirty="0" smtClean="0"/>
              <a:t>CELDT</a:t>
            </a:r>
            <a:endParaRPr lang="en-US" sz="4400" dirty="0"/>
          </a:p>
        </p:txBody>
      </p:sp>
      <p:sp>
        <p:nvSpPr>
          <p:cNvPr id="4" name="Text Placeholder 3"/>
          <p:cNvSpPr txBox="1">
            <a:spLocks/>
          </p:cNvSpPr>
          <p:nvPr/>
        </p:nvSpPr>
        <p:spPr>
          <a:xfrm>
            <a:off x="6243513" y="2521528"/>
            <a:ext cx="2660071" cy="4073237"/>
          </a:xfrm>
          <a:prstGeom prst="rect">
            <a:avLst/>
          </a:prstGeom>
        </p:spPr>
        <p:txBody>
          <a:bodyPr/>
          <a:lstStyle>
            <a:lvl1pPr marL="243848" indent="-243848" algn="l" defTabSz="975390" rtl="0" eaLnBrk="1" latinLnBrk="0" hangingPunct="1">
              <a:lnSpc>
                <a:spcPct val="90000"/>
              </a:lnSpc>
              <a:spcBef>
                <a:spcPts val="1067"/>
              </a:spcBef>
              <a:buFont typeface="Arial" panose="020B0604020202020204" pitchFamily="34" charset="0"/>
              <a:buChar char="•"/>
              <a:defRPr sz="2987" kern="1200">
                <a:solidFill>
                  <a:schemeClr val="tx1"/>
                </a:solidFill>
                <a:latin typeface="+mn-lt"/>
                <a:ea typeface="+mn-ea"/>
                <a:cs typeface="+mn-cs"/>
              </a:defRPr>
            </a:lvl1pPr>
            <a:lvl2pPr marL="731543" indent="-243848" algn="l" defTabSz="975390" rtl="0" eaLnBrk="1" latinLnBrk="0" hangingPunct="1">
              <a:lnSpc>
                <a:spcPct val="90000"/>
              </a:lnSpc>
              <a:spcBef>
                <a:spcPts val="533"/>
              </a:spcBef>
              <a:buFont typeface="Arial" panose="020B0604020202020204" pitchFamily="34" charset="0"/>
              <a:buChar char="•"/>
              <a:defRPr sz="2560" kern="1200">
                <a:solidFill>
                  <a:schemeClr val="tx1"/>
                </a:solidFill>
                <a:latin typeface="+mn-lt"/>
                <a:ea typeface="+mn-ea"/>
                <a:cs typeface="+mn-cs"/>
              </a:defRPr>
            </a:lvl2pPr>
            <a:lvl3pPr marL="1219238" indent="-243848" algn="l" defTabSz="975390" rtl="0" eaLnBrk="1" latinLnBrk="0" hangingPunct="1">
              <a:lnSpc>
                <a:spcPct val="90000"/>
              </a:lnSpc>
              <a:spcBef>
                <a:spcPts val="533"/>
              </a:spcBef>
              <a:buFont typeface="Arial" panose="020B0604020202020204" pitchFamily="34" charset="0"/>
              <a:buChar char="•"/>
              <a:defRPr sz="2133" kern="1200">
                <a:solidFill>
                  <a:schemeClr val="tx1"/>
                </a:solidFill>
                <a:latin typeface="+mn-lt"/>
                <a:ea typeface="+mn-ea"/>
                <a:cs typeface="+mn-cs"/>
              </a:defRPr>
            </a:lvl3pPr>
            <a:lvl4pPr marL="1706933"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4pPr>
            <a:lvl5pPr marL="219462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5pPr>
            <a:lvl6pPr marL="268232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6pPr>
            <a:lvl7pPr marL="317001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7pPr>
            <a:lvl8pPr marL="365771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8pPr>
            <a:lvl9pPr marL="4145410"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9pPr>
          </a:lstStyle>
          <a:p>
            <a:pPr marL="0" indent="0">
              <a:buNone/>
            </a:pPr>
            <a:r>
              <a:rPr lang="en-US" sz="4400" dirty="0" smtClean="0"/>
              <a:t>New:</a:t>
            </a:r>
          </a:p>
          <a:p>
            <a:pPr marL="0" indent="0">
              <a:buNone/>
            </a:pPr>
            <a:r>
              <a:rPr lang="en-US" sz="4400" dirty="0" smtClean="0"/>
              <a:t>    ELPAC</a:t>
            </a:r>
            <a:endParaRPr lang="en-US" sz="4400" dirty="0"/>
          </a:p>
        </p:txBody>
      </p:sp>
      <p:sp>
        <p:nvSpPr>
          <p:cNvPr id="5" name="AutoShape 2" descr="Image result for celd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4" descr="Image result for celdt"/>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054" name="Picture 6" descr="http://www.cnusd.k12.ca.us/cms/lib/CA01001152/Centricity/Domain/4563/CELDT_TCM_09-1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2775" y="3420331"/>
            <a:ext cx="2857500" cy="1352550"/>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https://www.elpac.org/rsc/img/ELPAC-logo.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74734" y="3887062"/>
            <a:ext cx="222885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23747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txBox="1">
            <a:spLocks noChangeArrowheads="1"/>
          </p:cNvSpPr>
          <p:nvPr/>
        </p:nvSpPr>
        <p:spPr>
          <a:xfrm>
            <a:off x="353292" y="43949"/>
            <a:ext cx="9476508" cy="842736"/>
          </a:xfrm>
          <a:prstGeom prst="rect">
            <a:avLst/>
          </a:prstGeom>
        </p:spPr>
        <p:txBody>
          <a:bodyPr/>
          <a:lstStyle>
            <a:lvl1pPr algn="l" defTabSz="975390" rtl="0" eaLnBrk="1" latinLnBrk="0" hangingPunct="1">
              <a:lnSpc>
                <a:spcPct val="90000"/>
              </a:lnSpc>
              <a:spcBef>
                <a:spcPct val="0"/>
              </a:spcBef>
              <a:buNone/>
              <a:defRPr sz="4693" kern="1200">
                <a:solidFill>
                  <a:schemeClr val="tx1"/>
                </a:solidFill>
                <a:latin typeface="+mj-lt"/>
                <a:ea typeface="+mj-ea"/>
                <a:cs typeface="+mj-cs"/>
              </a:defRPr>
            </a:lvl1pPr>
          </a:lstStyle>
          <a:p>
            <a:pPr>
              <a:lnSpc>
                <a:spcPct val="100000"/>
              </a:lnSpc>
            </a:pPr>
            <a:endParaRPr lang="en-US" sz="3600" dirty="0">
              <a:solidFill>
                <a:srgbClr val="70AD47"/>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2409585395"/>
              </p:ext>
            </p:extLst>
          </p:nvPr>
        </p:nvGraphicFramePr>
        <p:xfrm>
          <a:off x="731202" y="1440875"/>
          <a:ext cx="8367395" cy="4862942"/>
        </p:xfrm>
        <a:graphic>
          <a:graphicData uri="http://schemas.openxmlformats.org/drawingml/2006/table">
            <a:tbl>
              <a:tblPr firstRow="1" firstCol="1" bandRow="1">
                <a:tableStyleId>{5C22544A-7EE6-4342-B048-85BDC9FD1C3A}</a:tableStyleId>
              </a:tblPr>
              <a:tblGrid>
                <a:gridCol w="1195070"/>
                <a:gridCol w="1135583"/>
                <a:gridCol w="1254557"/>
                <a:gridCol w="1253115"/>
                <a:gridCol w="1137660"/>
                <a:gridCol w="1065213"/>
                <a:gridCol w="1326197"/>
              </a:tblGrid>
              <a:tr h="961879">
                <a:tc>
                  <a:txBody>
                    <a:bodyPr/>
                    <a:lstStyle/>
                    <a:p>
                      <a:pPr marL="0" marR="0">
                        <a:lnSpc>
                          <a:spcPct val="115000"/>
                        </a:lnSpc>
                        <a:spcBef>
                          <a:spcPts val="0"/>
                        </a:spcBef>
                        <a:spcAft>
                          <a:spcPts val="0"/>
                        </a:spcAft>
                      </a:pPr>
                      <a:r>
                        <a:rPr lang="en-US" sz="1600" dirty="0">
                          <a:effectLst/>
                        </a:rPr>
                        <a:t>CELDT Level*</a:t>
                      </a:r>
                      <a:endParaRPr lang="en-US" sz="16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dirty="0">
                          <a:effectLst/>
                        </a:rPr>
                        <a:t>Beginning </a:t>
                      </a:r>
                      <a:endParaRPr lang="en-US" sz="16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dirty="0">
                          <a:effectLst/>
                        </a:rPr>
                        <a:t>Early Intermediate</a:t>
                      </a:r>
                      <a:endParaRPr lang="en-US" sz="16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a:effectLst/>
                        </a:rPr>
                        <a:t>Intermediate</a:t>
                      </a:r>
                      <a:endParaRPr lang="en-US" sz="16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a:effectLst/>
                        </a:rPr>
                        <a:t>Early Advanced </a:t>
                      </a:r>
                      <a:endParaRPr lang="en-US" sz="16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a:effectLst/>
                        </a:rPr>
                        <a:t>Advanced</a:t>
                      </a:r>
                      <a:endParaRPr lang="en-US" sz="16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300" dirty="0" err="1" smtClean="0">
                          <a:effectLst/>
                        </a:rPr>
                        <a:t>Reclassifica</a:t>
                      </a:r>
                      <a:r>
                        <a:rPr lang="en-US" sz="1300" dirty="0" smtClean="0">
                          <a:effectLst/>
                        </a:rPr>
                        <a:t> </a:t>
                      </a:r>
                      <a:r>
                        <a:rPr lang="en-US" sz="1300" dirty="0" err="1" smtClean="0">
                          <a:effectLst/>
                        </a:rPr>
                        <a:t>tion</a:t>
                      </a:r>
                      <a:r>
                        <a:rPr lang="en-US" sz="1300" dirty="0" smtClean="0">
                          <a:effectLst/>
                        </a:rPr>
                        <a:t> </a:t>
                      </a:r>
                      <a:endParaRPr lang="en-US" sz="1300" dirty="0">
                        <a:effectLst/>
                        <a:latin typeface="Calibri"/>
                        <a:ea typeface="Calibri"/>
                        <a:cs typeface="Times New Roman"/>
                      </a:endParaRPr>
                    </a:p>
                  </a:txBody>
                  <a:tcPr marL="68580" marR="68580" marT="0" marB="0"/>
                </a:tc>
              </a:tr>
              <a:tr h="427534">
                <a:tc rowSpan="6">
                  <a:txBody>
                    <a:bodyPr/>
                    <a:lstStyle/>
                    <a:p>
                      <a:pPr marL="0" marR="0">
                        <a:lnSpc>
                          <a:spcPct val="115000"/>
                        </a:lnSpc>
                        <a:spcBef>
                          <a:spcPts val="600"/>
                        </a:spcBef>
                        <a:spcAft>
                          <a:spcPts val="600"/>
                        </a:spcAft>
                      </a:pPr>
                      <a:r>
                        <a:rPr lang="en-US" sz="1600">
                          <a:effectLst/>
                        </a:rPr>
                        <a:t>Progress Expected in Language Proficiency </a:t>
                      </a:r>
                      <a:endParaRPr lang="en-US" sz="1600">
                        <a:effectLst/>
                        <a:latin typeface="Calibri"/>
                        <a:ea typeface="Calibri"/>
                        <a:cs typeface="Times New Roman"/>
                      </a:endParaRPr>
                    </a:p>
                  </a:txBody>
                  <a:tcPr marL="68580" marR="68580" marT="0" marB="0"/>
                </a:tc>
                <a:tc>
                  <a:txBody>
                    <a:bodyPr/>
                    <a:lstStyle/>
                    <a:p>
                      <a:pPr marL="0" marR="0">
                        <a:lnSpc>
                          <a:spcPct val="115000"/>
                        </a:lnSpc>
                        <a:spcBef>
                          <a:spcPts val="600"/>
                        </a:spcBef>
                        <a:spcAft>
                          <a:spcPts val="600"/>
                        </a:spcAft>
                      </a:pPr>
                      <a:r>
                        <a:rPr lang="en-US" sz="1600">
                          <a:effectLst/>
                        </a:rPr>
                        <a:t>Year One </a:t>
                      </a:r>
                      <a:endParaRPr lang="en-US" sz="1600">
                        <a:effectLst/>
                        <a:latin typeface="Calibri"/>
                        <a:ea typeface="Calibri"/>
                        <a:cs typeface="Times New Roman"/>
                      </a:endParaRPr>
                    </a:p>
                  </a:txBody>
                  <a:tcPr marL="68580" marR="68580" marT="0" marB="0"/>
                </a:tc>
                <a:tc>
                  <a:txBody>
                    <a:bodyPr/>
                    <a:lstStyle/>
                    <a:p>
                      <a:pPr marL="0" marR="0">
                        <a:lnSpc>
                          <a:spcPct val="115000"/>
                        </a:lnSpc>
                        <a:spcBef>
                          <a:spcPts val="600"/>
                        </a:spcBef>
                        <a:spcAft>
                          <a:spcPts val="600"/>
                        </a:spcAft>
                      </a:pPr>
                      <a:r>
                        <a:rPr lang="en-US" sz="1600" dirty="0">
                          <a:effectLst/>
                        </a:rPr>
                        <a:t>Year Two</a:t>
                      </a:r>
                      <a:endParaRPr lang="en-US" sz="1600" dirty="0">
                        <a:effectLst/>
                        <a:latin typeface="Calibri"/>
                        <a:ea typeface="Calibri"/>
                        <a:cs typeface="Times New Roman"/>
                      </a:endParaRPr>
                    </a:p>
                  </a:txBody>
                  <a:tcPr marL="68580" marR="68580" marT="0" marB="0"/>
                </a:tc>
                <a:tc>
                  <a:txBody>
                    <a:bodyPr/>
                    <a:lstStyle/>
                    <a:p>
                      <a:pPr marL="0" marR="0">
                        <a:lnSpc>
                          <a:spcPct val="115000"/>
                        </a:lnSpc>
                        <a:spcBef>
                          <a:spcPts val="600"/>
                        </a:spcBef>
                        <a:spcAft>
                          <a:spcPts val="600"/>
                        </a:spcAft>
                      </a:pPr>
                      <a:r>
                        <a:rPr lang="en-US" sz="1600" dirty="0">
                          <a:effectLst/>
                        </a:rPr>
                        <a:t>Year Three</a:t>
                      </a:r>
                      <a:endParaRPr lang="en-US" sz="1600" dirty="0">
                        <a:effectLst/>
                        <a:latin typeface="Calibri"/>
                        <a:ea typeface="Calibri"/>
                        <a:cs typeface="Times New Roman"/>
                      </a:endParaRPr>
                    </a:p>
                  </a:txBody>
                  <a:tcPr marL="68580" marR="68580" marT="0" marB="0"/>
                </a:tc>
                <a:tc>
                  <a:txBody>
                    <a:bodyPr/>
                    <a:lstStyle/>
                    <a:p>
                      <a:pPr marL="0" marR="0">
                        <a:lnSpc>
                          <a:spcPct val="115000"/>
                        </a:lnSpc>
                        <a:spcBef>
                          <a:spcPts val="600"/>
                        </a:spcBef>
                        <a:spcAft>
                          <a:spcPts val="600"/>
                        </a:spcAft>
                      </a:pPr>
                      <a:r>
                        <a:rPr lang="en-US" sz="1600">
                          <a:effectLst/>
                        </a:rPr>
                        <a:t>Year Four</a:t>
                      </a:r>
                      <a:endParaRPr lang="en-US" sz="1600">
                        <a:effectLst/>
                        <a:latin typeface="Calibri"/>
                        <a:ea typeface="Calibri"/>
                        <a:cs typeface="Times New Roman"/>
                      </a:endParaRPr>
                    </a:p>
                  </a:txBody>
                  <a:tcPr marL="68580" marR="68580" marT="0" marB="0"/>
                </a:tc>
                <a:tc>
                  <a:txBody>
                    <a:bodyPr/>
                    <a:lstStyle/>
                    <a:p>
                      <a:pPr marL="0" marR="0">
                        <a:lnSpc>
                          <a:spcPct val="115000"/>
                        </a:lnSpc>
                        <a:spcBef>
                          <a:spcPts val="600"/>
                        </a:spcBef>
                        <a:spcAft>
                          <a:spcPts val="600"/>
                        </a:spcAft>
                      </a:pPr>
                      <a:r>
                        <a:rPr lang="en-US" sz="1600">
                          <a:effectLst/>
                        </a:rPr>
                        <a:t>Year Five</a:t>
                      </a:r>
                      <a:endParaRPr lang="en-US" sz="1600">
                        <a:effectLst/>
                        <a:latin typeface="Calibri"/>
                        <a:ea typeface="Calibri"/>
                        <a:cs typeface="Times New Roman"/>
                      </a:endParaRPr>
                    </a:p>
                  </a:txBody>
                  <a:tcPr marL="68580" marR="68580" marT="0" marB="0"/>
                </a:tc>
                <a:tc>
                  <a:txBody>
                    <a:bodyPr/>
                    <a:lstStyle/>
                    <a:p>
                      <a:pPr marL="0" marR="0">
                        <a:lnSpc>
                          <a:spcPct val="115000"/>
                        </a:lnSpc>
                        <a:spcBef>
                          <a:spcPts val="600"/>
                        </a:spcBef>
                        <a:spcAft>
                          <a:spcPts val="600"/>
                        </a:spcAft>
                      </a:pPr>
                      <a:r>
                        <a:rPr lang="en-US" sz="1600">
                          <a:effectLst/>
                        </a:rPr>
                        <a:t>Year Six</a:t>
                      </a:r>
                      <a:endParaRPr lang="en-US" sz="1600">
                        <a:effectLst/>
                        <a:latin typeface="Calibri"/>
                        <a:ea typeface="Calibri"/>
                        <a:cs typeface="Times New Roman"/>
                      </a:endParaRPr>
                    </a:p>
                  </a:txBody>
                  <a:tcPr marL="68580" marR="68580" marT="0" marB="0"/>
                </a:tc>
              </a:tr>
              <a:tr h="427534">
                <a:tc vMerge="1">
                  <a:txBody>
                    <a:bodyPr/>
                    <a:lstStyle/>
                    <a:p>
                      <a:endParaRPr lang="en-US"/>
                    </a:p>
                  </a:txBody>
                  <a:tcPr/>
                </a:tc>
                <a:tc>
                  <a:txBody>
                    <a:bodyPr/>
                    <a:lstStyle/>
                    <a:p>
                      <a:pPr marL="0" marR="0">
                        <a:lnSpc>
                          <a:spcPct val="115000"/>
                        </a:lnSpc>
                        <a:spcBef>
                          <a:spcPts val="600"/>
                        </a:spcBef>
                        <a:spcAft>
                          <a:spcPts val="600"/>
                        </a:spcAft>
                      </a:pPr>
                      <a:r>
                        <a:rPr lang="en-US" sz="1600">
                          <a:effectLst/>
                        </a:rPr>
                        <a:t> </a:t>
                      </a:r>
                      <a:endParaRPr lang="en-US" sz="1600">
                        <a:effectLst/>
                        <a:latin typeface="Calibri"/>
                        <a:ea typeface="Calibri"/>
                        <a:cs typeface="Times New Roman"/>
                      </a:endParaRPr>
                    </a:p>
                  </a:txBody>
                  <a:tcPr marL="68580" marR="68580" marT="0" marB="0"/>
                </a:tc>
                <a:tc>
                  <a:txBody>
                    <a:bodyPr/>
                    <a:lstStyle/>
                    <a:p>
                      <a:pPr marL="0" marR="0">
                        <a:lnSpc>
                          <a:spcPct val="115000"/>
                        </a:lnSpc>
                        <a:spcBef>
                          <a:spcPts val="600"/>
                        </a:spcBef>
                        <a:spcAft>
                          <a:spcPts val="600"/>
                        </a:spcAft>
                      </a:pPr>
                      <a:r>
                        <a:rPr lang="en-US" sz="1600">
                          <a:effectLst/>
                        </a:rPr>
                        <a:t>Year One </a:t>
                      </a:r>
                      <a:endParaRPr lang="en-US" sz="1600">
                        <a:effectLst/>
                        <a:latin typeface="Calibri"/>
                        <a:ea typeface="Calibri"/>
                        <a:cs typeface="Times New Roman"/>
                      </a:endParaRPr>
                    </a:p>
                  </a:txBody>
                  <a:tcPr marL="68580" marR="68580" marT="0" marB="0"/>
                </a:tc>
                <a:tc>
                  <a:txBody>
                    <a:bodyPr/>
                    <a:lstStyle/>
                    <a:p>
                      <a:pPr marL="0" marR="0">
                        <a:lnSpc>
                          <a:spcPct val="115000"/>
                        </a:lnSpc>
                        <a:spcBef>
                          <a:spcPts val="600"/>
                        </a:spcBef>
                        <a:spcAft>
                          <a:spcPts val="600"/>
                        </a:spcAft>
                      </a:pPr>
                      <a:r>
                        <a:rPr lang="en-US" sz="1600" dirty="0">
                          <a:effectLst/>
                        </a:rPr>
                        <a:t>Year Two</a:t>
                      </a:r>
                      <a:endParaRPr lang="en-US" sz="1600" dirty="0">
                        <a:effectLst/>
                        <a:latin typeface="Calibri"/>
                        <a:ea typeface="Calibri"/>
                        <a:cs typeface="Times New Roman"/>
                      </a:endParaRPr>
                    </a:p>
                  </a:txBody>
                  <a:tcPr marL="68580" marR="68580" marT="0" marB="0"/>
                </a:tc>
                <a:tc>
                  <a:txBody>
                    <a:bodyPr/>
                    <a:lstStyle/>
                    <a:p>
                      <a:pPr marL="0" marR="0">
                        <a:lnSpc>
                          <a:spcPct val="115000"/>
                        </a:lnSpc>
                        <a:spcBef>
                          <a:spcPts val="600"/>
                        </a:spcBef>
                        <a:spcAft>
                          <a:spcPts val="600"/>
                        </a:spcAft>
                      </a:pPr>
                      <a:r>
                        <a:rPr lang="en-US" sz="1600">
                          <a:effectLst/>
                        </a:rPr>
                        <a:t>Year Three</a:t>
                      </a:r>
                      <a:endParaRPr lang="en-US" sz="1600">
                        <a:effectLst/>
                        <a:latin typeface="Calibri"/>
                        <a:ea typeface="Calibri"/>
                        <a:cs typeface="Times New Roman"/>
                      </a:endParaRPr>
                    </a:p>
                  </a:txBody>
                  <a:tcPr marL="68580" marR="68580" marT="0" marB="0"/>
                </a:tc>
                <a:tc>
                  <a:txBody>
                    <a:bodyPr/>
                    <a:lstStyle/>
                    <a:p>
                      <a:pPr marL="0" marR="0">
                        <a:lnSpc>
                          <a:spcPct val="115000"/>
                        </a:lnSpc>
                        <a:spcBef>
                          <a:spcPts val="600"/>
                        </a:spcBef>
                        <a:spcAft>
                          <a:spcPts val="600"/>
                        </a:spcAft>
                      </a:pPr>
                      <a:r>
                        <a:rPr lang="en-US" sz="1600">
                          <a:effectLst/>
                        </a:rPr>
                        <a:t>Year Four</a:t>
                      </a:r>
                      <a:endParaRPr lang="en-US" sz="1600">
                        <a:effectLst/>
                        <a:latin typeface="Calibri"/>
                        <a:ea typeface="Calibri"/>
                        <a:cs typeface="Times New Roman"/>
                      </a:endParaRPr>
                    </a:p>
                  </a:txBody>
                  <a:tcPr marL="68580" marR="68580" marT="0" marB="0"/>
                </a:tc>
                <a:tc>
                  <a:txBody>
                    <a:bodyPr/>
                    <a:lstStyle/>
                    <a:p>
                      <a:pPr marL="0" marR="0">
                        <a:lnSpc>
                          <a:spcPct val="115000"/>
                        </a:lnSpc>
                        <a:spcBef>
                          <a:spcPts val="600"/>
                        </a:spcBef>
                        <a:spcAft>
                          <a:spcPts val="600"/>
                        </a:spcAft>
                      </a:pPr>
                      <a:r>
                        <a:rPr lang="en-US" sz="1600">
                          <a:effectLst/>
                        </a:rPr>
                        <a:t>Year Five</a:t>
                      </a:r>
                      <a:endParaRPr lang="en-US" sz="1600">
                        <a:effectLst/>
                        <a:latin typeface="Calibri"/>
                        <a:ea typeface="Calibri"/>
                        <a:cs typeface="Times New Roman"/>
                      </a:endParaRPr>
                    </a:p>
                  </a:txBody>
                  <a:tcPr marL="68580" marR="68580" marT="0" marB="0"/>
                </a:tc>
              </a:tr>
              <a:tr h="427534">
                <a:tc vMerge="1">
                  <a:txBody>
                    <a:bodyPr/>
                    <a:lstStyle/>
                    <a:p>
                      <a:endParaRPr lang="en-US"/>
                    </a:p>
                  </a:txBody>
                  <a:tcPr/>
                </a:tc>
                <a:tc>
                  <a:txBody>
                    <a:bodyPr/>
                    <a:lstStyle/>
                    <a:p>
                      <a:pPr marL="0" marR="0">
                        <a:lnSpc>
                          <a:spcPct val="115000"/>
                        </a:lnSpc>
                        <a:spcBef>
                          <a:spcPts val="600"/>
                        </a:spcBef>
                        <a:spcAft>
                          <a:spcPts val="600"/>
                        </a:spcAft>
                      </a:pPr>
                      <a:r>
                        <a:rPr lang="en-US" sz="1600">
                          <a:effectLst/>
                        </a:rPr>
                        <a:t> </a:t>
                      </a:r>
                      <a:endParaRPr lang="en-US" sz="1600">
                        <a:effectLst/>
                        <a:latin typeface="Calibri"/>
                        <a:ea typeface="Calibri"/>
                        <a:cs typeface="Times New Roman"/>
                      </a:endParaRPr>
                    </a:p>
                  </a:txBody>
                  <a:tcPr marL="68580" marR="68580" marT="0" marB="0"/>
                </a:tc>
                <a:tc>
                  <a:txBody>
                    <a:bodyPr/>
                    <a:lstStyle/>
                    <a:p>
                      <a:pPr marL="0" marR="0">
                        <a:lnSpc>
                          <a:spcPct val="115000"/>
                        </a:lnSpc>
                        <a:spcBef>
                          <a:spcPts val="600"/>
                        </a:spcBef>
                        <a:spcAft>
                          <a:spcPts val="600"/>
                        </a:spcAft>
                      </a:pPr>
                      <a:r>
                        <a:rPr lang="en-US" sz="1600">
                          <a:effectLst/>
                        </a:rPr>
                        <a:t> </a:t>
                      </a:r>
                      <a:endParaRPr lang="en-US" sz="1600">
                        <a:effectLst/>
                        <a:latin typeface="Calibri"/>
                        <a:ea typeface="Calibri"/>
                        <a:cs typeface="Times New Roman"/>
                      </a:endParaRPr>
                    </a:p>
                  </a:txBody>
                  <a:tcPr marL="68580" marR="68580" marT="0" marB="0"/>
                </a:tc>
                <a:tc>
                  <a:txBody>
                    <a:bodyPr/>
                    <a:lstStyle/>
                    <a:p>
                      <a:pPr marL="0" marR="0">
                        <a:lnSpc>
                          <a:spcPct val="115000"/>
                        </a:lnSpc>
                        <a:spcBef>
                          <a:spcPts val="600"/>
                        </a:spcBef>
                        <a:spcAft>
                          <a:spcPts val="600"/>
                        </a:spcAft>
                      </a:pPr>
                      <a:r>
                        <a:rPr lang="en-US" sz="1600" dirty="0">
                          <a:effectLst/>
                        </a:rPr>
                        <a:t>Year One </a:t>
                      </a:r>
                      <a:endParaRPr lang="en-US" sz="1600" dirty="0">
                        <a:effectLst/>
                        <a:latin typeface="Calibri"/>
                        <a:ea typeface="Calibri"/>
                        <a:cs typeface="Times New Roman"/>
                      </a:endParaRPr>
                    </a:p>
                  </a:txBody>
                  <a:tcPr marL="68580" marR="68580" marT="0" marB="0"/>
                </a:tc>
                <a:tc>
                  <a:txBody>
                    <a:bodyPr/>
                    <a:lstStyle/>
                    <a:p>
                      <a:pPr marL="0" marR="0">
                        <a:lnSpc>
                          <a:spcPct val="115000"/>
                        </a:lnSpc>
                        <a:spcBef>
                          <a:spcPts val="600"/>
                        </a:spcBef>
                        <a:spcAft>
                          <a:spcPts val="600"/>
                        </a:spcAft>
                      </a:pPr>
                      <a:r>
                        <a:rPr lang="en-US" sz="1600" dirty="0">
                          <a:effectLst/>
                        </a:rPr>
                        <a:t>Year Two</a:t>
                      </a:r>
                      <a:endParaRPr lang="en-US" sz="1600" dirty="0">
                        <a:effectLst/>
                        <a:latin typeface="Calibri"/>
                        <a:ea typeface="Calibri"/>
                        <a:cs typeface="Times New Roman"/>
                      </a:endParaRPr>
                    </a:p>
                  </a:txBody>
                  <a:tcPr marL="68580" marR="68580" marT="0" marB="0"/>
                </a:tc>
                <a:tc>
                  <a:txBody>
                    <a:bodyPr/>
                    <a:lstStyle/>
                    <a:p>
                      <a:pPr marL="0" marR="0">
                        <a:lnSpc>
                          <a:spcPct val="115000"/>
                        </a:lnSpc>
                        <a:spcBef>
                          <a:spcPts val="600"/>
                        </a:spcBef>
                        <a:spcAft>
                          <a:spcPts val="600"/>
                        </a:spcAft>
                      </a:pPr>
                      <a:r>
                        <a:rPr lang="en-US" sz="1600">
                          <a:effectLst/>
                        </a:rPr>
                        <a:t>Year Three</a:t>
                      </a:r>
                      <a:endParaRPr lang="en-US" sz="1600">
                        <a:effectLst/>
                        <a:latin typeface="Calibri"/>
                        <a:ea typeface="Calibri"/>
                        <a:cs typeface="Times New Roman"/>
                      </a:endParaRPr>
                    </a:p>
                  </a:txBody>
                  <a:tcPr marL="68580" marR="68580" marT="0" marB="0"/>
                </a:tc>
                <a:tc>
                  <a:txBody>
                    <a:bodyPr/>
                    <a:lstStyle/>
                    <a:p>
                      <a:pPr marL="0" marR="0">
                        <a:lnSpc>
                          <a:spcPct val="115000"/>
                        </a:lnSpc>
                        <a:spcBef>
                          <a:spcPts val="600"/>
                        </a:spcBef>
                        <a:spcAft>
                          <a:spcPts val="600"/>
                        </a:spcAft>
                      </a:pPr>
                      <a:r>
                        <a:rPr lang="en-US" sz="1600">
                          <a:effectLst/>
                        </a:rPr>
                        <a:t>Year Four</a:t>
                      </a:r>
                      <a:endParaRPr lang="en-US" sz="1600">
                        <a:effectLst/>
                        <a:latin typeface="Calibri"/>
                        <a:ea typeface="Calibri"/>
                        <a:cs typeface="Times New Roman"/>
                      </a:endParaRPr>
                    </a:p>
                  </a:txBody>
                  <a:tcPr marL="68580" marR="68580" marT="0" marB="0"/>
                </a:tc>
              </a:tr>
              <a:tr h="427534">
                <a:tc vMerge="1">
                  <a:txBody>
                    <a:bodyPr/>
                    <a:lstStyle/>
                    <a:p>
                      <a:endParaRPr lang="en-US"/>
                    </a:p>
                  </a:txBody>
                  <a:tcPr/>
                </a:tc>
                <a:tc>
                  <a:txBody>
                    <a:bodyPr/>
                    <a:lstStyle/>
                    <a:p>
                      <a:pPr marL="0" marR="0">
                        <a:lnSpc>
                          <a:spcPct val="115000"/>
                        </a:lnSpc>
                        <a:spcBef>
                          <a:spcPts val="600"/>
                        </a:spcBef>
                        <a:spcAft>
                          <a:spcPts val="600"/>
                        </a:spcAft>
                      </a:pPr>
                      <a:r>
                        <a:rPr lang="en-US" sz="1600">
                          <a:effectLst/>
                        </a:rPr>
                        <a:t> </a:t>
                      </a:r>
                      <a:endParaRPr lang="en-US" sz="1600">
                        <a:effectLst/>
                        <a:latin typeface="Calibri"/>
                        <a:ea typeface="Calibri"/>
                        <a:cs typeface="Times New Roman"/>
                      </a:endParaRPr>
                    </a:p>
                  </a:txBody>
                  <a:tcPr marL="68580" marR="68580" marT="0" marB="0"/>
                </a:tc>
                <a:tc>
                  <a:txBody>
                    <a:bodyPr/>
                    <a:lstStyle/>
                    <a:p>
                      <a:pPr marL="0" marR="0">
                        <a:lnSpc>
                          <a:spcPct val="115000"/>
                        </a:lnSpc>
                        <a:spcBef>
                          <a:spcPts val="600"/>
                        </a:spcBef>
                        <a:spcAft>
                          <a:spcPts val="600"/>
                        </a:spcAft>
                      </a:pPr>
                      <a:r>
                        <a:rPr lang="en-US" sz="1600">
                          <a:effectLst/>
                        </a:rPr>
                        <a:t> </a:t>
                      </a:r>
                      <a:endParaRPr lang="en-US" sz="1600">
                        <a:effectLst/>
                        <a:latin typeface="Calibri"/>
                        <a:ea typeface="Calibri"/>
                        <a:cs typeface="Times New Roman"/>
                      </a:endParaRPr>
                    </a:p>
                  </a:txBody>
                  <a:tcPr marL="68580" marR="68580" marT="0" marB="0"/>
                </a:tc>
                <a:tc>
                  <a:txBody>
                    <a:bodyPr/>
                    <a:lstStyle/>
                    <a:p>
                      <a:pPr marL="0" marR="0">
                        <a:lnSpc>
                          <a:spcPct val="115000"/>
                        </a:lnSpc>
                        <a:spcBef>
                          <a:spcPts val="600"/>
                        </a:spcBef>
                        <a:spcAft>
                          <a:spcPts val="600"/>
                        </a:spcAft>
                      </a:pPr>
                      <a:r>
                        <a:rPr lang="en-US" sz="1600">
                          <a:effectLst/>
                        </a:rPr>
                        <a:t> </a:t>
                      </a:r>
                      <a:endParaRPr lang="en-US" sz="1600">
                        <a:effectLst/>
                        <a:latin typeface="Calibri"/>
                        <a:ea typeface="Calibri"/>
                        <a:cs typeface="Times New Roman"/>
                      </a:endParaRPr>
                    </a:p>
                  </a:txBody>
                  <a:tcPr marL="68580" marR="68580" marT="0" marB="0"/>
                </a:tc>
                <a:tc>
                  <a:txBody>
                    <a:bodyPr/>
                    <a:lstStyle/>
                    <a:p>
                      <a:pPr marL="0" marR="0">
                        <a:lnSpc>
                          <a:spcPct val="115000"/>
                        </a:lnSpc>
                        <a:spcBef>
                          <a:spcPts val="600"/>
                        </a:spcBef>
                        <a:spcAft>
                          <a:spcPts val="600"/>
                        </a:spcAft>
                      </a:pPr>
                      <a:r>
                        <a:rPr lang="en-US" sz="1600" dirty="0">
                          <a:effectLst/>
                        </a:rPr>
                        <a:t>Year One </a:t>
                      </a:r>
                      <a:endParaRPr lang="en-US" sz="1600" dirty="0">
                        <a:effectLst/>
                        <a:latin typeface="Calibri"/>
                        <a:ea typeface="Calibri"/>
                        <a:cs typeface="Times New Roman"/>
                      </a:endParaRPr>
                    </a:p>
                  </a:txBody>
                  <a:tcPr marL="68580" marR="68580" marT="0" marB="0"/>
                </a:tc>
                <a:tc>
                  <a:txBody>
                    <a:bodyPr/>
                    <a:lstStyle/>
                    <a:p>
                      <a:pPr marL="0" marR="0">
                        <a:lnSpc>
                          <a:spcPct val="115000"/>
                        </a:lnSpc>
                        <a:spcBef>
                          <a:spcPts val="600"/>
                        </a:spcBef>
                        <a:spcAft>
                          <a:spcPts val="600"/>
                        </a:spcAft>
                      </a:pPr>
                      <a:r>
                        <a:rPr lang="en-US" sz="1600">
                          <a:effectLst/>
                        </a:rPr>
                        <a:t>Year Two</a:t>
                      </a:r>
                      <a:endParaRPr lang="en-US" sz="1600">
                        <a:effectLst/>
                        <a:latin typeface="Calibri"/>
                        <a:ea typeface="Calibri"/>
                        <a:cs typeface="Times New Roman"/>
                      </a:endParaRPr>
                    </a:p>
                  </a:txBody>
                  <a:tcPr marL="68580" marR="68580" marT="0" marB="0"/>
                </a:tc>
                <a:tc>
                  <a:txBody>
                    <a:bodyPr/>
                    <a:lstStyle/>
                    <a:p>
                      <a:pPr marL="0" marR="0">
                        <a:lnSpc>
                          <a:spcPct val="115000"/>
                        </a:lnSpc>
                        <a:spcBef>
                          <a:spcPts val="600"/>
                        </a:spcBef>
                        <a:spcAft>
                          <a:spcPts val="600"/>
                        </a:spcAft>
                      </a:pPr>
                      <a:r>
                        <a:rPr lang="en-US" sz="1600">
                          <a:effectLst/>
                        </a:rPr>
                        <a:t>Year Three</a:t>
                      </a:r>
                      <a:endParaRPr lang="en-US" sz="1600">
                        <a:effectLst/>
                        <a:latin typeface="Calibri"/>
                        <a:ea typeface="Calibri"/>
                        <a:cs typeface="Times New Roman"/>
                      </a:endParaRPr>
                    </a:p>
                  </a:txBody>
                  <a:tcPr marL="68580" marR="68580" marT="0" marB="0"/>
                </a:tc>
              </a:tr>
              <a:tr h="427534">
                <a:tc vMerge="1">
                  <a:txBody>
                    <a:bodyPr/>
                    <a:lstStyle/>
                    <a:p>
                      <a:endParaRPr lang="en-US"/>
                    </a:p>
                  </a:txBody>
                  <a:tcPr/>
                </a:tc>
                <a:tc>
                  <a:txBody>
                    <a:bodyPr/>
                    <a:lstStyle/>
                    <a:p>
                      <a:pPr marL="0" marR="0">
                        <a:lnSpc>
                          <a:spcPct val="115000"/>
                        </a:lnSpc>
                        <a:spcBef>
                          <a:spcPts val="600"/>
                        </a:spcBef>
                        <a:spcAft>
                          <a:spcPts val="600"/>
                        </a:spcAft>
                      </a:pPr>
                      <a:r>
                        <a:rPr lang="en-US" sz="1600">
                          <a:effectLst/>
                        </a:rPr>
                        <a:t> </a:t>
                      </a:r>
                      <a:endParaRPr lang="en-US" sz="1600">
                        <a:effectLst/>
                        <a:latin typeface="Calibri"/>
                        <a:ea typeface="Calibri"/>
                        <a:cs typeface="Times New Roman"/>
                      </a:endParaRPr>
                    </a:p>
                  </a:txBody>
                  <a:tcPr marL="68580" marR="68580" marT="0" marB="0"/>
                </a:tc>
                <a:tc>
                  <a:txBody>
                    <a:bodyPr/>
                    <a:lstStyle/>
                    <a:p>
                      <a:pPr marL="0" marR="0">
                        <a:lnSpc>
                          <a:spcPct val="115000"/>
                        </a:lnSpc>
                        <a:spcBef>
                          <a:spcPts val="600"/>
                        </a:spcBef>
                        <a:spcAft>
                          <a:spcPts val="600"/>
                        </a:spcAft>
                      </a:pPr>
                      <a:r>
                        <a:rPr lang="en-US" sz="1600">
                          <a:effectLst/>
                        </a:rPr>
                        <a:t> </a:t>
                      </a:r>
                      <a:endParaRPr lang="en-US" sz="1600">
                        <a:effectLst/>
                        <a:latin typeface="Calibri"/>
                        <a:ea typeface="Calibri"/>
                        <a:cs typeface="Times New Roman"/>
                      </a:endParaRPr>
                    </a:p>
                  </a:txBody>
                  <a:tcPr marL="68580" marR="68580" marT="0" marB="0"/>
                </a:tc>
                <a:tc>
                  <a:txBody>
                    <a:bodyPr/>
                    <a:lstStyle/>
                    <a:p>
                      <a:pPr marL="0" marR="0">
                        <a:lnSpc>
                          <a:spcPct val="115000"/>
                        </a:lnSpc>
                        <a:spcBef>
                          <a:spcPts val="600"/>
                        </a:spcBef>
                        <a:spcAft>
                          <a:spcPts val="600"/>
                        </a:spcAft>
                      </a:pPr>
                      <a:r>
                        <a:rPr lang="en-US" sz="1600">
                          <a:effectLst/>
                        </a:rPr>
                        <a:t> </a:t>
                      </a:r>
                      <a:endParaRPr lang="en-US" sz="1600">
                        <a:effectLst/>
                        <a:latin typeface="Calibri"/>
                        <a:ea typeface="Calibri"/>
                        <a:cs typeface="Times New Roman"/>
                      </a:endParaRPr>
                    </a:p>
                  </a:txBody>
                  <a:tcPr marL="68580" marR="68580" marT="0" marB="0"/>
                </a:tc>
                <a:tc>
                  <a:txBody>
                    <a:bodyPr/>
                    <a:lstStyle/>
                    <a:p>
                      <a:pPr marL="0" marR="0">
                        <a:lnSpc>
                          <a:spcPct val="115000"/>
                        </a:lnSpc>
                        <a:spcBef>
                          <a:spcPts val="600"/>
                        </a:spcBef>
                        <a:spcAft>
                          <a:spcPts val="600"/>
                        </a:spcAft>
                      </a:pPr>
                      <a:r>
                        <a:rPr lang="en-US" sz="1600" dirty="0">
                          <a:effectLst/>
                        </a:rPr>
                        <a:t> </a:t>
                      </a:r>
                      <a:endParaRPr lang="en-US" sz="1600" dirty="0">
                        <a:effectLst/>
                        <a:latin typeface="Calibri"/>
                        <a:ea typeface="Calibri"/>
                        <a:cs typeface="Times New Roman"/>
                      </a:endParaRPr>
                    </a:p>
                  </a:txBody>
                  <a:tcPr marL="68580" marR="68580" marT="0" marB="0"/>
                </a:tc>
                <a:tc>
                  <a:txBody>
                    <a:bodyPr/>
                    <a:lstStyle/>
                    <a:p>
                      <a:pPr marL="0" marR="0">
                        <a:lnSpc>
                          <a:spcPct val="115000"/>
                        </a:lnSpc>
                        <a:spcBef>
                          <a:spcPts val="600"/>
                        </a:spcBef>
                        <a:spcAft>
                          <a:spcPts val="600"/>
                        </a:spcAft>
                      </a:pPr>
                      <a:r>
                        <a:rPr lang="en-US" sz="1600">
                          <a:effectLst/>
                        </a:rPr>
                        <a:t>Year One </a:t>
                      </a:r>
                      <a:endParaRPr lang="en-US" sz="1600">
                        <a:effectLst/>
                        <a:latin typeface="Calibri"/>
                        <a:ea typeface="Calibri"/>
                        <a:cs typeface="Times New Roman"/>
                      </a:endParaRPr>
                    </a:p>
                  </a:txBody>
                  <a:tcPr marL="68580" marR="68580" marT="0" marB="0"/>
                </a:tc>
                <a:tc>
                  <a:txBody>
                    <a:bodyPr/>
                    <a:lstStyle/>
                    <a:p>
                      <a:pPr marL="0" marR="0">
                        <a:lnSpc>
                          <a:spcPct val="115000"/>
                        </a:lnSpc>
                        <a:spcBef>
                          <a:spcPts val="600"/>
                        </a:spcBef>
                        <a:spcAft>
                          <a:spcPts val="600"/>
                        </a:spcAft>
                      </a:pPr>
                      <a:r>
                        <a:rPr lang="en-US" sz="1600">
                          <a:effectLst/>
                        </a:rPr>
                        <a:t>Year Two</a:t>
                      </a:r>
                      <a:endParaRPr lang="en-US" sz="1600">
                        <a:effectLst/>
                        <a:latin typeface="Calibri"/>
                        <a:ea typeface="Calibri"/>
                        <a:cs typeface="Times New Roman"/>
                      </a:endParaRPr>
                    </a:p>
                  </a:txBody>
                  <a:tcPr marL="68580" marR="68580" marT="0" marB="0"/>
                </a:tc>
              </a:tr>
              <a:tr h="427534">
                <a:tc vMerge="1">
                  <a:txBody>
                    <a:bodyPr/>
                    <a:lstStyle/>
                    <a:p>
                      <a:endParaRPr lang="en-US"/>
                    </a:p>
                  </a:txBody>
                  <a:tcPr/>
                </a:tc>
                <a:tc>
                  <a:txBody>
                    <a:bodyPr/>
                    <a:lstStyle/>
                    <a:p>
                      <a:pPr marL="0" marR="0">
                        <a:lnSpc>
                          <a:spcPct val="115000"/>
                        </a:lnSpc>
                        <a:spcBef>
                          <a:spcPts val="600"/>
                        </a:spcBef>
                        <a:spcAft>
                          <a:spcPts val="600"/>
                        </a:spcAft>
                      </a:pPr>
                      <a:r>
                        <a:rPr lang="en-US" sz="1600">
                          <a:effectLst/>
                        </a:rPr>
                        <a:t> </a:t>
                      </a:r>
                      <a:endParaRPr lang="en-US" sz="1600">
                        <a:effectLst/>
                        <a:latin typeface="Calibri"/>
                        <a:ea typeface="Calibri"/>
                        <a:cs typeface="Times New Roman"/>
                      </a:endParaRPr>
                    </a:p>
                  </a:txBody>
                  <a:tcPr marL="68580" marR="68580" marT="0" marB="0"/>
                </a:tc>
                <a:tc>
                  <a:txBody>
                    <a:bodyPr/>
                    <a:lstStyle/>
                    <a:p>
                      <a:pPr marL="0" marR="0">
                        <a:lnSpc>
                          <a:spcPct val="115000"/>
                        </a:lnSpc>
                        <a:spcBef>
                          <a:spcPts val="600"/>
                        </a:spcBef>
                        <a:spcAft>
                          <a:spcPts val="600"/>
                        </a:spcAft>
                      </a:pPr>
                      <a:r>
                        <a:rPr lang="en-US" sz="1600">
                          <a:effectLst/>
                        </a:rPr>
                        <a:t> </a:t>
                      </a:r>
                      <a:endParaRPr lang="en-US" sz="1600">
                        <a:effectLst/>
                        <a:latin typeface="Calibri"/>
                        <a:ea typeface="Calibri"/>
                        <a:cs typeface="Times New Roman"/>
                      </a:endParaRPr>
                    </a:p>
                  </a:txBody>
                  <a:tcPr marL="68580" marR="68580" marT="0" marB="0"/>
                </a:tc>
                <a:tc>
                  <a:txBody>
                    <a:bodyPr/>
                    <a:lstStyle/>
                    <a:p>
                      <a:pPr marL="0" marR="0">
                        <a:lnSpc>
                          <a:spcPct val="115000"/>
                        </a:lnSpc>
                        <a:spcBef>
                          <a:spcPts val="600"/>
                        </a:spcBef>
                        <a:spcAft>
                          <a:spcPts val="600"/>
                        </a:spcAft>
                      </a:pPr>
                      <a:r>
                        <a:rPr lang="en-US" sz="1600">
                          <a:effectLst/>
                        </a:rPr>
                        <a:t> </a:t>
                      </a:r>
                      <a:endParaRPr lang="en-US" sz="1600">
                        <a:effectLst/>
                        <a:latin typeface="Calibri"/>
                        <a:ea typeface="Calibri"/>
                        <a:cs typeface="Times New Roman"/>
                      </a:endParaRPr>
                    </a:p>
                  </a:txBody>
                  <a:tcPr marL="68580" marR="68580" marT="0" marB="0"/>
                </a:tc>
                <a:tc>
                  <a:txBody>
                    <a:bodyPr/>
                    <a:lstStyle/>
                    <a:p>
                      <a:pPr marL="0" marR="0">
                        <a:lnSpc>
                          <a:spcPct val="115000"/>
                        </a:lnSpc>
                        <a:spcBef>
                          <a:spcPts val="600"/>
                        </a:spcBef>
                        <a:spcAft>
                          <a:spcPts val="600"/>
                        </a:spcAft>
                      </a:pPr>
                      <a:r>
                        <a:rPr lang="en-US" sz="1600" dirty="0">
                          <a:effectLst/>
                        </a:rPr>
                        <a:t> </a:t>
                      </a:r>
                      <a:endParaRPr lang="en-US" sz="1600" dirty="0">
                        <a:effectLst/>
                        <a:latin typeface="Calibri"/>
                        <a:ea typeface="Calibri"/>
                        <a:cs typeface="Times New Roman"/>
                      </a:endParaRPr>
                    </a:p>
                  </a:txBody>
                  <a:tcPr marL="68580" marR="68580" marT="0" marB="0"/>
                </a:tc>
                <a:tc>
                  <a:txBody>
                    <a:bodyPr/>
                    <a:lstStyle/>
                    <a:p>
                      <a:pPr marL="0" marR="0">
                        <a:lnSpc>
                          <a:spcPct val="115000"/>
                        </a:lnSpc>
                        <a:spcBef>
                          <a:spcPts val="600"/>
                        </a:spcBef>
                        <a:spcAft>
                          <a:spcPts val="600"/>
                        </a:spcAft>
                      </a:pPr>
                      <a:r>
                        <a:rPr lang="en-US" sz="1600">
                          <a:effectLst/>
                        </a:rPr>
                        <a:t> </a:t>
                      </a:r>
                      <a:endParaRPr lang="en-US" sz="1600">
                        <a:effectLst/>
                        <a:latin typeface="Calibri"/>
                        <a:ea typeface="Calibri"/>
                        <a:cs typeface="Times New Roman"/>
                      </a:endParaRPr>
                    </a:p>
                  </a:txBody>
                  <a:tcPr marL="68580" marR="68580" marT="0" marB="0"/>
                </a:tc>
                <a:tc>
                  <a:txBody>
                    <a:bodyPr/>
                    <a:lstStyle/>
                    <a:p>
                      <a:pPr marL="0" marR="0">
                        <a:lnSpc>
                          <a:spcPct val="115000"/>
                        </a:lnSpc>
                        <a:spcBef>
                          <a:spcPts val="600"/>
                        </a:spcBef>
                        <a:spcAft>
                          <a:spcPts val="600"/>
                        </a:spcAft>
                      </a:pPr>
                      <a:r>
                        <a:rPr lang="en-US" sz="1600">
                          <a:effectLst/>
                        </a:rPr>
                        <a:t> </a:t>
                      </a:r>
                      <a:endParaRPr lang="en-US" sz="1600">
                        <a:effectLst/>
                        <a:latin typeface="Calibri"/>
                        <a:ea typeface="Calibri"/>
                        <a:cs typeface="Times New Roman"/>
                      </a:endParaRPr>
                    </a:p>
                  </a:txBody>
                  <a:tcPr marL="68580" marR="68580" marT="0" marB="0"/>
                </a:tc>
              </a:tr>
              <a:tr h="1335859">
                <a:tc>
                  <a:txBody>
                    <a:bodyPr/>
                    <a:lstStyle/>
                    <a:p>
                      <a:pPr marL="0" marR="0">
                        <a:lnSpc>
                          <a:spcPct val="115000"/>
                        </a:lnSpc>
                        <a:spcBef>
                          <a:spcPts val="600"/>
                        </a:spcBef>
                        <a:spcAft>
                          <a:spcPts val="600"/>
                        </a:spcAft>
                      </a:pPr>
                      <a:r>
                        <a:rPr lang="en-US" sz="1300" dirty="0" smtClean="0">
                          <a:effectLst/>
                        </a:rPr>
                        <a:t>Commensurate</a:t>
                      </a:r>
                      <a:r>
                        <a:rPr lang="en-US" sz="1600" dirty="0" smtClean="0">
                          <a:effectLst/>
                        </a:rPr>
                        <a:t> Progress on SBAC </a:t>
                      </a:r>
                      <a:endParaRPr lang="en-US" sz="1600" dirty="0">
                        <a:effectLst/>
                        <a:latin typeface="Calibri"/>
                        <a:ea typeface="Calibri"/>
                        <a:cs typeface="Times New Roman"/>
                      </a:endParaRPr>
                    </a:p>
                  </a:txBody>
                  <a:tcPr marL="68580" marR="68580" marT="0" marB="0"/>
                </a:tc>
                <a:tc>
                  <a:txBody>
                    <a:bodyPr/>
                    <a:lstStyle/>
                    <a:p>
                      <a:pPr marL="0" marR="0">
                        <a:lnSpc>
                          <a:spcPct val="115000"/>
                        </a:lnSpc>
                        <a:spcBef>
                          <a:spcPts val="600"/>
                        </a:spcBef>
                        <a:spcAft>
                          <a:spcPts val="600"/>
                        </a:spcAft>
                      </a:pPr>
                      <a:r>
                        <a:rPr lang="en-US" sz="1600">
                          <a:effectLst/>
                        </a:rPr>
                        <a:t>Standard Not Met </a:t>
                      </a:r>
                      <a:endParaRPr lang="en-US" sz="1600">
                        <a:effectLst/>
                        <a:latin typeface="Calibri"/>
                        <a:ea typeface="Calibri"/>
                        <a:cs typeface="Times New Roman"/>
                      </a:endParaRPr>
                    </a:p>
                  </a:txBody>
                  <a:tcPr marL="68580" marR="68580" marT="0" marB="0"/>
                </a:tc>
                <a:tc>
                  <a:txBody>
                    <a:bodyPr/>
                    <a:lstStyle/>
                    <a:p>
                      <a:pPr marL="0" marR="0">
                        <a:lnSpc>
                          <a:spcPct val="115000"/>
                        </a:lnSpc>
                        <a:spcBef>
                          <a:spcPts val="600"/>
                        </a:spcBef>
                        <a:spcAft>
                          <a:spcPts val="600"/>
                        </a:spcAft>
                      </a:pPr>
                      <a:r>
                        <a:rPr lang="en-US" sz="1600">
                          <a:effectLst/>
                        </a:rPr>
                        <a:t>Standard Not Met</a:t>
                      </a:r>
                      <a:endParaRPr lang="en-US" sz="1600">
                        <a:effectLst/>
                        <a:latin typeface="Calibri"/>
                        <a:ea typeface="Calibri"/>
                        <a:cs typeface="Times New Roman"/>
                      </a:endParaRPr>
                    </a:p>
                  </a:txBody>
                  <a:tcPr marL="68580" marR="68580" marT="0" marB="0"/>
                </a:tc>
                <a:tc>
                  <a:txBody>
                    <a:bodyPr/>
                    <a:lstStyle/>
                    <a:p>
                      <a:pPr marL="0" marR="0">
                        <a:lnSpc>
                          <a:spcPct val="115000"/>
                        </a:lnSpc>
                        <a:spcBef>
                          <a:spcPts val="600"/>
                        </a:spcBef>
                        <a:spcAft>
                          <a:spcPts val="600"/>
                        </a:spcAft>
                      </a:pPr>
                      <a:r>
                        <a:rPr lang="en-US" sz="1600">
                          <a:effectLst/>
                        </a:rPr>
                        <a:t>Standard Nearly Met</a:t>
                      </a:r>
                      <a:endParaRPr lang="en-US" sz="1600">
                        <a:effectLst/>
                        <a:latin typeface="Calibri"/>
                        <a:ea typeface="Calibri"/>
                        <a:cs typeface="Times New Roman"/>
                      </a:endParaRPr>
                    </a:p>
                  </a:txBody>
                  <a:tcPr marL="68580" marR="68580" marT="0" marB="0"/>
                </a:tc>
                <a:tc>
                  <a:txBody>
                    <a:bodyPr/>
                    <a:lstStyle/>
                    <a:p>
                      <a:pPr marL="0" marR="0">
                        <a:lnSpc>
                          <a:spcPct val="115000"/>
                        </a:lnSpc>
                        <a:spcBef>
                          <a:spcPts val="600"/>
                        </a:spcBef>
                        <a:spcAft>
                          <a:spcPts val="600"/>
                        </a:spcAft>
                      </a:pPr>
                      <a:r>
                        <a:rPr lang="en-US" sz="1600" dirty="0">
                          <a:effectLst/>
                        </a:rPr>
                        <a:t>Standard Nearly Met</a:t>
                      </a:r>
                      <a:endParaRPr lang="en-US" sz="1600" dirty="0">
                        <a:effectLst/>
                        <a:latin typeface="Calibri"/>
                        <a:ea typeface="Calibri"/>
                        <a:cs typeface="Times New Roman"/>
                      </a:endParaRPr>
                    </a:p>
                  </a:txBody>
                  <a:tcPr marL="68580" marR="68580" marT="0" marB="0"/>
                </a:tc>
                <a:tc>
                  <a:txBody>
                    <a:bodyPr/>
                    <a:lstStyle/>
                    <a:p>
                      <a:pPr marL="0" marR="0">
                        <a:lnSpc>
                          <a:spcPct val="115000"/>
                        </a:lnSpc>
                        <a:spcBef>
                          <a:spcPts val="600"/>
                        </a:spcBef>
                        <a:spcAft>
                          <a:spcPts val="600"/>
                        </a:spcAft>
                      </a:pPr>
                      <a:r>
                        <a:rPr lang="en-US" sz="1600" dirty="0">
                          <a:effectLst/>
                        </a:rPr>
                        <a:t>Standard Met</a:t>
                      </a:r>
                      <a:endParaRPr lang="en-US" sz="1600" dirty="0">
                        <a:effectLst/>
                        <a:latin typeface="Calibri"/>
                        <a:ea typeface="Calibri"/>
                        <a:cs typeface="Times New Roman"/>
                      </a:endParaRPr>
                    </a:p>
                  </a:txBody>
                  <a:tcPr marL="68580" marR="68580" marT="0" marB="0"/>
                </a:tc>
                <a:tc>
                  <a:txBody>
                    <a:bodyPr/>
                    <a:lstStyle/>
                    <a:p>
                      <a:pPr marL="0" marR="0">
                        <a:lnSpc>
                          <a:spcPct val="115000"/>
                        </a:lnSpc>
                        <a:spcBef>
                          <a:spcPts val="600"/>
                        </a:spcBef>
                        <a:spcAft>
                          <a:spcPts val="600"/>
                        </a:spcAft>
                      </a:pPr>
                      <a:r>
                        <a:rPr lang="en-US" sz="1600" dirty="0">
                          <a:effectLst/>
                        </a:rPr>
                        <a:t>Standard Exceeded</a:t>
                      </a:r>
                      <a:endParaRPr lang="en-US" sz="1600" dirty="0">
                        <a:effectLst/>
                        <a:latin typeface="Calibri"/>
                        <a:ea typeface="Calibri"/>
                        <a:cs typeface="Times New Roman"/>
                      </a:endParaRPr>
                    </a:p>
                  </a:txBody>
                  <a:tcPr marL="68580" marR="68580" marT="0" marB="0"/>
                </a:tc>
              </a:tr>
            </a:tbl>
          </a:graphicData>
        </a:graphic>
      </p:graphicFrame>
      <p:sp>
        <p:nvSpPr>
          <p:cNvPr id="3" name="Rectangle 1"/>
          <p:cNvSpPr>
            <a:spLocks noChangeArrowheads="1"/>
          </p:cNvSpPr>
          <p:nvPr/>
        </p:nvSpPr>
        <p:spPr bwMode="auto">
          <a:xfrm>
            <a:off x="706582" y="6329812"/>
            <a:ext cx="8395854"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ea typeface="Calibri" pitchFamily="34" charset="0"/>
                <a:cs typeface="Calibri" pitchFamily="34" charset="0"/>
              </a:rPr>
              <a:t>SCUSD </a:t>
            </a:r>
            <a:r>
              <a:rPr kumimoji="0" lang="en-US" sz="1600" b="1"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Expected Language Proficiency Growth for English Learners</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*Once CA transitions from the CELDT to the ELPAC, students will receive Language Proficiency scores from 1-4.  As over a million CA ELs progress through grades EK-12 taking the ELPAC, we anticipate guidance about expected time at each level until reclassification.</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TextBox 4"/>
          <p:cNvSpPr txBox="1"/>
          <p:nvPr/>
        </p:nvSpPr>
        <p:spPr>
          <a:xfrm>
            <a:off x="4045527" y="363465"/>
            <a:ext cx="5999018" cy="523220"/>
          </a:xfrm>
          <a:prstGeom prst="rect">
            <a:avLst/>
          </a:prstGeom>
          <a:noFill/>
        </p:spPr>
        <p:txBody>
          <a:bodyPr wrap="square" rtlCol="0">
            <a:spAutoFit/>
          </a:bodyPr>
          <a:lstStyle/>
          <a:p>
            <a:r>
              <a:rPr lang="en-US" sz="2800" dirty="0" smtClean="0">
                <a:solidFill>
                  <a:srgbClr val="70AD47"/>
                </a:solidFill>
              </a:rPr>
              <a:t>Expected progress for ELs</a:t>
            </a:r>
            <a:endParaRPr lang="en-US" sz="2800" dirty="0">
              <a:solidFill>
                <a:srgbClr val="70AD47"/>
              </a:solidFill>
            </a:endParaRPr>
          </a:p>
        </p:txBody>
      </p:sp>
    </p:spTree>
    <p:extLst>
      <p:ext uri="{BB962C8B-B14F-4D97-AF65-F5344CB8AC3E}">
        <p14:creationId xmlns:p14="http://schemas.microsoft.com/office/powerpoint/2010/main" val="20475802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txBox="1">
            <a:spLocks noChangeArrowheads="1"/>
          </p:cNvSpPr>
          <p:nvPr/>
        </p:nvSpPr>
        <p:spPr>
          <a:xfrm>
            <a:off x="193965" y="1138464"/>
            <a:ext cx="9476508" cy="842736"/>
          </a:xfrm>
          <a:prstGeom prst="rect">
            <a:avLst/>
          </a:prstGeom>
        </p:spPr>
        <p:txBody>
          <a:bodyPr/>
          <a:lstStyle>
            <a:lvl1pPr algn="l" defTabSz="975390" rtl="0" eaLnBrk="1" latinLnBrk="0" hangingPunct="1">
              <a:lnSpc>
                <a:spcPct val="90000"/>
              </a:lnSpc>
              <a:spcBef>
                <a:spcPct val="0"/>
              </a:spcBef>
              <a:buNone/>
              <a:defRPr sz="4693" kern="1200">
                <a:solidFill>
                  <a:schemeClr val="tx1"/>
                </a:solidFill>
                <a:latin typeface="+mj-lt"/>
                <a:ea typeface="+mj-ea"/>
                <a:cs typeface="+mj-cs"/>
              </a:defRPr>
            </a:lvl1pPr>
          </a:lstStyle>
          <a:p>
            <a:pPr>
              <a:lnSpc>
                <a:spcPct val="100000"/>
              </a:lnSpc>
            </a:pPr>
            <a:r>
              <a:rPr lang="en-US" sz="4000" dirty="0" smtClean="0">
                <a:solidFill>
                  <a:srgbClr val="70AD47"/>
                </a:solidFill>
              </a:rPr>
              <a:t>How students get reclassified</a:t>
            </a:r>
            <a:endParaRPr lang="en-US" sz="4000" dirty="0">
              <a:solidFill>
                <a:srgbClr val="70AD47"/>
              </a:solidFill>
            </a:endParaRPr>
          </a:p>
        </p:txBody>
      </p:sp>
      <p:sp>
        <p:nvSpPr>
          <p:cNvPr id="3" name="Text Placeholder 3"/>
          <p:cNvSpPr txBox="1">
            <a:spLocks/>
          </p:cNvSpPr>
          <p:nvPr/>
        </p:nvSpPr>
        <p:spPr>
          <a:xfrm>
            <a:off x="290947" y="1856509"/>
            <a:ext cx="8998527" cy="4073237"/>
          </a:xfrm>
          <a:prstGeom prst="rect">
            <a:avLst/>
          </a:prstGeom>
        </p:spPr>
        <p:txBody>
          <a:bodyPr/>
          <a:lstStyle>
            <a:lvl1pPr marL="243848" indent="-243848" algn="l" defTabSz="975390" rtl="0" eaLnBrk="1" latinLnBrk="0" hangingPunct="1">
              <a:lnSpc>
                <a:spcPct val="90000"/>
              </a:lnSpc>
              <a:spcBef>
                <a:spcPts val="1067"/>
              </a:spcBef>
              <a:buFont typeface="Arial" panose="020B0604020202020204" pitchFamily="34" charset="0"/>
              <a:buChar char="•"/>
              <a:defRPr sz="2987" kern="1200">
                <a:solidFill>
                  <a:schemeClr val="tx1"/>
                </a:solidFill>
                <a:latin typeface="+mn-lt"/>
                <a:ea typeface="+mn-ea"/>
                <a:cs typeface="+mn-cs"/>
              </a:defRPr>
            </a:lvl1pPr>
            <a:lvl2pPr marL="731543" indent="-243848" algn="l" defTabSz="975390" rtl="0" eaLnBrk="1" latinLnBrk="0" hangingPunct="1">
              <a:lnSpc>
                <a:spcPct val="90000"/>
              </a:lnSpc>
              <a:spcBef>
                <a:spcPts val="533"/>
              </a:spcBef>
              <a:buFont typeface="Arial" panose="020B0604020202020204" pitchFamily="34" charset="0"/>
              <a:buChar char="•"/>
              <a:defRPr sz="2560" kern="1200">
                <a:solidFill>
                  <a:schemeClr val="tx1"/>
                </a:solidFill>
                <a:latin typeface="+mn-lt"/>
                <a:ea typeface="+mn-ea"/>
                <a:cs typeface="+mn-cs"/>
              </a:defRPr>
            </a:lvl2pPr>
            <a:lvl3pPr marL="1219238" indent="-243848" algn="l" defTabSz="975390" rtl="0" eaLnBrk="1" latinLnBrk="0" hangingPunct="1">
              <a:lnSpc>
                <a:spcPct val="90000"/>
              </a:lnSpc>
              <a:spcBef>
                <a:spcPts val="533"/>
              </a:spcBef>
              <a:buFont typeface="Arial" panose="020B0604020202020204" pitchFamily="34" charset="0"/>
              <a:buChar char="•"/>
              <a:defRPr sz="2133" kern="1200">
                <a:solidFill>
                  <a:schemeClr val="tx1"/>
                </a:solidFill>
                <a:latin typeface="+mn-lt"/>
                <a:ea typeface="+mn-ea"/>
                <a:cs typeface="+mn-cs"/>
              </a:defRPr>
            </a:lvl3pPr>
            <a:lvl4pPr marL="1706933"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4pPr>
            <a:lvl5pPr marL="219462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5pPr>
            <a:lvl6pPr marL="268232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6pPr>
            <a:lvl7pPr marL="317001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7pPr>
            <a:lvl8pPr marL="365771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8pPr>
            <a:lvl9pPr marL="4145410"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9pPr>
          </a:lstStyle>
          <a:p>
            <a:pPr marL="0" indent="0">
              <a:buNone/>
            </a:pPr>
            <a:r>
              <a:rPr lang="en-US" sz="4400" dirty="0" smtClean="0"/>
              <a:t>After we get results from SBAC or  ELPAC, we:</a:t>
            </a:r>
          </a:p>
          <a:p>
            <a:r>
              <a:rPr lang="en-US" sz="3200" dirty="0" smtClean="0"/>
              <a:t>Search our student data for students who have passed both criterion</a:t>
            </a:r>
          </a:p>
          <a:p>
            <a:r>
              <a:rPr lang="en-US" sz="3200" dirty="0" smtClean="0"/>
              <a:t>Provide lists of these students to schools</a:t>
            </a:r>
          </a:p>
          <a:p>
            <a:r>
              <a:rPr lang="en-US" sz="3200" dirty="0" smtClean="0"/>
              <a:t>Schools meet with the teachers and parents of the students on the list to decide on a recommendation </a:t>
            </a:r>
          </a:p>
          <a:p>
            <a:r>
              <a:rPr lang="en-US" sz="3200" dirty="0" smtClean="0"/>
              <a:t>Schools </a:t>
            </a:r>
            <a:r>
              <a:rPr lang="en-US" sz="3200" dirty="0"/>
              <a:t>complete a form online stating whether they recommendation the student for reclassification </a:t>
            </a:r>
          </a:p>
          <a:p>
            <a:endParaRPr lang="en-US" sz="3200" dirty="0"/>
          </a:p>
        </p:txBody>
      </p:sp>
    </p:spTree>
    <p:extLst>
      <p:ext uri="{BB962C8B-B14F-4D97-AF65-F5344CB8AC3E}">
        <p14:creationId xmlns:p14="http://schemas.microsoft.com/office/powerpoint/2010/main" val="29014570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txBox="1">
            <a:spLocks noChangeArrowheads="1"/>
          </p:cNvSpPr>
          <p:nvPr/>
        </p:nvSpPr>
        <p:spPr>
          <a:xfrm>
            <a:off x="193965" y="1138464"/>
            <a:ext cx="9476508" cy="842736"/>
          </a:xfrm>
          <a:prstGeom prst="rect">
            <a:avLst/>
          </a:prstGeom>
        </p:spPr>
        <p:txBody>
          <a:bodyPr/>
          <a:lstStyle>
            <a:lvl1pPr algn="l" defTabSz="975390" rtl="0" eaLnBrk="1" latinLnBrk="0" hangingPunct="1">
              <a:lnSpc>
                <a:spcPct val="90000"/>
              </a:lnSpc>
              <a:spcBef>
                <a:spcPct val="0"/>
              </a:spcBef>
              <a:buNone/>
              <a:defRPr sz="4693" kern="1200">
                <a:solidFill>
                  <a:schemeClr val="tx1"/>
                </a:solidFill>
                <a:latin typeface="+mj-lt"/>
                <a:ea typeface="+mj-ea"/>
                <a:cs typeface="+mj-cs"/>
              </a:defRPr>
            </a:lvl1pPr>
          </a:lstStyle>
          <a:p>
            <a:pPr>
              <a:lnSpc>
                <a:spcPct val="100000"/>
              </a:lnSpc>
            </a:pPr>
            <a:r>
              <a:rPr lang="en-US" sz="4000" dirty="0" smtClean="0">
                <a:solidFill>
                  <a:srgbClr val="70AD47"/>
                </a:solidFill>
              </a:rPr>
              <a:t>How students get reclassified (continued)</a:t>
            </a:r>
            <a:endParaRPr lang="en-US" sz="4000" dirty="0">
              <a:solidFill>
                <a:srgbClr val="70AD47"/>
              </a:solidFill>
            </a:endParaRPr>
          </a:p>
        </p:txBody>
      </p:sp>
      <p:sp>
        <p:nvSpPr>
          <p:cNvPr id="3" name="Text Placeholder 3"/>
          <p:cNvSpPr txBox="1">
            <a:spLocks/>
          </p:cNvSpPr>
          <p:nvPr/>
        </p:nvSpPr>
        <p:spPr>
          <a:xfrm>
            <a:off x="290947" y="1856509"/>
            <a:ext cx="8998527" cy="4073237"/>
          </a:xfrm>
          <a:prstGeom prst="rect">
            <a:avLst/>
          </a:prstGeom>
        </p:spPr>
        <p:txBody>
          <a:bodyPr/>
          <a:lstStyle>
            <a:lvl1pPr marL="243848" indent="-243848" algn="l" defTabSz="975390" rtl="0" eaLnBrk="1" latinLnBrk="0" hangingPunct="1">
              <a:lnSpc>
                <a:spcPct val="90000"/>
              </a:lnSpc>
              <a:spcBef>
                <a:spcPts val="1067"/>
              </a:spcBef>
              <a:buFont typeface="Arial" panose="020B0604020202020204" pitchFamily="34" charset="0"/>
              <a:buChar char="•"/>
              <a:defRPr sz="2987" kern="1200">
                <a:solidFill>
                  <a:schemeClr val="tx1"/>
                </a:solidFill>
                <a:latin typeface="+mn-lt"/>
                <a:ea typeface="+mn-ea"/>
                <a:cs typeface="+mn-cs"/>
              </a:defRPr>
            </a:lvl1pPr>
            <a:lvl2pPr marL="731543" indent="-243848" algn="l" defTabSz="975390" rtl="0" eaLnBrk="1" latinLnBrk="0" hangingPunct="1">
              <a:lnSpc>
                <a:spcPct val="90000"/>
              </a:lnSpc>
              <a:spcBef>
                <a:spcPts val="533"/>
              </a:spcBef>
              <a:buFont typeface="Arial" panose="020B0604020202020204" pitchFamily="34" charset="0"/>
              <a:buChar char="•"/>
              <a:defRPr sz="2560" kern="1200">
                <a:solidFill>
                  <a:schemeClr val="tx1"/>
                </a:solidFill>
                <a:latin typeface="+mn-lt"/>
                <a:ea typeface="+mn-ea"/>
                <a:cs typeface="+mn-cs"/>
              </a:defRPr>
            </a:lvl2pPr>
            <a:lvl3pPr marL="1219238" indent="-243848" algn="l" defTabSz="975390" rtl="0" eaLnBrk="1" latinLnBrk="0" hangingPunct="1">
              <a:lnSpc>
                <a:spcPct val="90000"/>
              </a:lnSpc>
              <a:spcBef>
                <a:spcPts val="533"/>
              </a:spcBef>
              <a:buFont typeface="Arial" panose="020B0604020202020204" pitchFamily="34" charset="0"/>
              <a:buChar char="•"/>
              <a:defRPr sz="2133" kern="1200">
                <a:solidFill>
                  <a:schemeClr val="tx1"/>
                </a:solidFill>
                <a:latin typeface="+mn-lt"/>
                <a:ea typeface="+mn-ea"/>
                <a:cs typeface="+mn-cs"/>
              </a:defRPr>
            </a:lvl3pPr>
            <a:lvl4pPr marL="1706933"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4pPr>
            <a:lvl5pPr marL="219462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5pPr>
            <a:lvl6pPr marL="268232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6pPr>
            <a:lvl7pPr marL="317001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7pPr>
            <a:lvl8pPr marL="365771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8pPr>
            <a:lvl9pPr marL="4145410"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9pPr>
          </a:lstStyle>
          <a:p>
            <a:r>
              <a:rPr lang="en-US" sz="3200" dirty="0" smtClean="0"/>
              <a:t>For kids who are recommended, the  Multilingual Office:</a:t>
            </a:r>
          </a:p>
          <a:p>
            <a:pPr lvl="1"/>
            <a:r>
              <a:rPr lang="en-US" sz="3200" dirty="0"/>
              <a:t>C</a:t>
            </a:r>
            <a:r>
              <a:rPr lang="en-US" sz="3200" dirty="0" smtClean="0"/>
              <a:t>hanges their status from EL to RFEP in the student information system</a:t>
            </a:r>
          </a:p>
          <a:p>
            <a:pPr lvl="1"/>
            <a:r>
              <a:rPr lang="en-US" sz="3200" dirty="0" smtClean="0"/>
              <a:t>Prints a hard copy of the reclassification form for the student’s cumulative folder</a:t>
            </a:r>
          </a:p>
          <a:p>
            <a:pPr lvl="1"/>
            <a:r>
              <a:rPr lang="en-US" sz="3200" dirty="0" smtClean="0"/>
              <a:t>Prints a letter to parents informing them of the reclassification and gives it to the schools for students to take home</a:t>
            </a:r>
            <a:endParaRPr lang="en-US" sz="3200" dirty="0"/>
          </a:p>
        </p:txBody>
      </p:sp>
    </p:spTree>
    <p:extLst>
      <p:ext uri="{BB962C8B-B14F-4D97-AF65-F5344CB8AC3E}">
        <p14:creationId xmlns:p14="http://schemas.microsoft.com/office/powerpoint/2010/main" val="32111646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475013" y="1045441"/>
            <a:ext cx="8787740" cy="971550"/>
          </a:xfrm>
          <a:prstGeom prst="rect">
            <a:avLst/>
          </a:prstGeom>
        </p:spPr>
        <p:txBody>
          <a:bodyPr/>
          <a:lstStyle>
            <a:lvl1pPr algn="l" defTabSz="975390" rtl="0" eaLnBrk="1" latinLnBrk="0" hangingPunct="1">
              <a:lnSpc>
                <a:spcPct val="90000"/>
              </a:lnSpc>
              <a:spcBef>
                <a:spcPct val="0"/>
              </a:spcBef>
              <a:buNone/>
              <a:defRPr sz="4693" kern="1200">
                <a:solidFill>
                  <a:schemeClr val="tx1"/>
                </a:solidFill>
                <a:latin typeface="+mj-lt"/>
                <a:ea typeface="+mj-ea"/>
                <a:cs typeface="+mj-cs"/>
              </a:defRPr>
            </a:lvl1pPr>
          </a:lstStyle>
          <a:p>
            <a:pPr algn="ctr"/>
            <a:r>
              <a:rPr lang="en-US" sz="3600" b="1" dirty="0" smtClean="0">
                <a:solidFill>
                  <a:schemeClr val="accent6"/>
                </a:solidFill>
              </a:rPr>
              <a:t>Reclassification Follow-Up</a:t>
            </a:r>
            <a:endParaRPr lang="en-US" sz="3600" b="1" dirty="0">
              <a:solidFill>
                <a:schemeClr val="accent6"/>
              </a:solidFill>
            </a:endParaRPr>
          </a:p>
          <a:p>
            <a:pPr algn="ctr"/>
            <a:endParaRPr lang="en-US" sz="3600" b="1" dirty="0" smtClean="0">
              <a:solidFill>
                <a:schemeClr val="accent6"/>
              </a:solidFill>
            </a:endParaRPr>
          </a:p>
          <a:p>
            <a:pPr algn="ctr"/>
            <a:endParaRPr lang="en-US" sz="3600" b="1" dirty="0">
              <a:solidFill>
                <a:schemeClr val="accent6"/>
              </a:solidFill>
            </a:endParaRPr>
          </a:p>
          <a:p>
            <a:pPr algn="ctr"/>
            <a:endParaRPr lang="en-US" sz="3600" b="1" dirty="0" smtClean="0">
              <a:solidFill>
                <a:schemeClr val="accent6"/>
              </a:solidFill>
            </a:endParaRPr>
          </a:p>
          <a:p>
            <a:pPr algn="ctr"/>
            <a:endParaRPr lang="en-US" sz="3600" b="1" dirty="0">
              <a:solidFill>
                <a:schemeClr val="accent6"/>
              </a:solidFill>
            </a:endParaRPr>
          </a:p>
          <a:p>
            <a:pPr algn="ctr"/>
            <a:endParaRPr lang="en-US" sz="3600" b="1" dirty="0" smtClean="0">
              <a:solidFill>
                <a:schemeClr val="accent6"/>
              </a:solidFill>
            </a:endParaRPr>
          </a:p>
          <a:p>
            <a:pPr algn="ctr"/>
            <a:endParaRPr lang="en-US" sz="3600" b="1" dirty="0">
              <a:solidFill>
                <a:schemeClr val="accent6"/>
              </a:solidFill>
            </a:endParaRPr>
          </a:p>
        </p:txBody>
      </p:sp>
      <p:sp>
        <p:nvSpPr>
          <p:cNvPr id="2" name="TextBox 1"/>
          <p:cNvSpPr txBox="1"/>
          <p:nvPr/>
        </p:nvSpPr>
        <p:spPr>
          <a:xfrm>
            <a:off x="475013" y="1669345"/>
            <a:ext cx="8932223" cy="4401205"/>
          </a:xfrm>
          <a:prstGeom prst="rect">
            <a:avLst/>
          </a:prstGeom>
          <a:noFill/>
        </p:spPr>
        <p:txBody>
          <a:bodyPr wrap="square" rtlCol="0">
            <a:spAutoFit/>
          </a:bodyPr>
          <a:lstStyle/>
          <a:p>
            <a:r>
              <a:rPr lang="en-US" sz="4400" dirty="0" smtClean="0"/>
              <a:t>NEW!  Students will be followed-</a:t>
            </a:r>
            <a:r>
              <a:rPr lang="en-US" sz="4400" dirty="0" smtClean="0"/>
              <a:t>up for f</a:t>
            </a:r>
            <a:r>
              <a:rPr lang="en-US" sz="4400" dirty="0" smtClean="0"/>
              <a:t>our years, instead of two</a:t>
            </a:r>
          </a:p>
          <a:p>
            <a:endParaRPr lang="en-US" sz="3200" dirty="0" smtClean="0"/>
          </a:p>
          <a:p>
            <a:endParaRPr lang="en-US" sz="3200" dirty="0"/>
          </a:p>
          <a:p>
            <a:r>
              <a:rPr lang="en-US" sz="3200" dirty="0" smtClean="0"/>
              <a:t>Follow up includes: </a:t>
            </a:r>
          </a:p>
          <a:p>
            <a:pPr marL="457200" indent="-457200">
              <a:buFont typeface="Arial" pitchFamily="34" charset="0"/>
              <a:buChar char="•"/>
            </a:pPr>
            <a:r>
              <a:rPr lang="en-US" sz="3200" dirty="0" smtClean="0"/>
              <a:t>Reviewing  academic work, behavior,  and attendance</a:t>
            </a:r>
          </a:p>
          <a:p>
            <a:pPr marL="457200" indent="-457200">
              <a:buFont typeface="Arial" pitchFamily="34" charset="0"/>
              <a:buChar char="•"/>
            </a:pPr>
            <a:r>
              <a:rPr lang="en-US" sz="3200" dirty="0" smtClean="0"/>
              <a:t>Provide targeted intervention when necessary</a:t>
            </a:r>
            <a:endParaRPr lang="en-US" sz="3200" dirty="0"/>
          </a:p>
        </p:txBody>
      </p:sp>
    </p:spTree>
    <p:extLst>
      <p:ext uri="{BB962C8B-B14F-4D97-AF65-F5344CB8AC3E}">
        <p14:creationId xmlns:p14="http://schemas.microsoft.com/office/powerpoint/2010/main" val="217930684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38191</TotalTime>
  <Words>685</Words>
  <Application>Microsoft Office PowerPoint</Application>
  <PresentationFormat>Custom</PresentationFormat>
  <Paragraphs>116</Paragraphs>
  <Slides>8</Slides>
  <Notes>7</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1_Office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A. Forrest</dc:creator>
  <cp:lastModifiedBy>Admin</cp:lastModifiedBy>
  <cp:revision>867</cp:revision>
  <cp:lastPrinted>2017-11-09T00:13:54Z</cp:lastPrinted>
  <dcterms:created xsi:type="dcterms:W3CDTF">2013-05-24T21:33:12Z</dcterms:created>
  <dcterms:modified xsi:type="dcterms:W3CDTF">2017-12-05T21:37:32Z</dcterms:modified>
</cp:coreProperties>
</file>