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1" r:id="rId2"/>
    <p:sldId id="279" r:id="rId3"/>
    <p:sldId id="267" r:id="rId4"/>
    <p:sldId id="268" r:id="rId5"/>
    <p:sldId id="269" r:id="rId6"/>
    <p:sldId id="272" r:id="rId7"/>
    <p:sldId id="281" r:id="rId8"/>
    <p:sldId id="273" r:id="rId9"/>
    <p:sldId id="274" r:id="rId10"/>
    <p:sldId id="276" r:id="rId11"/>
    <p:sldId id="275" r:id="rId12"/>
    <p:sldId id="277" r:id="rId13"/>
    <p:sldId id="27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9" autoAdjust="0"/>
    <p:restoredTop sz="94660"/>
  </p:normalViewPr>
  <p:slideViewPr>
    <p:cSldViewPr>
      <p:cViewPr varScale="1">
        <p:scale>
          <a:sx n="105" d="100"/>
          <a:sy n="105" d="100"/>
        </p:scale>
        <p:origin x="-156" y="-78"/>
      </p:cViewPr>
      <p:guideLst>
        <p:guide orient="horz" pos="2160"/>
        <p:guide pos="2880"/>
      </p:guideLst>
    </p:cSldViewPr>
  </p:slideViewPr>
  <p:notesTextViewPr>
    <p:cViewPr>
      <p:scale>
        <a:sx n="1" d="1"/>
        <a:sy n="1" d="1"/>
      </p:scale>
      <p:origin x="0" y="0"/>
    </p:cViewPr>
  </p:notesTextViewPr>
  <p:sorterViewPr>
    <p:cViewPr>
      <p:scale>
        <a:sx n="160" d="100"/>
        <a:sy n="1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177B70-F16A-41A6-A0B4-8EA36BA86D0E}" type="datetimeFigureOut">
              <a:rPr lang="en-US" smtClean="0"/>
              <a:t>2/17/2015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1FE182-D37C-4F38-9F8D-D966F8DA185E}" type="slidenum">
              <a:rPr lang="en-US" smtClean="0"/>
              <a:t>‹#›</a:t>
            </a:fld>
            <a:endParaRPr lang="en-US"/>
          </a:p>
        </p:txBody>
      </p:sp>
    </p:spTree>
    <p:extLst>
      <p:ext uri="{BB962C8B-B14F-4D97-AF65-F5344CB8AC3E}">
        <p14:creationId xmlns:p14="http://schemas.microsoft.com/office/powerpoint/2010/main" val="3026205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1</a:t>
            </a:fld>
            <a:endParaRPr lang="en-US"/>
          </a:p>
        </p:txBody>
      </p:sp>
    </p:spTree>
    <p:extLst>
      <p:ext uri="{BB962C8B-B14F-4D97-AF65-F5344CB8AC3E}">
        <p14:creationId xmlns:p14="http://schemas.microsoft.com/office/powerpoint/2010/main" val="23001554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11</a:t>
            </a:fld>
            <a:endParaRPr lang="en-US"/>
          </a:p>
        </p:txBody>
      </p:sp>
    </p:spTree>
    <p:extLst>
      <p:ext uri="{BB962C8B-B14F-4D97-AF65-F5344CB8AC3E}">
        <p14:creationId xmlns:p14="http://schemas.microsoft.com/office/powerpoint/2010/main" val="2300155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12</a:t>
            </a:fld>
            <a:endParaRPr lang="en-US"/>
          </a:p>
        </p:txBody>
      </p:sp>
    </p:spTree>
    <p:extLst>
      <p:ext uri="{BB962C8B-B14F-4D97-AF65-F5344CB8AC3E}">
        <p14:creationId xmlns:p14="http://schemas.microsoft.com/office/powerpoint/2010/main" val="23001554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13</a:t>
            </a:fld>
            <a:endParaRPr lang="en-US"/>
          </a:p>
        </p:txBody>
      </p:sp>
    </p:spTree>
    <p:extLst>
      <p:ext uri="{BB962C8B-B14F-4D97-AF65-F5344CB8AC3E}">
        <p14:creationId xmlns:p14="http://schemas.microsoft.com/office/powerpoint/2010/main" val="2300155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2</a:t>
            </a:fld>
            <a:endParaRPr lang="en-US"/>
          </a:p>
        </p:txBody>
      </p:sp>
    </p:spTree>
    <p:extLst>
      <p:ext uri="{BB962C8B-B14F-4D97-AF65-F5344CB8AC3E}">
        <p14:creationId xmlns:p14="http://schemas.microsoft.com/office/powerpoint/2010/main" val="2300155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3</a:t>
            </a:fld>
            <a:endParaRPr lang="en-US"/>
          </a:p>
        </p:txBody>
      </p:sp>
    </p:spTree>
    <p:extLst>
      <p:ext uri="{BB962C8B-B14F-4D97-AF65-F5344CB8AC3E}">
        <p14:creationId xmlns:p14="http://schemas.microsoft.com/office/powerpoint/2010/main" val="2300155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4</a:t>
            </a:fld>
            <a:endParaRPr lang="en-US"/>
          </a:p>
        </p:txBody>
      </p:sp>
    </p:spTree>
    <p:extLst>
      <p:ext uri="{BB962C8B-B14F-4D97-AF65-F5344CB8AC3E}">
        <p14:creationId xmlns:p14="http://schemas.microsoft.com/office/powerpoint/2010/main" val="2300155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5</a:t>
            </a:fld>
            <a:endParaRPr lang="en-US"/>
          </a:p>
        </p:txBody>
      </p:sp>
    </p:spTree>
    <p:extLst>
      <p:ext uri="{BB962C8B-B14F-4D97-AF65-F5344CB8AC3E}">
        <p14:creationId xmlns:p14="http://schemas.microsoft.com/office/powerpoint/2010/main" val="2300155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6</a:t>
            </a:fld>
            <a:endParaRPr lang="en-US"/>
          </a:p>
        </p:txBody>
      </p:sp>
    </p:spTree>
    <p:extLst>
      <p:ext uri="{BB962C8B-B14F-4D97-AF65-F5344CB8AC3E}">
        <p14:creationId xmlns:p14="http://schemas.microsoft.com/office/powerpoint/2010/main" val="2300155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8</a:t>
            </a:fld>
            <a:endParaRPr lang="en-US"/>
          </a:p>
        </p:txBody>
      </p:sp>
    </p:spTree>
    <p:extLst>
      <p:ext uri="{BB962C8B-B14F-4D97-AF65-F5344CB8AC3E}">
        <p14:creationId xmlns:p14="http://schemas.microsoft.com/office/powerpoint/2010/main" val="2300155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9</a:t>
            </a:fld>
            <a:endParaRPr lang="en-US"/>
          </a:p>
        </p:txBody>
      </p:sp>
    </p:spTree>
    <p:extLst>
      <p:ext uri="{BB962C8B-B14F-4D97-AF65-F5344CB8AC3E}">
        <p14:creationId xmlns:p14="http://schemas.microsoft.com/office/powerpoint/2010/main" val="23001554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10</a:t>
            </a:fld>
            <a:endParaRPr lang="en-US"/>
          </a:p>
        </p:txBody>
      </p:sp>
    </p:spTree>
    <p:extLst>
      <p:ext uri="{BB962C8B-B14F-4D97-AF65-F5344CB8AC3E}">
        <p14:creationId xmlns:p14="http://schemas.microsoft.com/office/powerpoint/2010/main" val="2300155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79F505-38F2-4387-BD30-60435A69EB08}" type="datetimeFigureOut">
              <a:rPr lang="en-US" smtClean="0"/>
              <a:t>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1A7539-A723-47B7-BBD4-A9C157CCD154}" type="slidenum">
              <a:rPr lang="en-US" smtClean="0"/>
              <a:t>‹#›</a:t>
            </a:fld>
            <a:endParaRPr lang="en-US"/>
          </a:p>
        </p:txBody>
      </p:sp>
    </p:spTree>
    <p:extLst>
      <p:ext uri="{BB962C8B-B14F-4D97-AF65-F5344CB8AC3E}">
        <p14:creationId xmlns:p14="http://schemas.microsoft.com/office/powerpoint/2010/main" val="2904490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79F505-38F2-4387-BD30-60435A69EB08}" type="datetimeFigureOut">
              <a:rPr lang="en-US" smtClean="0"/>
              <a:t>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1A7539-A723-47B7-BBD4-A9C157CCD154}" type="slidenum">
              <a:rPr lang="en-US" smtClean="0"/>
              <a:t>‹#›</a:t>
            </a:fld>
            <a:endParaRPr lang="en-US"/>
          </a:p>
        </p:txBody>
      </p:sp>
    </p:spTree>
    <p:extLst>
      <p:ext uri="{BB962C8B-B14F-4D97-AF65-F5344CB8AC3E}">
        <p14:creationId xmlns:p14="http://schemas.microsoft.com/office/powerpoint/2010/main" val="1616341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79F505-38F2-4387-BD30-60435A69EB08}" type="datetimeFigureOut">
              <a:rPr lang="en-US" smtClean="0"/>
              <a:t>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1A7539-A723-47B7-BBD4-A9C157CCD154}" type="slidenum">
              <a:rPr lang="en-US" smtClean="0"/>
              <a:t>‹#›</a:t>
            </a:fld>
            <a:endParaRPr lang="en-US"/>
          </a:p>
        </p:txBody>
      </p:sp>
    </p:spTree>
    <p:extLst>
      <p:ext uri="{BB962C8B-B14F-4D97-AF65-F5344CB8AC3E}">
        <p14:creationId xmlns:p14="http://schemas.microsoft.com/office/powerpoint/2010/main" val="1306309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79F505-38F2-4387-BD30-60435A69EB08}" type="datetimeFigureOut">
              <a:rPr lang="en-US" smtClean="0"/>
              <a:t>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1A7539-A723-47B7-BBD4-A9C157CCD154}" type="slidenum">
              <a:rPr lang="en-US" smtClean="0"/>
              <a:t>‹#›</a:t>
            </a:fld>
            <a:endParaRPr lang="en-US"/>
          </a:p>
        </p:txBody>
      </p:sp>
    </p:spTree>
    <p:extLst>
      <p:ext uri="{BB962C8B-B14F-4D97-AF65-F5344CB8AC3E}">
        <p14:creationId xmlns:p14="http://schemas.microsoft.com/office/powerpoint/2010/main" val="249851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79F505-38F2-4387-BD30-60435A69EB08}" type="datetimeFigureOut">
              <a:rPr lang="en-US" smtClean="0"/>
              <a:t>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1A7539-A723-47B7-BBD4-A9C157CCD154}" type="slidenum">
              <a:rPr lang="en-US" smtClean="0"/>
              <a:t>‹#›</a:t>
            </a:fld>
            <a:endParaRPr lang="en-US"/>
          </a:p>
        </p:txBody>
      </p:sp>
    </p:spTree>
    <p:extLst>
      <p:ext uri="{BB962C8B-B14F-4D97-AF65-F5344CB8AC3E}">
        <p14:creationId xmlns:p14="http://schemas.microsoft.com/office/powerpoint/2010/main" val="3534129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79F505-38F2-4387-BD30-60435A69EB08}" type="datetimeFigureOut">
              <a:rPr lang="en-US" smtClean="0"/>
              <a:t>2/17/2015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1A7539-A723-47B7-BBD4-A9C157CCD154}" type="slidenum">
              <a:rPr lang="en-US" smtClean="0"/>
              <a:t>‹#›</a:t>
            </a:fld>
            <a:endParaRPr lang="en-US"/>
          </a:p>
        </p:txBody>
      </p:sp>
    </p:spTree>
    <p:extLst>
      <p:ext uri="{BB962C8B-B14F-4D97-AF65-F5344CB8AC3E}">
        <p14:creationId xmlns:p14="http://schemas.microsoft.com/office/powerpoint/2010/main" val="2276918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79F505-38F2-4387-BD30-60435A69EB08}" type="datetimeFigureOut">
              <a:rPr lang="en-US" smtClean="0"/>
              <a:t>2/17/2015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1A7539-A723-47B7-BBD4-A9C157CCD154}" type="slidenum">
              <a:rPr lang="en-US" smtClean="0"/>
              <a:t>‹#›</a:t>
            </a:fld>
            <a:endParaRPr lang="en-US"/>
          </a:p>
        </p:txBody>
      </p:sp>
    </p:spTree>
    <p:extLst>
      <p:ext uri="{BB962C8B-B14F-4D97-AF65-F5344CB8AC3E}">
        <p14:creationId xmlns:p14="http://schemas.microsoft.com/office/powerpoint/2010/main" val="730587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79F505-38F2-4387-BD30-60435A69EB08}" type="datetimeFigureOut">
              <a:rPr lang="en-US" smtClean="0"/>
              <a:t>2/17/2015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1A7539-A723-47B7-BBD4-A9C157CCD154}" type="slidenum">
              <a:rPr lang="en-US" smtClean="0"/>
              <a:t>‹#›</a:t>
            </a:fld>
            <a:endParaRPr lang="en-US"/>
          </a:p>
        </p:txBody>
      </p:sp>
    </p:spTree>
    <p:extLst>
      <p:ext uri="{BB962C8B-B14F-4D97-AF65-F5344CB8AC3E}">
        <p14:creationId xmlns:p14="http://schemas.microsoft.com/office/powerpoint/2010/main" val="3442390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79F505-38F2-4387-BD30-60435A69EB08}" type="datetimeFigureOut">
              <a:rPr lang="en-US" smtClean="0"/>
              <a:t>2/17/2015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1A7539-A723-47B7-BBD4-A9C157CCD154}" type="slidenum">
              <a:rPr lang="en-US" smtClean="0"/>
              <a:t>‹#›</a:t>
            </a:fld>
            <a:endParaRPr lang="en-US"/>
          </a:p>
        </p:txBody>
      </p:sp>
    </p:spTree>
    <p:extLst>
      <p:ext uri="{BB962C8B-B14F-4D97-AF65-F5344CB8AC3E}">
        <p14:creationId xmlns:p14="http://schemas.microsoft.com/office/powerpoint/2010/main" val="1279427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79F505-38F2-4387-BD30-60435A69EB08}" type="datetimeFigureOut">
              <a:rPr lang="en-US" smtClean="0"/>
              <a:t>2/17/2015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1A7539-A723-47B7-BBD4-A9C157CCD154}" type="slidenum">
              <a:rPr lang="en-US" smtClean="0"/>
              <a:t>‹#›</a:t>
            </a:fld>
            <a:endParaRPr lang="en-US"/>
          </a:p>
        </p:txBody>
      </p:sp>
    </p:spTree>
    <p:extLst>
      <p:ext uri="{BB962C8B-B14F-4D97-AF65-F5344CB8AC3E}">
        <p14:creationId xmlns:p14="http://schemas.microsoft.com/office/powerpoint/2010/main" val="3488832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79F505-38F2-4387-BD30-60435A69EB08}" type="datetimeFigureOut">
              <a:rPr lang="en-US" smtClean="0"/>
              <a:t>2/17/2015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1A7539-A723-47B7-BBD4-A9C157CCD154}" type="slidenum">
              <a:rPr lang="en-US" smtClean="0"/>
              <a:t>‹#›</a:t>
            </a:fld>
            <a:endParaRPr lang="en-US"/>
          </a:p>
        </p:txBody>
      </p:sp>
    </p:spTree>
    <p:extLst>
      <p:ext uri="{BB962C8B-B14F-4D97-AF65-F5344CB8AC3E}">
        <p14:creationId xmlns:p14="http://schemas.microsoft.com/office/powerpoint/2010/main" val="318556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79F505-38F2-4387-BD30-60435A69EB08}" type="datetimeFigureOut">
              <a:rPr lang="en-US" smtClean="0"/>
              <a:t>2/17/2015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1A7539-A723-47B7-BBD4-A9C157CCD154}" type="slidenum">
              <a:rPr lang="en-US" smtClean="0"/>
              <a:t>‹#›</a:t>
            </a:fld>
            <a:endParaRPr lang="en-US"/>
          </a:p>
        </p:txBody>
      </p:sp>
    </p:spTree>
    <p:extLst>
      <p:ext uri="{BB962C8B-B14F-4D97-AF65-F5344CB8AC3E}">
        <p14:creationId xmlns:p14="http://schemas.microsoft.com/office/powerpoint/2010/main" val="1539871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143001"/>
            <a:ext cx="7772400" cy="2457450"/>
          </a:xfrm>
        </p:spPr>
        <p:txBody>
          <a:bodyPr>
            <a:normAutofit fontScale="90000"/>
          </a:bodyPr>
          <a:lstStyle/>
          <a:p>
            <a:r>
              <a:rPr lang="en-US" sz="3200" b="1" dirty="0" smtClean="0"/>
              <a:t>Local Control Funding Formula &amp; Local Control Accountability Plan</a:t>
            </a:r>
            <a:br>
              <a:rPr lang="en-US" sz="3200" b="1" dirty="0" smtClean="0"/>
            </a:br>
            <a:r>
              <a:rPr lang="en-US" sz="3200" b="1" dirty="0" smtClean="0"/>
              <a:t/>
            </a:r>
            <a:br>
              <a:rPr lang="en-US" sz="3200" b="1" dirty="0" smtClean="0"/>
            </a:br>
            <a:r>
              <a:rPr lang="en-US" b="1" dirty="0" smtClean="0">
                <a:latin typeface="Verdana" pitchFamily="34" charset="0"/>
                <a:ea typeface="Verdana" pitchFamily="34" charset="0"/>
                <a:cs typeface="Verdana" pitchFamily="34" charset="0"/>
              </a:rPr>
              <a:t>A </a:t>
            </a:r>
            <a:r>
              <a:rPr lang="en-US" b="1" dirty="0">
                <a:latin typeface="Verdana" pitchFamily="34" charset="0"/>
                <a:ea typeface="Verdana" pitchFamily="34" charset="0"/>
                <a:cs typeface="Verdana" pitchFamily="34" charset="0"/>
              </a:rPr>
              <a:t>Basic Introduction     </a:t>
            </a:r>
            <a:r>
              <a:rPr lang="en-US" dirty="0">
                <a:solidFill>
                  <a:srgbClr val="92D050"/>
                </a:solidFill>
              </a:rPr>
              <a:t/>
            </a:r>
            <a:br>
              <a:rPr lang="en-US" dirty="0">
                <a:solidFill>
                  <a:srgbClr val="92D050"/>
                </a:solidFill>
              </a:rPr>
            </a:br>
            <a:endParaRPr lang="en-US" b="1" dirty="0"/>
          </a:p>
        </p:txBody>
      </p:sp>
      <p:sp>
        <p:nvSpPr>
          <p:cNvPr id="3" name="Subtitle 2"/>
          <p:cNvSpPr>
            <a:spLocks noGrp="1"/>
          </p:cNvSpPr>
          <p:nvPr>
            <p:ph type="subTitle" idx="1"/>
          </p:nvPr>
        </p:nvSpPr>
        <p:spPr>
          <a:xfrm>
            <a:off x="1371600" y="3657600"/>
            <a:ext cx="6400800" cy="1981200"/>
          </a:xfrm>
        </p:spPr>
        <p:txBody>
          <a:bodyPr>
            <a:normAutofit/>
          </a:bodyPr>
          <a:lstStyle/>
          <a:p>
            <a:r>
              <a:rPr lang="en-US" sz="2800" dirty="0" smtClean="0">
                <a:solidFill>
                  <a:schemeClr val="tx1"/>
                </a:solidFill>
              </a:rPr>
              <a:t>Sacramento City Unified School District</a:t>
            </a:r>
          </a:p>
          <a:p>
            <a:r>
              <a:rPr lang="en-US" sz="2800" dirty="0" smtClean="0">
                <a:solidFill>
                  <a:schemeClr val="tx1"/>
                </a:solidFill>
              </a:rPr>
              <a:t>DELAC Meeting</a:t>
            </a:r>
          </a:p>
          <a:p>
            <a:r>
              <a:rPr lang="en-US" sz="2800" dirty="0" smtClean="0">
                <a:solidFill>
                  <a:schemeClr val="tx1"/>
                </a:solidFill>
              </a:rPr>
              <a:t>February 18, 2015 </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2536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838200"/>
          </a:xfrm>
        </p:spPr>
        <p:txBody>
          <a:bodyPr>
            <a:noAutofit/>
          </a:bodyPr>
          <a:lstStyle/>
          <a:p>
            <a:r>
              <a:rPr lang="en-US" sz="3600" b="1" dirty="0" smtClean="0"/>
              <a:t>Goals</a:t>
            </a:r>
            <a:r>
              <a:rPr lang="en-US" sz="3600" dirty="0"/>
              <a:t>: </a:t>
            </a:r>
            <a:r>
              <a:rPr lang="en-US" sz="3600" i="1" dirty="0"/>
              <a:t>F</a:t>
            </a:r>
            <a:r>
              <a:rPr lang="en-US" sz="3600" i="1" dirty="0" smtClean="0"/>
              <a:t>ocus on </a:t>
            </a:r>
            <a:r>
              <a:rPr lang="en-US" sz="3600" i="1" dirty="0"/>
              <a:t>expected outcomes for students</a:t>
            </a:r>
          </a:p>
        </p:txBody>
      </p:sp>
      <p:sp>
        <p:nvSpPr>
          <p:cNvPr id="3" name="Subtitle 2"/>
          <p:cNvSpPr>
            <a:spLocks noGrp="1"/>
          </p:cNvSpPr>
          <p:nvPr>
            <p:ph idx="1"/>
          </p:nvPr>
        </p:nvSpPr>
        <p:spPr>
          <a:xfrm>
            <a:off x="457200" y="2209800"/>
            <a:ext cx="8229600" cy="3916363"/>
          </a:xfrm>
        </p:spPr>
        <p:txBody>
          <a:bodyPr>
            <a:normAutofit fontScale="77500" lnSpcReduction="20000"/>
          </a:bodyPr>
          <a:lstStyle/>
          <a:p>
            <a:pPr marL="0" indent="0">
              <a:buNone/>
            </a:pPr>
            <a:r>
              <a:rPr lang="en-US" sz="3600" b="1" dirty="0"/>
              <a:t>Tell the Story.</a:t>
            </a:r>
            <a:r>
              <a:rPr lang="en-US" sz="3600" dirty="0"/>
              <a:t> When identifying </a:t>
            </a:r>
            <a:r>
              <a:rPr lang="en-US" sz="3600" dirty="0" smtClean="0"/>
              <a:t>needs and goals, it </a:t>
            </a:r>
            <a:r>
              <a:rPr lang="en-US" sz="3600" dirty="0"/>
              <a:t>is important to think about </a:t>
            </a:r>
            <a:r>
              <a:rPr lang="en-US" sz="3600" dirty="0" smtClean="0"/>
              <a:t>what </a:t>
            </a:r>
            <a:r>
              <a:rPr lang="en-US" sz="3600" dirty="0"/>
              <a:t>matters and why</a:t>
            </a:r>
            <a:r>
              <a:rPr lang="en-US" sz="3600" dirty="0" smtClean="0"/>
              <a:t>. </a:t>
            </a:r>
            <a:endParaRPr lang="en-US" sz="3600" dirty="0"/>
          </a:p>
          <a:p>
            <a:pPr marL="0" indent="0">
              <a:buNone/>
            </a:pPr>
            <a:endParaRPr lang="en-US" sz="1000" dirty="0"/>
          </a:p>
          <a:p>
            <a:pPr marL="0" indent="0">
              <a:buNone/>
            </a:pPr>
            <a:r>
              <a:rPr lang="en-US" sz="3600" b="1" dirty="0"/>
              <a:t>Make Them Your Goals.</a:t>
            </a:r>
            <a:r>
              <a:rPr lang="en-US" sz="3600" dirty="0"/>
              <a:t> The goals that are included in the LCAP should be the goals based on students and their needs. </a:t>
            </a:r>
          </a:p>
          <a:p>
            <a:pPr marL="0" indent="0">
              <a:buNone/>
            </a:pPr>
            <a:r>
              <a:rPr lang="en-US" sz="3600" dirty="0"/>
              <a:t>Consider </a:t>
            </a:r>
            <a:r>
              <a:rPr lang="en-US" sz="3600" dirty="0" smtClean="0"/>
              <a:t>the </a:t>
            </a:r>
            <a:r>
              <a:rPr lang="en-US" sz="3600" dirty="0"/>
              <a:t>state priorities when </a:t>
            </a:r>
            <a:r>
              <a:rPr lang="en-US" sz="3600" dirty="0" smtClean="0"/>
              <a:t>identifying </a:t>
            </a:r>
            <a:r>
              <a:rPr lang="en-US" sz="3600" dirty="0"/>
              <a:t>needs and </a:t>
            </a:r>
            <a:r>
              <a:rPr lang="en-US" sz="3600" dirty="0" smtClean="0"/>
              <a:t>formulate locally-meaningful goals. </a:t>
            </a:r>
            <a:endParaRPr lang="en-US" sz="3600" dirty="0"/>
          </a:p>
          <a:p>
            <a:pPr marL="0" indent="0">
              <a:buNone/>
            </a:pPr>
            <a:endParaRPr lang="en-US" sz="3600" b="1" dirty="0"/>
          </a:p>
          <a:p>
            <a:pPr marL="0" indent="0" algn="ctr">
              <a:buNone/>
            </a:pPr>
            <a:r>
              <a:rPr lang="en-US" sz="5700" b="1" dirty="0"/>
              <a:t>Keep the Focus on Students</a:t>
            </a:r>
            <a:endParaRPr lang="en-US" sz="5700" dirty="0"/>
          </a:p>
          <a:p>
            <a:endParaRPr lang="en-US" sz="3600" dirty="0" smtClean="0">
              <a:solidFill>
                <a:srgbClr val="92D050"/>
              </a:solidFill>
            </a:endParaRPr>
          </a:p>
          <a:p>
            <a:endParaRPr lang="en-US"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7769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762000"/>
          </a:xfrm>
        </p:spPr>
        <p:txBody>
          <a:bodyPr>
            <a:normAutofit/>
          </a:bodyPr>
          <a:lstStyle/>
          <a:p>
            <a:r>
              <a:rPr lang="en-US" sz="3600" b="1" dirty="0"/>
              <a:t>Progress Indicators </a:t>
            </a:r>
            <a:r>
              <a:rPr lang="en-US" sz="3600" i="1" dirty="0"/>
              <a:t>Outcomes over Time</a:t>
            </a:r>
          </a:p>
        </p:txBody>
      </p:sp>
      <p:sp>
        <p:nvSpPr>
          <p:cNvPr id="3" name="Subtitle 2"/>
          <p:cNvSpPr>
            <a:spLocks noGrp="1"/>
          </p:cNvSpPr>
          <p:nvPr>
            <p:ph idx="1"/>
          </p:nvPr>
        </p:nvSpPr>
        <p:spPr/>
        <p:txBody>
          <a:bodyPr>
            <a:normAutofit/>
          </a:bodyPr>
          <a:lstStyle/>
          <a:p>
            <a:pPr marL="0" indent="0">
              <a:buNone/>
            </a:pPr>
            <a:endParaRPr lang="en-US" sz="1200" dirty="0" smtClean="0"/>
          </a:p>
          <a:p>
            <a:r>
              <a:rPr lang="en-US" sz="3600" dirty="0" smtClean="0"/>
              <a:t>The </a:t>
            </a:r>
            <a:r>
              <a:rPr lang="en-US" sz="3600" dirty="0"/>
              <a:t>state </a:t>
            </a:r>
            <a:r>
              <a:rPr lang="en-US" sz="3600" dirty="0" smtClean="0"/>
              <a:t>priority areas </a:t>
            </a:r>
            <a:r>
              <a:rPr lang="en-US" sz="3600" dirty="0"/>
              <a:t>will guide local analysis and decisions about how to address needs and </a:t>
            </a:r>
            <a:r>
              <a:rPr lang="en-US" sz="3600" i="1" dirty="0"/>
              <a:t>demonstrate improvement. </a:t>
            </a:r>
            <a:endParaRPr lang="en-US" sz="3600" i="1" dirty="0" smtClean="0"/>
          </a:p>
          <a:p>
            <a:r>
              <a:rPr lang="en-US" sz="3600" dirty="0" smtClean="0"/>
              <a:t>Improving </a:t>
            </a:r>
            <a:r>
              <a:rPr lang="en-US" sz="3600" dirty="0"/>
              <a:t>student performance is central to the LCFF and emphasized throughout the LCAP.</a:t>
            </a:r>
          </a:p>
          <a:p>
            <a:endParaRPr lang="en-US" sz="3600" dirty="0" smtClean="0">
              <a:solidFill>
                <a:srgbClr val="92D050"/>
              </a:solidFill>
            </a:endParaRPr>
          </a:p>
          <a:p>
            <a:endParaRPr lang="en-US"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8846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914400"/>
          </a:xfrm>
        </p:spPr>
        <p:txBody>
          <a:bodyPr>
            <a:noAutofit/>
          </a:bodyPr>
          <a:lstStyle/>
          <a:p>
            <a:pPr algn="l"/>
            <a:r>
              <a:rPr lang="en-US" sz="3600" b="1" dirty="0"/>
              <a:t>Actions &amp; </a:t>
            </a:r>
            <a:r>
              <a:rPr lang="en-US" sz="3600" b="1" dirty="0" smtClean="0"/>
              <a:t>Services</a:t>
            </a:r>
            <a:r>
              <a:rPr lang="en-US" sz="3600" b="1" i="1" dirty="0" smtClean="0"/>
              <a:t>:</a:t>
            </a:r>
            <a:r>
              <a:rPr lang="en-US" sz="3600" i="1" dirty="0"/>
              <a:t> </a:t>
            </a:r>
            <a:r>
              <a:rPr lang="en-US" sz="3600" i="1" dirty="0" smtClean="0"/>
              <a:t>how </a:t>
            </a:r>
            <a:r>
              <a:rPr lang="en-US" sz="3600" i="1" dirty="0"/>
              <a:t>goals and outcomes will be met</a:t>
            </a:r>
          </a:p>
        </p:txBody>
      </p:sp>
      <p:sp>
        <p:nvSpPr>
          <p:cNvPr id="3" name="Subtitle 2"/>
          <p:cNvSpPr>
            <a:spLocks noGrp="1"/>
          </p:cNvSpPr>
          <p:nvPr>
            <p:ph idx="1"/>
          </p:nvPr>
        </p:nvSpPr>
        <p:spPr>
          <a:xfrm>
            <a:off x="457200" y="1981200"/>
            <a:ext cx="8229600" cy="4144963"/>
          </a:xfrm>
        </p:spPr>
        <p:txBody>
          <a:bodyPr>
            <a:normAutofit/>
          </a:bodyPr>
          <a:lstStyle/>
          <a:p>
            <a:pPr marL="0" indent="0">
              <a:buNone/>
            </a:pPr>
            <a:endParaRPr lang="en-US" sz="2000" b="1" dirty="0" smtClean="0"/>
          </a:p>
          <a:p>
            <a:pPr marL="0" indent="0">
              <a:buNone/>
            </a:pPr>
            <a:r>
              <a:rPr lang="en-US" b="1" dirty="0" smtClean="0"/>
              <a:t>Describe </a:t>
            </a:r>
            <a:r>
              <a:rPr lang="en-US" b="1" dirty="0"/>
              <a:t>Services That Focus on Students</a:t>
            </a:r>
            <a:r>
              <a:rPr lang="en-US" dirty="0"/>
              <a:t>. The LCAP asks the LEA to describe actions and services that address </a:t>
            </a:r>
            <a:r>
              <a:rPr lang="en-US" dirty="0" smtClean="0"/>
              <a:t>goals.</a:t>
            </a:r>
          </a:p>
          <a:p>
            <a:pPr marL="0" indent="0">
              <a:buNone/>
            </a:pPr>
            <a:r>
              <a:rPr lang="en-US" dirty="0" smtClean="0"/>
              <a:t>The actions or services can include groups of activities, but should not be </a:t>
            </a:r>
            <a:r>
              <a:rPr lang="en-US" dirty="0"/>
              <a:t>a list of things or expenses.  </a:t>
            </a:r>
          </a:p>
          <a:p>
            <a:pPr marL="0" indent="0">
              <a:buNone/>
            </a:pPr>
            <a:endParaRPr lang="en-US" dirty="0" smtClean="0">
              <a:solidFill>
                <a:srgbClr val="92D050"/>
              </a:solidFill>
            </a:endParaRPr>
          </a:p>
          <a:p>
            <a:endParaRPr lang="en-US"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25641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838200"/>
            <a:ext cx="8991600" cy="762000"/>
          </a:xfrm>
        </p:spPr>
        <p:txBody>
          <a:bodyPr>
            <a:normAutofit fontScale="90000"/>
          </a:bodyPr>
          <a:lstStyle/>
          <a:p>
            <a:pPr algn="l"/>
            <a:r>
              <a:rPr lang="en-US" b="1" dirty="0"/>
              <a:t> </a:t>
            </a:r>
            <a:r>
              <a:rPr lang="en-US" sz="3600" b="1" dirty="0" smtClean="0"/>
              <a:t>Expenditures: </a:t>
            </a:r>
            <a:r>
              <a:rPr lang="en-US" sz="3300" i="1" dirty="0" smtClean="0"/>
              <a:t>Relevant </a:t>
            </a:r>
            <a:r>
              <a:rPr lang="en-US" sz="3300" i="1" dirty="0"/>
              <a:t>Expenditures Relate to </a:t>
            </a:r>
            <a:r>
              <a:rPr lang="en-US" sz="3300" i="1" dirty="0" smtClean="0"/>
              <a:t>Services </a:t>
            </a:r>
            <a:endParaRPr lang="en-US" sz="3300" i="1" dirty="0"/>
          </a:p>
        </p:txBody>
      </p:sp>
      <p:sp>
        <p:nvSpPr>
          <p:cNvPr id="3" name="Subtitle 2"/>
          <p:cNvSpPr>
            <a:spLocks noGrp="1"/>
          </p:cNvSpPr>
          <p:nvPr>
            <p:ph idx="1"/>
          </p:nvPr>
        </p:nvSpPr>
        <p:spPr/>
        <p:txBody>
          <a:bodyPr>
            <a:normAutofit fontScale="92500" lnSpcReduction="20000"/>
          </a:bodyPr>
          <a:lstStyle/>
          <a:p>
            <a:endParaRPr lang="en-US" sz="1600" dirty="0" smtClean="0">
              <a:solidFill>
                <a:srgbClr val="92D050"/>
              </a:solidFill>
            </a:endParaRPr>
          </a:p>
          <a:p>
            <a:r>
              <a:rPr lang="en-US" dirty="0" smtClean="0"/>
              <a:t>The </a:t>
            </a:r>
            <a:r>
              <a:rPr lang="en-US" dirty="0"/>
              <a:t>LCAP must numerically list and describe all expenditures implementing the specific actions being taken to achieve its goals.</a:t>
            </a:r>
          </a:p>
          <a:p>
            <a:pPr marL="0" indent="0">
              <a:buNone/>
            </a:pPr>
            <a:endParaRPr lang="en-US" dirty="0"/>
          </a:p>
          <a:p>
            <a:r>
              <a:rPr lang="en-US" dirty="0"/>
              <a:t>The state priorities broadly cover what </a:t>
            </a:r>
            <a:r>
              <a:rPr lang="en-US" dirty="0" smtClean="0"/>
              <a:t>a school district  </a:t>
            </a:r>
            <a:r>
              <a:rPr lang="en-US" dirty="0"/>
              <a:t>does to support its students and achieve outcomes; therefore, almost all LEA expenditures will likely be listed and described as a consequence of being tied to the actions that support </a:t>
            </a:r>
            <a:r>
              <a:rPr lang="en-US" dirty="0" smtClean="0"/>
              <a:t>goals </a:t>
            </a:r>
            <a:r>
              <a:rPr lang="en-US" dirty="0"/>
              <a:t>around the </a:t>
            </a:r>
            <a:r>
              <a:rPr lang="en-US" dirty="0" smtClean="0"/>
              <a:t>eight  </a:t>
            </a:r>
            <a:r>
              <a:rPr lang="en-US" dirty="0"/>
              <a:t>priorities.</a:t>
            </a:r>
          </a:p>
          <a:p>
            <a:endParaRPr lang="en-US"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829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990600"/>
          </a:xfrm>
        </p:spPr>
        <p:txBody>
          <a:bodyPr>
            <a:noAutofit/>
          </a:bodyPr>
          <a:lstStyle/>
          <a:p>
            <a:r>
              <a:rPr lang="en-US" sz="3200" b="1" dirty="0" smtClean="0"/>
              <a:t>Local Control Funding Formula (LCFF) and the Local Control Accountability Plan (LCAP)</a:t>
            </a:r>
            <a:endParaRPr lang="en-US" sz="3200" b="1" dirty="0"/>
          </a:p>
        </p:txBody>
      </p:sp>
      <p:sp>
        <p:nvSpPr>
          <p:cNvPr id="3" name="Subtitle 2"/>
          <p:cNvSpPr>
            <a:spLocks noGrp="1"/>
          </p:cNvSpPr>
          <p:nvPr>
            <p:ph idx="1"/>
          </p:nvPr>
        </p:nvSpPr>
        <p:spPr>
          <a:xfrm>
            <a:off x="457200" y="2209800"/>
            <a:ext cx="8534400" cy="3916363"/>
          </a:xfrm>
        </p:spPr>
        <p:txBody>
          <a:bodyPr>
            <a:normAutofit fontScale="47500" lnSpcReduction="20000"/>
          </a:bodyPr>
          <a:lstStyle/>
          <a:p>
            <a:pPr marL="0" indent="0">
              <a:buNone/>
            </a:pPr>
            <a:r>
              <a:rPr lang="en-US" sz="4000" b="1" dirty="0">
                <a:latin typeface="Verdana" pitchFamily="34" charset="0"/>
                <a:ea typeface="Verdana" pitchFamily="34" charset="0"/>
                <a:cs typeface="Verdana" pitchFamily="34" charset="0"/>
              </a:rPr>
              <a:t> </a:t>
            </a:r>
            <a:r>
              <a:rPr lang="en-US" sz="4000" b="1" dirty="0" smtClean="0">
                <a:latin typeface="Verdana" pitchFamily="34" charset="0"/>
                <a:ea typeface="Verdana" pitchFamily="34" charset="0"/>
                <a:cs typeface="Verdana" pitchFamily="34" charset="0"/>
              </a:rPr>
              <a:t>    </a:t>
            </a:r>
            <a:r>
              <a:rPr lang="en-US" sz="4200" b="1" dirty="0" smtClean="0">
                <a:latin typeface="Verdana" pitchFamily="34" charset="0"/>
                <a:ea typeface="Verdana" pitchFamily="34" charset="0"/>
                <a:cs typeface="Verdana" pitchFamily="34" charset="0"/>
              </a:rPr>
              <a:t>Local </a:t>
            </a:r>
            <a:r>
              <a:rPr lang="en-US" sz="4200" b="1" dirty="0">
                <a:latin typeface="Verdana" pitchFamily="34" charset="0"/>
                <a:ea typeface="Verdana" pitchFamily="34" charset="0"/>
                <a:cs typeface="Verdana" pitchFamily="34" charset="0"/>
              </a:rPr>
              <a:t>Control Funding </a:t>
            </a:r>
            <a:r>
              <a:rPr lang="en-US" sz="4200" b="1" dirty="0" smtClean="0">
                <a:latin typeface="Verdana" pitchFamily="34" charset="0"/>
                <a:ea typeface="Verdana" pitchFamily="34" charset="0"/>
                <a:cs typeface="Verdana" pitchFamily="34" charset="0"/>
              </a:rPr>
              <a:t>Formula has </a:t>
            </a:r>
            <a:r>
              <a:rPr lang="en-US" sz="4200" b="1" dirty="0">
                <a:latin typeface="Verdana" pitchFamily="34" charset="0"/>
                <a:ea typeface="Verdana" pitchFamily="34" charset="0"/>
                <a:cs typeface="Verdana" pitchFamily="34" charset="0"/>
              </a:rPr>
              <a:t>three parts:</a:t>
            </a:r>
          </a:p>
          <a:p>
            <a:pPr marL="0" indent="0">
              <a:buNone/>
            </a:pPr>
            <a:endParaRPr lang="en-US" sz="2400" b="1" dirty="0" smtClean="0">
              <a:latin typeface="Verdana" pitchFamily="34" charset="0"/>
              <a:ea typeface="Verdana" pitchFamily="34" charset="0"/>
              <a:cs typeface="Verdana" pitchFamily="34" charset="0"/>
            </a:endParaRPr>
          </a:p>
          <a:p>
            <a:pPr marL="0" indent="0">
              <a:buNone/>
            </a:pPr>
            <a:r>
              <a:rPr lang="en-US" sz="4000" b="1" dirty="0">
                <a:latin typeface="Verdana" pitchFamily="34" charset="0"/>
                <a:ea typeface="Verdana" pitchFamily="34" charset="0"/>
                <a:cs typeface="Verdana" pitchFamily="34" charset="0"/>
              </a:rPr>
              <a:t> </a:t>
            </a:r>
            <a:r>
              <a:rPr lang="en-US" sz="4000" b="1" dirty="0" smtClean="0">
                <a:latin typeface="Verdana" pitchFamily="34" charset="0"/>
                <a:ea typeface="Verdana" pitchFamily="34" charset="0"/>
                <a:cs typeface="Verdana" pitchFamily="34" charset="0"/>
              </a:rPr>
              <a:t>      </a:t>
            </a:r>
            <a:r>
              <a:rPr lang="en-US" sz="3800" b="1" u="sng" dirty="0" smtClean="0">
                <a:latin typeface="Verdana" pitchFamily="34" charset="0"/>
                <a:ea typeface="Verdana" pitchFamily="34" charset="0"/>
                <a:cs typeface="Verdana" pitchFamily="34" charset="0"/>
              </a:rPr>
              <a:t>Base</a:t>
            </a:r>
            <a:r>
              <a:rPr lang="en-US" sz="3800" b="1" u="sng" dirty="0">
                <a:latin typeface="Verdana" pitchFamily="34" charset="0"/>
                <a:ea typeface="Verdana" pitchFamily="34" charset="0"/>
                <a:cs typeface="Verdana" pitchFamily="34" charset="0"/>
              </a:rPr>
              <a:t>:</a:t>
            </a:r>
            <a:r>
              <a:rPr lang="en-US" sz="3600" dirty="0">
                <a:latin typeface="Verdana" pitchFamily="34" charset="0"/>
                <a:ea typeface="Verdana" pitchFamily="34" charset="0"/>
                <a:cs typeface="Verdana" pitchFamily="34" charset="0"/>
              </a:rPr>
              <a:t>  </a:t>
            </a:r>
            <a:r>
              <a:rPr lang="en-US" sz="3400" dirty="0">
                <a:latin typeface="Verdana" pitchFamily="34" charset="0"/>
                <a:ea typeface="Verdana" pitchFamily="34" charset="0"/>
                <a:cs typeface="Verdana" pitchFamily="34" charset="0"/>
              </a:rPr>
              <a:t>most ‘general’ – used for basic education </a:t>
            </a:r>
            <a:r>
              <a:rPr lang="en-US" sz="3400" dirty="0" smtClean="0">
                <a:latin typeface="Verdana" pitchFamily="34" charset="0"/>
                <a:ea typeface="Verdana" pitchFamily="34" charset="0"/>
                <a:cs typeface="Verdana" pitchFamily="34" charset="0"/>
              </a:rPr>
              <a:t>purposes</a:t>
            </a:r>
            <a:endParaRPr lang="en-US" sz="3400" dirty="0">
              <a:latin typeface="Verdana" pitchFamily="34" charset="0"/>
              <a:ea typeface="Verdana" pitchFamily="34" charset="0"/>
              <a:cs typeface="Verdana" pitchFamily="34" charset="0"/>
            </a:endParaRPr>
          </a:p>
          <a:p>
            <a:endParaRPr lang="en-US" sz="3400" dirty="0">
              <a:latin typeface="Verdana" pitchFamily="34" charset="0"/>
              <a:ea typeface="Verdana" pitchFamily="34" charset="0"/>
              <a:cs typeface="Verdana" pitchFamily="34" charset="0"/>
            </a:endParaRPr>
          </a:p>
          <a:p>
            <a:pPr marL="0" indent="0">
              <a:buNone/>
            </a:pPr>
            <a:r>
              <a:rPr lang="en-US" sz="4000" dirty="0" smtClean="0">
                <a:latin typeface="Verdana" pitchFamily="34" charset="0"/>
                <a:ea typeface="Verdana" pitchFamily="34" charset="0"/>
                <a:cs typeface="Verdana" pitchFamily="34" charset="0"/>
              </a:rPr>
              <a:t>       </a:t>
            </a:r>
            <a:r>
              <a:rPr lang="en-US" sz="3800" b="1" u="sng" dirty="0" smtClean="0">
                <a:latin typeface="Verdana" pitchFamily="34" charset="0"/>
                <a:ea typeface="Verdana" pitchFamily="34" charset="0"/>
                <a:cs typeface="Verdana" pitchFamily="34" charset="0"/>
              </a:rPr>
              <a:t>Supplemental</a:t>
            </a:r>
            <a:r>
              <a:rPr lang="en-US" sz="3800" dirty="0">
                <a:latin typeface="Verdana" pitchFamily="34" charset="0"/>
                <a:ea typeface="Verdana" pitchFamily="34" charset="0"/>
                <a:cs typeface="Verdana" pitchFamily="34" charset="0"/>
              </a:rPr>
              <a:t>:</a:t>
            </a:r>
            <a:r>
              <a:rPr lang="en-US" sz="2400" dirty="0">
                <a:latin typeface="Verdana" pitchFamily="34" charset="0"/>
                <a:ea typeface="Verdana" pitchFamily="34" charset="0"/>
                <a:cs typeface="Verdana" pitchFamily="34" charset="0"/>
              </a:rPr>
              <a:t>  </a:t>
            </a:r>
            <a:r>
              <a:rPr lang="en-US" sz="3400" dirty="0">
                <a:latin typeface="Verdana" pitchFamily="34" charset="0"/>
                <a:ea typeface="Verdana" pitchFamily="34" charset="0"/>
                <a:cs typeface="Verdana" pitchFamily="34" charset="0"/>
              </a:rPr>
              <a:t>allocated by numbers of students in ‘target’ subgroups </a:t>
            </a:r>
            <a:r>
              <a:rPr lang="en-US" sz="3400" dirty="0" smtClean="0">
                <a:latin typeface="Verdana" pitchFamily="34" charset="0"/>
                <a:ea typeface="Verdana" pitchFamily="34" charset="0"/>
                <a:cs typeface="Verdana" pitchFamily="34" charset="0"/>
              </a:rPr>
              <a:t>				:</a:t>
            </a:r>
            <a:endParaRPr lang="en-US" sz="3400" dirty="0">
              <a:latin typeface="Verdana" pitchFamily="34" charset="0"/>
              <a:ea typeface="Verdana" pitchFamily="34" charset="0"/>
              <a:cs typeface="Verdana" pitchFamily="34" charset="0"/>
            </a:endParaRPr>
          </a:p>
          <a:p>
            <a:pPr marL="0" indent="0">
              <a:buNone/>
            </a:pPr>
            <a:r>
              <a:rPr lang="en-US" sz="2400" dirty="0">
                <a:latin typeface="Verdana" pitchFamily="34" charset="0"/>
                <a:ea typeface="Verdana" pitchFamily="34" charset="0"/>
                <a:cs typeface="Verdana" pitchFamily="34" charset="0"/>
              </a:rPr>
              <a:t>		</a:t>
            </a:r>
            <a:r>
              <a:rPr lang="en-US" sz="3600" dirty="0" smtClean="0">
                <a:latin typeface="Verdana" pitchFamily="34" charset="0"/>
                <a:ea typeface="Verdana" pitchFamily="34" charset="0"/>
                <a:cs typeface="Verdana" pitchFamily="34" charset="0"/>
              </a:rPr>
              <a:t>Low </a:t>
            </a:r>
            <a:r>
              <a:rPr lang="en-US" sz="3600" dirty="0">
                <a:latin typeface="Verdana" pitchFamily="34" charset="0"/>
                <a:ea typeface="Verdana" pitchFamily="34" charset="0"/>
                <a:cs typeface="Verdana" pitchFamily="34" charset="0"/>
              </a:rPr>
              <a:t>Income</a:t>
            </a:r>
          </a:p>
          <a:p>
            <a:pPr marL="0" indent="0">
              <a:buNone/>
            </a:pPr>
            <a:r>
              <a:rPr lang="en-US" sz="3600" dirty="0">
                <a:latin typeface="Verdana" pitchFamily="34" charset="0"/>
                <a:ea typeface="Verdana" pitchFamily="34" charset="0"/>
                <a:cs typeface="Verdana" pitchFamily="34" charset="0"/>
              </a:rPr>
              <a:t>		</a:t>
            </a:r>
            <a:r>
              <a:rPr lang="en-US" sz="3600" dirty="0" smtClean="0">
                <a:latin typeface="Verdana" pitchFamily="34" charset="0"/>
                <a:ea typeface="Verdana" pitchFamily="34" charset="0"/>
                <a:cs typeface="Verdana" pitchFamily="34" charset="0"/>
              </a:rPr>
              <a:t>	English </a:t>
            </a:r>
            <a:r>
              <a:rPr lang="en-US" sz="3600" dirty="0">
                <a:latin typeface="Verdana" pitchFamily="34" charset="0"/>
                <a:ea typeface="Verdana" pitchFamily="34" charset="0"/>
                <a:cs typeface="Verdana" pitchFamily="34" charset="0"/>
              </a:rPr>
              <a:t>learner</a:t>
            </a:r>
          </a:p>
          <a:p>
            <a:pPr marL="0" indent="0">
              <a:buNone/>
            </a:pPr>
            <a:r>
              <a:rPr lang="en-US" sz="3600" dirty="0">
                <a:latin typeface="Verdana" pitchFamily="34" charset="0"/>
                <a:ea typeface="Verdana" pitchFamily="34" charset="0"/>
                <a:cs typeface="Verdana" pitchFamily="34" charset="0"/>
              </a:rPr>
              <a:t>		</a:t>
            </a:r>
            <a:r>
              <a:rPr lang="en-US" sz="3600" dirty="0" smtClean="0">
                <a:latin typeface="Verdana" pitchFamily="34" charset="0"/>
                <a:ea typeface="Verdana" pitchFamily="34" charset="0"/>
                <a:cs typeface="Verdana" pitchFamily="34" charset="0"/>
              </a:rPr>
              <a:t>		Foster </a:t>
            </a:r>
            <a:r>
              <a:rPr lang="en-US" sz="3600" dirty="0">
                <a:latin typeface="Verdana" pitchFamily="34" charset="0"/>
                <a:ea typeface="Verdana" pitchFamily="34" charset="0"/>
                <a:cs typeface="Verdana" pitchFamily="34" charset="0"/>
              </a:rPr>
              <a:t>Youth</a:t>
            </a:r>
            <a:r>
              <a:rPr lang="en-US" sz="2400" dirty="0">
                <a:latin typeface="Verdana" panose="020B0604030504040204" pitchFamily="34" charset="0"/>
                <a:ea typeface="Verdana" panose="020B0604030504040204" pitchFamily="34" charset="0"/>
                <a:cs typeface="Verdana" panose="020B0604030504040204" pitchFamily="34" charset="0"/>
              </a:rPr>
              <a:t> </a:t>
            </a:r>
          </a:p>
          <a:p>
            <a:pPr marL="0" indent="0">
              <a:buNone/>
            </a:pPr>
            <a:endParaRPr lang="en-US" sz="3600" dirty="0">
              <a:latin typeface="Verdana" pitchFamily="34" charset="0"/>
              <a:ea typeface="Verdana" pitchFamily="34" charset="0"/>
              <a:cs typeface="Verdana" pitchFamily="34" charset="0"/>
            </a:endParaRPr>
          </a:p>
          <a:p>
            <a:pPr marL="0" indent="0">
              <a:buNone/>
            </a:pPr>
            <a:r>
              <a:rPr lang="en-US" sz="3800" b="1" dirty="0" smtClean="0">
                <a:latin typeface="Verdana" pitchFamily="34" charset="0"/>
                <a:ea typeface="Verdana" pitchFamily="34" charset="0"/>
                <a:cs typeface="Verdana" pitchFamily="34" charset="0"/>
              </a:rPr>
              <a:t>       </a:t>
            </a:r>
            <a:r>
              <a:rPr lang="en-US" sz="3800" b="1" u="sng" dirty="0" smtClean="0">
                <a:latin typeface="Verdana" pitchFamily="34" charset="0"/>
                <a:ea typeface="Verdana" pitchFamily="34" charset="0"/>
                <a:cs typeface="Verdana" pitchFamily="34" charset="0"/>
              </a:rPr>
              <a:t>Concentration</a:t>
            </a:r>
            <a:r>
              <a:rPr lang="en-US" sz="3800" b="1" dirty="0">
                <a:latin typeface="Verdana" pitchFamily="34" charset="0"/>
                <a:ea typeface="Verdana" pitchFamily="34" charset="0"/>
                <a:cs typeface="Verdana" pitchFamily="34" charset="0"/>
              </a:rPr>
              <a:t>:  </a:t>
            </a:r>
            <a:r>
              <a:rPr lang="en-US" sz="3400" dirty="0">
                <a:latin typeface="Verdana" pitchFamily="34" charset="0"/>
                <a:ea typeface="Verdana" pitchFamily="34" charset="0"/>
                <a:cs typeface="Verdana" pitchFamily="34" charset="0"/>
              </a:rPr>
              <a:t>Additional funding based on </a:t>
            </a:r>
            <a:r>
              <a:rPr lang="en-US" sz="3400" dirty="0" smtClean="0">
                <a:latin typeface="Verdana" pitchFamily="34" charset="0"/>
                <a:ea typeface="Verdana" pitchFamily="34" charset="0"/>
                <a:cs typeface="Verdana" pitchFamily="34" charset="0"/>
              </a:rPr>
              <a:t>high </a:t>
            </a:r>
            <a:r>
              <a:rPr lang="en-US" sz="3400" dirty="0">
                <a:latin typeface="Verdana" pitchFamily="34" charset="0"/>
                <a:ea typeface="Verdana" pitchFamily="34" charset="0"/>
                <a:cs typeface="Verdana" pitchFamily="34" charset="0"/>
              </a:rPr>
              <a:t>number of </a:t>
            </a:r>
            <a:r>
              <a:rPr lang="en-US" sz="3400" dirty="0" smtClean="0">
                <a:latin typeface="Verdana" pitchFamily="34" charset="0"/>
                <a:ea typeface="Verdana" pitchFamily="34" charset="0"/>
                <a:cs typeface="Verdana" pitchFamily="34" charset="0"/>
              </a:rPr>
              <a:t>	‘</a:t>
            </a:r>
            <a:r>
              <a:rPr lang="en-US" sz="3400" dirty="0">
                <a:latin typeface="Verdana" pitchFamily="34" charset="0"/>
                <a:ea typeface="Verdana" pitchFamily="34" charset="0"/>
                <a:cs typeface="Verdana" pitchFamily="34" charset="0"/>
              </a:rPr>
              <a:t>target’ </a:t>
            </a:r>
            <a:r>
              <a:rPr lang="en-US" sz="3400" dirty="0" smtClean="0">
                <a:latin typeface="Verdana" pitchFamily="34" charset="0"/>
                <a:ea typeface="Verdana" pitchFamily="34" charset="0"/>
                <a:cs typeface="Verdana" pitchFamily="34" charset="0"/>
              </a:rPr>
              <a:t>			           students</a:t>
            </a:r>
            <a:endParaRPr lang="en-US" sz="3400" dirty="0">
              <a:latin typeface="Verdana" pitchFamily="34" charset="0"/>
              <a:ea typeface="Verdana" pitchFamily="34" charset="0"/>
              <a:cs typeface="Verdana" pitchFamily="34" charset="0"/>
            </a:endParaRPr>
          </a:p>
          <a:p>
            <a:endParaRPr lang="en-US" sz="2400" b="1" dirty="0" smtClean="0">
              <a:latin typeface="Verdana" pitchFamily="34" charset="0"/>
              <a:ea typeface="Verdana" pitchFamily="34" charset="0"/>
              <a:cs typeface="Verdana" pitchFamily="34" charset="0"/>
            </a:endParaRPr>
          </a:p>
          <a:p>
            <a:endParaRPr lang="en-US" sz="2400" b="1" dirty="0">
              <a:latin typeface="Verdana" pitchFamily="34" charset="0"/>
              <a:ea typeface="Verdana" pitchFamily="34" charset="0"/>
              <a:cs typeface="Verdana" pitchFamily="34" charset="0"/>
            </a:endParaRPr>
          </a:p>
          <a:p>
            <a:pPr marL="0" indent="0">
              <a:buNone/>
            </a:pPr>
            <a:r>
              <a:rPr lang="en-US" sz="3600" b="1" dirty="0" smtClean="0">
                <a:latin typeface="Verdana" pitchFamily="34" charset="0"/>
                <a:ea typeface="Verdana" pitchFamily="34" charset="0"/>
                <a:cs typeface="Verdana" pitchFamily="34" charset="0"/>
              </a:rPr>
              <a:t>      Use </a:t>
            </a:r>
            <a:r>
              <a:rPr lang="en-US" sz="3600" b="1" dirty="0">
                <a:latin typeface="Verdana" pitchFamily="34" charset="0"/>
                <a:ea typeface="Verdana" pitchFamily="34" charset="0"/>
                <a:cs typeface="Verdana" pitchFamily="34" charset="0"/>
              </a:rPr>
              <a:t>of Supplemental Funds are guided by LCAP</a:t>
            </a:r>
          </a:p>
          <a:p>
            <a:endParaRPr lang="en-US" sz="3600" dirty="0" smtClean="0">
              <a:solidFill>
                <a:srgbClr val="92D050"/>
              </a:solidFill>
            </a:endParaRPr>
          </a:p>
          <a:p>
            <a:endParaRPr lang="en-US"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4753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2400" y="990600"/>
            <a:ext cx="8229600" cy="790357"/>
          </a:xfrm>
        </p:spPr>
        <p:txBody>
          <a:bodyPr>
            <a:normAutofit/>
          </a:bodyPr>
          <a:lstStyle/>
          <a:p>
            <a:r>
              <a:rPr lang="en-US" sz="3200" b="1" dirty="0" smtClean="0"/>
              <a:t>CDE Code of Regulations Guidelines for LCAP</a:t>
            </a:r>
            <a:endParaRPr lang="en-US" sz="3200" b="1" dirty="0"/>
          </a:p>
        </p:txBody>
      </p:sp>
      <p:sp>
        <p:nvSpPr>
          <p:cNvPr id="3" name="Subtitle 2"/>
          <p:cNvSpPr>
            <a:spLocks noGrp="1"/>
          </p:cNvSpPr>
          <p:nvPr>
            <p:ph idx="1"/>
          </p:nvPr>
        </p:nvSpPr>
        <p:spPr>
          <a:xfrm>
            <a:off x="457200" y="1981200"/>
            <a:ext cx="8229600" cy="4144963"/>
          </a:xfrm>
        </p:spPr>
        <p:txBody>
          <a:bodyPr>
            <a:normAutofit fontScale="85000" lnSpcReduction="20000"/>
          </a:bodyPr>
          <a:lstStyle/>
          <a:p>
            <a:pPr marL="0" indent="0" algn="ctr">
              <a:buNone/>
            </a:pPr>
            <a:r>
              <a:rPr lang="en-US" b="1" i="1" dirty="0"/>
              <a:t>Title 5. EDUCATION; </a:t>
            </a:r>
            <a:endParaRPr lang="en-US" b="1" i="1" dirty="0" smtClean="0"/>
          </a:p>
          <a:p>
            <a:pPr marL="0" indent="0" algn="ctr">
              <a:buNone/>
            </a:pPr>
            <a:r>
              <a:rPr lang="en-US" b="1" i="1" dirty="0" smtClean="0"/>
              <a:t>Chapter </a:t>
            </a:r>
            <a:r>
              <a:rPr lang="en-US" b="1" i="1" dirty="0"/>
              <a:t>14.5. Local Control Funding </a:t>
            </a:r>
            <a:r>
              <a:rPr lang="en-US" b="1" i="1" dirty="0" smtClean="0"/>
              <a:t>Formula </a:t>
            </a:r>
          </a:p>
          <a:p>
            <a:pPr marL="0" indent="0" algn="ctr">
              <a:buNone/>
            </a:pPr>
            <a:r>
              <a:rPr lang="en-US" b="1" i="1" dirty="0" smtClean="0"/>
              <a:t>Subchapter </a:t>
            </a:r>
            <a:r>
              <a:rPr lang="en-US" b="1" i="1" dirty="0"/>
              <a:t>1. Local Control Funding Formula Spending Regulations for Supplemental and Concentration Grants and Local Control and Accountability Plan Template</a:t>
            </a:r>
            <a:endParaRPr lang="en-US" i="1" dirty="0"/>
          </a:p>
          <a:p>
            <a:pPr marL="0" indent="0">
              <a:buNone/>
            </a:pPr>
            <a:endParaRPr lang="en-US" sz="1400" dirty="0"/>
          </a:p>
          <a:p>
            <a:pPr marL="0" indent="0">
              <a:buNone/>
            </a:pPr>
            <a:r>
              <a:rPr lang="en-US" dirty="0"/>
              <a:t>The local control and accountability plan (LCAP) shall demonstrate how services are provided according to this chapter to </a:t>
            </a:r>
            <a:r>
              <a:rPr lang="en-US" u="sng" dirty="0"/>
              <a:t>meet the needs of unduplicated pupils and improve the performance of all pupils in the state priority areas.</a:t>
            </a:r>
          </a:p>
          <a:p>
            <a:endParaRPr lang="en-US"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387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0" y="3886200"/>
            <a:ext cx="6400800" cy="1985963"/>
          </a:xfrm>
        </p:spPr>
        <p:txBody>
          <a:bodyPr>
            <a:normAutofit/>
          </a:bodyPr>
          <a:lstStyle/>
          <a:p>
            <a:endParaRPr lang="en-US" sz="3600" dirty="0" smtClean="0">
              <a:solidFill>
                <a:srgbClr val="92D050"/>
              </a:solidFill>
            </a:endParaRPr>
          </a:p>
          <a:p>
            <a:endParaRPr lang="en-US"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09600" y="1143000"/>
            <a:ext cx="7467600" cy="369332"/>
          </a:xfrm>
          <a:prstGeom prst="rect">
            <a:avLst/>
          </a:prstGeom>
          <a:noFill/>
        </p:spPr>
        <p:txBody>
          <a:bodyPr wrap="square" rtlCol="0">
            <a:spAutoFit/>
          </a:bodyPr>
          <a:lstStyle/>
          <a:p>
            <a:endParaRPr lang="en-US" dirty="0"/>
          </a:p>
        </p:txBody>
      </p:sp>
      <p:sp>
        <p:nvSpPr>
          <p:cNvPr id="7" name="TextBox 6"/>
          <p:cNvSpPr txBox="1"/>
          <p:nvPr/>
        </p:nvSpPr>
        <p:spPr>
          <a:xfrm>
            <a:off x="381000" y="1143000"/>
            <a:ext cx="8229600" cy="5201424"/>
          </a:xfrm>
          <a:prstGeom prst="rect">
            <a:avLst/>
          </a:prstGeom>
          <a:noFill/>
        </p:spPr>
        <p:txBody>
          <a:bodyPr wrap="square" rtlCol="0">
            <a:spAutoFit/>
          </a:bodyPr>
          <a:lstStyle/>
          <a:p>
            <a:r>
              <a:rPr lang="en-US" sz="2400" b="1" dirty="0"/>
              <a:t>15496:  </a:t>
            </a:r>
            <a:r>
              <a:rPr lang="en-US" sz="2800" dirty="0"/>
              <a:t>An LEA shall provide evidence in its LCAP to demonstrate how funding apportioned on the basis of the number and concentration of unduplicated pupils, pursuant to Education Code sections 2574, 2575, 42238.02, and 42238.03 is used to support such pupils. This funding shall be used </a:t>
            </a:r>
            <a:r>
              <a:rPr lang="en-US" sz="2800" u="sng" dirty="0"/>
              <a:t>to increase or improve services for unduplicated pupils </a:t>
            </a:r>
            <a:r>
              <a:rPr lang="en-US" sz="2800" dirty="0"/>
              <a:t>as compared to the services provided to all pupils in proportion to the increase in funds apportioned on the basis of the number and concentration of unduplicated pupils as required by Education Code </a:t>
            </a:r>
            <a:r>
              <a:rPr lang="en-US" sz="2800" u="sng" dirty="0"/>
              <a:t>section 42238.07(a)(1). </a:t>
            </a:r>
            <a:endParaRPr lang="en-US" sz="2800" dirty="0"/>
          </a:p>
          <a:p>
            <a:endParaRPr lang="en-US" sz="2400" dirty="0"/>
          </a:p>
        </p:txBody>
      </p:sp>
    </p:spTree>
    <p:extLst>
      <p:ext uri="{BB962C8B-B14F-4D97-AF65-F5344CB8AC3E}">
        <p14:creationId xmlns:p14="http://schemas.microsoft.com/office/powerpoint/2010/main" val="3547947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0" y="3886200"/>
            <a:ext cx="6400800" cy="1985963"/>
          </a:xfrm>
        </p:spPr>
        <p:txBody>
          <a:bodyPr>
            <a:normAutofit/>
          </a:bodyPr>
          <a:lstStyle/>
          <a:p>
            <a:endParaRPr lang="en-US" sz="3600" dirty="0" smtClean="0">
              <a:solidFill>
                <a:srgbClr val="92D050"/>
              </a:solidFill>
            </a:endParaRPr>
          </a:p>
          <a:p>
            <a:endParaRPr lang="en-US"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457200" y="1143000"/>
            <a:ext cx="8153400" cy="4401205"/>
          </a:xfrm>
          <a:prstGeom prst="rect">
            <a:avLst/>
          </a:prstGeom>
          <a:noFill/>
        </p:spPr>
        <p:txBody>
          <a:bodyPr wrap="square" rtlCol="0">
            <a:spAutoFit/>
          </a:bodyPr>
          <a:lstStyle/>
          <a:p>
            <a:r>
              <a:rPr lang="en-US" sz="2800" u="sng" dirty="0"/>
              <a:t>“to improve services</a:t>
            </a:r>
            <a:r>
              <a:rPr lang="en-US" sz="2800" dirty="0"/>
              <a:t>” means to </a:t>
            </a:r>
            <a:r>
              <a:rPr lang="en-US" sz="2800" dirty="0" smtClean="0"/>
              <a:t>improve the quality.</a:t>
            </a:r>
          </a:p>
          <a:p>
            <a:endParaRPr lang="en-US" sz="2800" dirty="0"/>
          </a:p>
          <a:p>
            <a:r>
              <a:rPr lang="en-US" sz="2800" dirty="0"/>
              <a:t> </a:t>
            </a:r>
            <a:r>
              <a:rPr lang="en-US" sz="2800" u="sng" dirty="0"/>
              <a:t>“to increase services</a:t>
            </a:r>
            <a:r>
              <a:rPr lang="en-US" sz="2800" dirty="0"/>
              <a:t>” means to </a:t>
            </a:r>
            <a:r>
              <a:rPr lang="en-US" sz="2800" dirty="0" smtClean="0"/>
              <a:t>increase the number of services and/or the number of students served. </a:t>
            </a:r>
          </a:p>
          <a:p>
            <a:endParaRPr lang="en-US" sz="2800" dirty="0"/>
          </a:p>
          <a:p>
            <a:r>
              <a:rPr lang="en-US" sz="2800" u="sng" dirty="0"/>
              <a:t> “unduplicated pupil” </a:t>
            </a:r>
            <a:r>
              <a:rPr lang="en-US" sz="2800" dirty="0"/>
              <a:t>means any </a:t>
            </a:r>
            <a:r>
              <a:rPr lang="en-US" sz="2800" dirty="0" smtClean="0"/>
              <a:t>student who falls in one or more of these categories:  </a:t>
            </a:r>
          </a:p>
          <a:p>
            <a:pPr marL="457200" indent="-457200">
              <a:buFont typeface="Arial" pitchFamily="34" charset="0"/>
              <a:buChar char="•"/>
            </a:pPr>
            <a:r>
              <a:rPr lang="en-US" sz="2800" dirty="0" smtClean="0"/>
              <a:t>eligible </a:t>
            </a:r>
            <a:r>
              <a:rPr lang="en-US" sz="2800" dirty="0"/>
              <a:t>for free or reduced price </a:t>
            </a:r>
            <a:r>
              <a:rPr lang="en-US" sz="2800" dirty="0" smtClean="0"/>
              <a:t>meals</a:t>
            </a:r>
          </a:p>
          <a:p>
            <a:pPr marL="457200" indent="-457200">
              <a:buFont typeface="Arial" pitchFamily="34" charset="0"/>
              <a:buChar char="•"/>
            </a:pPr>
            <a:r>
              <a:rPr lang="en-US" sz="2800" dirty="0"/>
              <a:t>English </a:t>
            </a:r>
            <a:r>
              <a:rPr lang="en-US" sz="2800" dirty="0" smtClean="0"/>
              <a:t>learners</a:t>
            </a:r>
          </a:p>
          <a:p>
            <a:pPr marL="457200" indent="-457200">
              <a:buFont typeface="Arial" pitchFamily="34" charset="0"/>
              <a:buChar char="•"/>
            </a:pPr>
            <a:r>
              <a:rPr lang="en-US" sz="2800" dirty="0" smtClean="0"/>
              <a:t>foster youth</a:t>
            </a:r>
            <a:endParaRPr lang="en-US" dirty="0"/>
          </a:p>
        </p:txBody>
      </p:sp>
    </p:spTree>
    <p:extLst>
      <p:ext uri="{BB962C8B-B14F-4D97-AF65-F5344CB8AC3E}">
        <p14:creationId xmlns:p14="http://schemas.microsoft.com/office/powerpoint/2010/main" val="13279565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295400"/>
          </a:xfrm>
        </p:spPr>
        <p:txBody>
          <a:bodyPr>
            <a:noAutofit/>
          </a:bodyPr>
          <a:lstStyle/>
          <a:p>
            <a:r>
              <a:rPr lang="en-US" sz="3600" b="1" dirty="0" smtClean="0"/>
              <a:t>What are the guidelines and measures for the LCAP that indicate improved student outcomes?</a:t>
            </a:r>
            <a:endParaRPr lang="en-US" sz="3600" b="1" dirty="0"/>
          </a:p>
        </p:txBody>
      </p:sp>
      <p:sp>
        <p:nvSpPr>
          <p:cNvPr id="3" name="Subtitle 2"/>
          <p:cNvSpPr>
            <a:spLocks noGrp="1"/>
          </p:cNvSpPr>
          <p:nvPr>
            <p:ph idx="1"/>
          </p:nvPr>
        </p:nvSpPr>
        <p:spPr>
          <a:xfrm>
            <a:off x="457200" y="2743200"/>
            <a:ext cx="8229600" cy="3382963"/>
          </a:xfrm>
        </p:spPr>
        <p:txBody>
          <a:bodyPr>
            <a:normAutofit/>
          </a:bodyPr>
          <a:lstStyle/>
          <a:p>
            <a:pPr marL="0" indent="0">
              <a:buNone/>
            </a:pPr>
            <a:endParaRPr lang="en-US" sz="1200" dirty="0" smtClean="0">
              <a:solidFill>
                <a:srgbClr val="92D050"/>
              </a:solidFill>
            </a:endParaRPr>
          </a:p>
          <a:p>
            <a:pPr lvl="2"/>
            <a:r>
              <a:rPr lang="en-US" sz="3200" dirty="0" smtClean="0"/>
              <a:t>8 State Priorities</a:t>
            </a:r>
          </a:p>
          <a:p>
            <a:pPr lvl="2"/>
            <a:r>
              <a:rPr lang="en-US" sz="3200" dirty="0" smtClean="0"/>
              <a:t>State Measures </a:t>
            </a:r>
          </a:p>
          <a:p>
            <a:pPr lvl="2"/>
            <a:r>
              <a:rPr lang="en-US" sz="3200" dirty="0" smtClean="0"/>
              <a:t>Local measures</a:t>
            </a:r>
            <a:endParaRPr lang="en-US" sz="3200"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8067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p:cNvSpPr>
          <p:nvPr/>
        </p:nvSpPr>
        <p:spPr>
          <a:xfrm>
            <a:off x="248738" y="166380"/>
            <a:ext cx="8646523" cy="448841"/>
          </a:xfrm>
          <a:prstGeom prst="rect">
            <a:avLst/>
          </a:prstGeom>
        </p:spPr>
        <p:txBody>
          <a:bodyPr vert="horz" wrap="square" lIns="0" tIns="0" rIns="0" bIns="0" rtlCol="0">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73709">
              <a:lnSpc>
                <a:spcPts val="3510"/>
              </a:lnSpc>
            </a:pPr>
            <a:r>
              <a:rPr lang="en-US" sz="3200" spc="195" dirty="0" smtClean="0"/>
              <a:t>8</a:t>
            </a:r>
            <a:r>
              <a:rPr lang="en-US" sz="3200" spc="-120" dirty="0" smtClean="0"/>
              <a:t> </a:t>
            </a:r>
            <a:r>
              <a:rPr lang="en-US" sz="3200" spc="-60" dirty="0" smtClean="0"/>
              <a:t>St</a:t>
            </a:r>
            <a:r>
              <a:rPr lang="en-US" sz="3200" spc="70" dirty="0" smtClean="0"/>
              <a:t>a</a:t>
            </a:r>
            <a:r>
              <a:rPr lang="en-US" sz="3200" spc="114" dirty="0" smtClean="0"/>
              <a:t>te</a:t>
            </a:r>
            <a:r>
              <a:rPr lang="en-US" sz="3200" spc="160" dirty="0" smtClean="0"/>
              <a:t> </a:t>
            </a:r>
            <a:r>
              <a:rPr lang="en-US" sz="3200" dirty="0" smtClean="0"/>
              <a:t>Pr</a:t>
            </a:r>
            <a:r>
              <a:rPr lang="en-US" sz="3200" spc="-65" dirty="0" smtClean="0"/>
              <a:t>i</a:t>
            </a:r>
            <a:r>
              <a:rPr lang="en-US" sz="3200" spc="85" dirty="0" smtClean="0"/>
              <a:t>or</a:t>
            </a:r>
            <a:r>
              <a:rPr lang="en-US" sz="3200" spc="-10" dirty="0" smtClean="0"/>
              <a:t>i</a:t>
            </a:r>
            <a:r>
              <a:rPr lang="en-US" sz="3200" spc="204" dirty="0" smtClean="0"/>
              <a:t>t</a:t>
            </a:r>
            <a:r>
              <a:rPr lang="en-US" sz="3200" spc="165" dirty="0" smtClean="0"/>
              <a:t>i</a:t>
            </a:r>
            <a:r>
              <a:rPr lang="en-US" sz="3200" spc="-50" dirty="0" smtClean="0"/>
              <a:t>es</a:t>
            </a:r>
            <a:r>
              <a:rPr lang="en-US" sz="3200" spc="-165" dirty="0" smtClean="0"/>
              <a:t> </a:t>
            </a:r>
            <a:r>
              <a:rPr lang="en-US" sz="3200" spc="275" dirty="0" smtClean="0"/>
              <a:t>a</a:t>
            </a:r>
            <a:r>
              <a:rPr lang="en-US" sz="3200" dirty="0" smtClean="0"/>
              <a:t>nd</a:t>
            </a:r>
            <a:r>
              <a:rPr lang="en-US" sz="3200" spc="70" dirty="0" smtClean="0"/>
              <a:t> </a:t>
            </a:r>
            <a:r>
              <a:rPr lang="en-US" sz="3200" spc="-50" dirty="0" smtClean="0"/>
              <a:t>Rel</a:t>
            </a:r>
            <a:r>
              <a:rPr lang="en-US" sz="3200" spc="15" dirty="0" smtClean="0"/>
              <a:t>a</a:t>
            </a:r>
            <a:r>
              <a:rPr lang="en-US" sz="3200" spc="100" dirty="0" smtClean="0"/>
              <a:t>ted</a:t>
            </a:r>
            <a:r>
              <a:rPr lang="en-US" sz="3200" spc="160" dirty="0" smtClean="0"/>
              <a:t> </a:t>
            </a:r>
            <a:r>
              <a:rPr lang="en-US" sz="3200" spc="20" dirty="0" smtClean="0"/>
              <a:t>D</a:t>
            </a:r>
            <a:r>
              <a:rPr lang="en-US" sz="3200" spc="45" dirty="0" smtClean="0"/>
              <a:t>a</a:t>
            </a:r>
            <a:r>
              <a:rPr lang="en-US" sz="3200" spc="75" dirty="0" smtClean="0"/>
              <a:t>ta</a:t>
            </a:r>
            <a:r>
              <a:rPr lang="en-US" sz="3200" spc="170" dirty="0" smtClean="0"/>
              <a:t> </a:t>
            </a:r>
            <a:r>
              <a:rPr lang="en-US" sz="3200" spc="15" dirty="0" smtClean="0"/>
              <a:t>Elements</a:t>
            </a:r>
            <a:endParaRPr lang="en-US" sz="3200" spc="15" dirty="0"/>
          </a:p>
        </p:txBody>
      </p:sp>
      <p:sp>
        <p:nvSpPr>
          <p:cNvPr id="3" name="object 3"/>
          <p:cNvSpPr txBox="1"/>
          <p:nvPr/>
        </p:nvSpPr>
        <p:spPr>
          <a:xfrm>
            <a:off x="544648" y="649873"/>
            <a:ext cx="8404225" cy="230832"/>
          </a:xfrm>
          <a:prstGeom prst="rect">
            <a:avLst/>
          </a:prstGeom>
        </p:spPr>
        <p:txBody>
          <a:bodyPr vert="horz" wrap="square" lIns="0" tIns="0" rIns="0" bIns="0" rtlCol="0">
            <a:spAutoFit/>
          </a:bodyPr>
          <a:lstStyle/>
          <a:p>
            <a:pPr marL="12700">
              <a:lnSpc>
                <a:spcPts val="1845"/>
              </a:lnSpc>
              <a:tabLst>
                <a:tab pos="4662805" algn="l"/>
                <a:tab pos="6195695" algn="l"/>
                <a:tab pos="7449184" algn="l"/>
              </a:tabLst>
            </a:pPr>
            <a:r>
              <a:rPr sz="1550" spc="15" dirty="0">
                <a:solidFill>
                  <a:srgbClr val="464652"/>
                </a:solidFill>
                <a:latin typeface="Arial"/>
                <a:cs typeface="Arial"/>
              </a:rPr>
              <a:t>Needs</a:t>
            </a:r>
            <a:r>
              <a:rPr sz="1550" spc="-65" dirty="0">
                <a:solidFill>
                  <a:srgbClr val="464652"/>
                </a:solidFill>
                <a:latin typeface="Arial"/>
                <a:cs typeface="Arial"/>
              </a:rPr>
              <a:t> </a:t>
            </a:r>
            <a:r>
              <a:rPr sz="1550" spc="-30" dirty="0" smtClean="0">
                <a:solidFill>
                  <a:srgbClr val="464652"/>
                </a:solidFill>
                <a:latin typeface="Arial"/>
                <a:cs typeface="Arial"/>
              </a:rPr>
              <a:t>Assessme</a:t>
            </a:r>
            <a:r>
              <a:rPr sz="1550" spc="75" dirty="0" smtClean="0">
                <a:solidFill>
                  <a:srgbClr val="464652"/>
                </a:solidFill>
                <a:latin typeface="Arial"/>
                <a:cs typeface="Arial"/>
              </a:rPr>
              <a:t>n</a:t>
            </a:r>
            <a:r>
              <a:rPr sz="1550" spc="155" dirty="0" smtClean="0">
                <a:solidFill>
                  <a:srgbClr val="464652"/>
                </a:solidFill>
                <a:latin typeface="Arial"/>
                <a:cs typeface="Arial"/>
              </a:rPr>
              <a:t>t</a:t>
            </a:r>
            <a:r>
              <a:rPr lang="en-US" sz="1550" spc="155" dirty="0" smtClean="0">
                <a:solidFill>
                  <a:srgbClr val="464652"/>
                </a:solidFill>
                <a:latin typeface="Arial"/>
                <a:cs typeface="Arial"/>
              </a:rPr>
              <a:t>  </a:t>
            </a:r>
            <a:r>
              <a:rPr sz="1550" spc="210" dirty="0" smtClean="0">
                <a:solidFill>
                  <a:srgbClr val="464652"/>
                </a:solidFill>
                <a:latin typeface="Arial"/>
                <a:cs typeface="Arial"/>
              </a:rPr>
              <a:t> </a:t>
            </a:r>
            <a:r>
              <a:rPr lang="en-US" sz="1550" spc="210" dirty="0" smtClean="0">
                <a:solidFill>
                  <a:srgbClr val="464652"/>
                </a:solidFill>
                <a:latin typeface="Arial"/>
                <a:cs typeface="Arial"/>
              </a:rPr>
              <a:t>  </a:t>
            </a:r>
            <a:r>
              <a:rPr sz="1550" spc="35" dirty="0" smtClean="0">
                <a:solidFill>
                  <a:srgbClr val="464652"/>
                </a:solidFill>
                <a:latin typeface="Arial"/>
                <a:cs typeface="Arial"/>
              </a:rPr>
              <a:t>Goa</a:t>
            </a:r>
            <a:r>
              <a:rPr sz="1550" spc="-70" dirty="0" smtClean="0">
                <a:solidFill>
                  <a:srgbClr val="464652"/>
                </a:solidFill>
                <a:latin typeface="Arial"/>
                <a:cs typeface="Arial"/>
              </a:rPr>
              <a:t>l</a:t>
            </a:r>
            <a:r>
              <a:rPr sz="1550" spc="-80" dirty="0" smtClean="0">
                <a:solidFill>
                  <a:srgbClr val="464652"/>
                </a:solidFill>
                <a:latin typeface="Arial"/>
                <a:cs typeface="Arial"/>
              </a:rPr>
              <a:t>s</a:t>
            </a:r>
            <a:r>
              <a:rPr sz="1550" spc="-190" dirty="0" smtClean="0">
                <a:solidFill>
                  <a:srgbClr val="464652"/>
                </a:solidFill>
                <a:latin typeface="Arial"/>
                <a:cs typeface="Arial"/>
              </a:rPr>
              <a:t> </a:t>
            </a:r>
            <a:r>
              <a:rPr lang="en-US" sz="1550" spc="1450" dirty="0" smtClean="0">
                <a:solidFill>
                  <a:srgbClr val="5B6483"/>
                </a:solidFill>
                <a:latin typeface="Arial"/>
                <a:cs typeface="Arial"/>
              </a:rPr>
              <a:t> </a:t>
            </a:r>
            <a:r>
              <a:rPr sz="1550" spc="-65" dirty="0" smtClean="0">
                <a:solidFill>
                  <a:srgbClr val="5B6483"/>
                </a:solidFill>
                <a:latin typeface="Arial"/>
                <a:cs typeface="Arial"/>
              </a:rPr>
              <a:t> </a:t>
            </a:r>
            <a:r>
              <a:rPr lang="en-US" sz="1550" spc="-65" dirty="0" smtClean="0">
                <a:solidFill>
                  <a:srgbClr val="5B6483"/>
                </a:solidFill>
                <a:latin typeface="Arial"/>
                <a:cs typeface="Arial"/>
              </a:rPr>
              <a:t> </a:t>
            </a:r>
            <a:r>
              <a:rPr sz="1550" dirty="0" smtClean="0">
                <a:solidFill>
                  <a:srgbClr val="464652"/>
                </a:solidFill>
                <a:latin typeface="Arial"/>
                <a:cs typeface="Arial"/>
              </a:rPr>
              <a:t>Resource</a:t>
            </a:r>
            <a:r>
              <a:rPr lang="en-US" sz="1550" dirty="0" smtClean="0">
                <a:solidFill>
                  <a:srgbClr val="464652"/>
                </a:solidFill>
                <a:latin typeface="Arial"/>
                <a:cs typeface="Arial"/>
              </a:rPr>
              <a:t>       </a:t>
            </a:r>
            <a:r>
              <a:rPr sz="1550" spc="100" dirty="0" smtClean="0">
                <a:solidFill>
                  <a:srgbClr val="464652"/>
                </a:solidFill>
                <a:latin typeface="Arial"/>
                <a:cs typeface="Arial"/>
              </a:rPr>
              <a:t>A</a:t>
            </a:r>
            <a:r>
              <a:rPr sz="1550" spc="75" dirty="0" smtClean="0">
                <a:solidFill>
                  <a:srgbClr val="464652"/>
                </a:solidFill>
                <a:latin typeface="Arial"/>
                <a:cs typeface="Arial"/>
              </a:rPr>
              <a:t>l</a:t>
            </a:r>
            <a:r>
              <a:rPr sz="1550" spc="-5" dirty="0" smtClean="0">
                <a:solidFill>
                  <a:srgbClr val="464652"/>
                </a:solidFill>
                <a:latin typeface="Arial"/>
                <a:cs typeface="Arial"/>
              </a:rPr>
              <a:t>i</a:t>
            </a:r>
            <a:r>
              <a:rPr sz="1550" spc="25" dirty="0" smtClean="0">
                <a:solidFill>
                  <a:srgbClr val="464652"/>
                </a:solidFill>
                <a:latin typeface="Arial"/>
                <a:cs typeface="Arial"/>
              </a:rPr>
              <a:t>g</a:t>
            </a:r>
            <a:r>
              <a:rPr sz="1550" spc="95" dirty="0" smtClean="0">
                <a:solidFill>
                  <a:srgbClr val="464652"/>
                </a:solidFill>
                <a:latin typeface="Arial"/>
                <a:cs typeface="Arial"/>
              </a:rPr>
              <a:t>n</a:t>
            </a:r>
            <a:r>
              <a:rPr sz="1550" spc="105" dirty="0" smtClean="0">
                <a:solidFill>
                  <a:srgbClr val="464652"/>
                </a:solidFill>
                <a:latin typeface="Arial"/>
                <a:cs typeface="Arial"/>
              </a:rPr>
              <a:t>me</a:t>
            </a:r>
            <a:r>
              <a:rPr sz="1550" spc="-10" dirty="0" smtClean="0">
                <a:solidFill>
                  <a:srgbClr val="464652"/>
                </a:solidFill>
                <a:latin typeface="Arial"/>
                <a:cs typeface="Arial"/>
              </a:rPr>
              <a:t>n</a:t>
            </a:r>
            <a:r>
              <a:rPr sz="1550" spc="155" dirty="0" smtClean="0">
                <a:solidFill>
                  <a:srgbClr val="464652"/>
                </a:solidFill>
                <a:latin typeface="Arial"/>
                <a:cs typeface="Arial"/>
              </a:rPr>
              <a:t>t</a:t>
            </a:r>
            <a:r>
              <a:rPr lang="en-US" sz="1550" dirty="0" smtClean="0">
                <a:solidFill>
                  <a:srgbClr val="464652"/>
                </a:solidFill>
                <a:latin typeface="Arial"/>
                <a:cs typeface="Arial"/>
              </a:rPr>
              <a:t>     </a:t>
            </a:r>
            <a:r>
              <a:rPr sz="1550" spc="-10" dirty="0" smtClean="0">
                <a:solidFill>
                  <a:srgbClr val="464652"/>
                </a:solidFill>
                <a:latin typeface="Arial"/>
                <a:cs typeface="Arial"/>
              </a:rPr>
              <a:t>Ser</a:t>
            </a:r>
            <a:r>
              <a:rPr sz="1550" spc="25" dirty="0" smtClean="0">
                <a:solidFill>
                  <a:srgbClr val="464652"/>
                </a:solidFill>
                <a:latin typeface="Arial"/>
                <a:cs typeface="Arial"/>
              </a:rPr>
              <a:t>v</a:t>
            </a:r>
            <a:r>
              <a:rPr sz="1550" spc="-75" dirty="0" smtClean="0">
                <a:solidFill>
                  <a:srgbClr val="5B6483"/>
                </a:solidFill>
                <a:latin typeface="Arial"/>
                <a:cs typeface="Arial"/>
              </a:rPr>
              <a:t>i</a:t>
            </a:r>
            <a:r>
              <a:rPr sz="1550" spc="-25" dirty="0" smtClean="0">
                <a:solidFill>
                  <a:srgbClr val="464652"/>
                </a:solidFill>
                <a:latin typeface="Arial"/>
                <a:cs typeface="Arial"/>
              </a:rPr>
              <a:t>ces</a:t>
            </a:r>
            <a:r>
              <a:rPr sz="1550" dirty="0">
                <a:solidFill>
                  <a:srgbClr val="464652"/>
                </a:solidFill>
                <a:latin typeface="Arial"/>
                <a:cs typeface="Arial"/>
              </a:rPr>
              <a:t>	</a:t>
            </a:r>
            <a:r>
              <a:rPr lang="en-US" sz="1550" dirty="0" smtClean="0">
                <a:solidFill>
                  <a:srgbClr val="464652"/>
                </a:solidFill>
                <a:latin typeface="Arial"/>
                <a:cs typeface="Arial"/>
              </a:rPr>
              <a:t>      </a:t>
            </a:r>
            <a:r>
              <a:rPr sz="1550" spc="35" dirty="0" smtClean="0">
                <a:solidFill>
                  <a:srgbClr val="464652"/>
                </a:solidFill>
                <a:latin typeface="Arial"/>
                <a:cs typeface="Arial"/>
              </a:rPr>
              <a:t>Outcomes</a:t>
            </a:r>
            <a:r>
              <a:rPr lang="en-US" sz="1550" spc="35" dirty="0" smtClean="0">
                <a:solidFill>
                  <a:srgbClr val="464652"/>
                </a:solidFill>
                <a:latin typeface="Arial"/>
                <a:cs typeface="Arial"/>
              </a:rPr>
              <a:t> </a:t>
            </a:r>
            <a:endParaRPr sz="1550" dirty="0">
              <a:latin typeface="Arial"/>
              <a:cs typeface="Arial"/>
            </a:endParaRPr>
          </a:p>
        </p:txBody>
      </p:sp>
      <p:sp>
        <p:nvSpPr>
          <p:cNvPr id="4" name="object 4"/>
          <p:cNvSpPr txBox="1"/>
          <p:nvPr/>
        </p:nvSpPr>
        <p:spPr>
          <a:xfrm>
            <a:off x="3908894" y="1016106"/>
            <a:ext cx="1747883" cy="1927322"/>
          </a:xfrm>
          <a:prstGeom prst="rect">
            <a:avLst/>
          </a:prstGeom>
          <a:solidFill>
            <a:schemeClr val="bg1">
              <a:lumMod val="95000"/>
            </a:schemeClr>
          </a:solidFill>
        </p:spPr>
        <p:txBody>
          <a:bodyPr vert="horz" wrap="square" lIns="0" tIns="0" rIns="0" bIns="0" rtlCol="0">
            <a:spAutoFit/>
          </a:bodyPr>
          <a:lstStyle/>
          <a:p>
            <a:pPr marL="12700" algn="ctr">
              <a:lnSpc>
                <a:spcPts val="1525"/>
              </a:lnSpc>
            </a:pPr>
            <a:r>
              <a:rPr sz="1600" b="1" spc="70" dirty="0" smtClean="0">
                <a:solidFill>
                  <a:srgbClr val="0F0E16"/>
                </a:solidFill>
                <a:latin typeface="Times New Roman"/>
                <a:cs typeface="Times New Roman"/>
              </a:rPr>
              <a:t>School</a:t>
            </a:r>
            <a:r>
              <a:rPr sz="1600" b="1" spc="15" dirty="0" smtClean="0">
                <a:solidFill>
                  <a:srgbClr val="0F0E16"/>
                </a:solidFill>
                <a:latin typeface="Times New Roman"/>
                <a:cs typeface="Times New Roman"/>
              </a:rPr>
              <a:t> </a:t>
            </a:r>
            <a:r>
              <a:rPr sz="1600" b="1" spc="90" dirty="0" smtClean="0">
                <a:solidFill>
                  <a:srgbClr val="0F0E16"/>
                </a:solidFill>
                <a:latin typeface="Times New Roman"/>
                <a:cs typeface="Times New Roman"/>
              </a:rPr>
              <a:t>Climate</a:t>
            </a:r>
            <a:endParaRPr sz="1600" b="1" dirty="0" smtClean="0">
              <a:latin typeface="Times New Roman"/>
              <a:cs typeface="Times New Roman"/>
            </a:endParaRPr>
          </a:p>
          <a:p>
            <a:pPr marL="375920" indent="-285750">
              <a:lnSpc>
                <a:spcPts val="2305"/>
              </a:lnSpc>
              <a:buFont typeface="Arial" pitchFamily="34" charset="0"/>
              <a:buChar char="•"/>
            </a:pPr>
            <a:r>
              <a:rPr sz="1400" dirty="0" smtClean="0">
                <a:solidFill>
                  <a:srgbClr val="0F0E16"/>
                </a:solidFill>
                <a:latin typeface="Arial"/>
                <a:cs typeface="Arial"/>
              </a:rPr>
              <a:t>St</a:t>
            </a:r>
            <a:r>
              <a:rPr sz="1400" spc="5" dirty="0" smtClean="0">
                <a:solidFill>
                  <a:srgbClr val="0F0E16"/>
                </a:solidFill>
                <a:latin typeface="Arial"/>
                <a:cs typeface="Arial"/>
              </a:rPr>
              <a:t>u</a:t>
            </a:r>
            <a:r>
              <a:rPr sz="1400" spc="-30" dirty="0" smtClean="0">
                <a:solidFill>
                  <a:srgbClr val="0F1F38"/>
                </a:solidFill>
                <a:latin typeface="Arial"/>
                <a:cs typeface="Arial"/>
              </a:rPr>
              <a:t>d</a:t>
            </a:r>
            <a:r>
              <a:rPr sz="1400" spc="60" dirty="0" smtClean="0">
                <a:solidFill>
                  <a:srgbClr val="0F0E16"/>
                </a:solidFill>
                <a:latin typeface="Arial"/>
                <a:cs typeface="Arial"/>
              </a:rPr>
              <a:t>ent</a:t>
            </a:r>
            <a:r>
              <a:rPr lang="en-US" sz="1400" spc="60" dirty="0" smtClean="0">
                <a:solidFill>
                  <a:srgbClr val="0F0E16"/>
                </a:solidFill>
                <a:latin typeface="Arial"/>
                <a:cs typeface="Arial"/>
              </a:rPr>
              <a:t> </a:t>
            </a:r>
            <a:r>
              <a:rPr sz="1400" spc="5" dirty="0" smtClean="0">
                <a:solidFill>
                  <a:srgbClr val="0F0E16"/>
                </a:solidFill>
                <a:latin typeface="Arial"/>
                <a:cs typeface="Arial"/>
              </a:rPr>
              <a:t>s</a:t>
            </a:r>
            <a:r>
              <a:rPr sz="1400" spc="-50" dirty="0" smtClean="0">
                <a:solidFill>
                  <a:srgbClr val="0F0E16"/>
                </a:solidFill>
                <a:latin typeface="Arial"/>
                <a:cs typeface="Arial"/>
              </a:rPr>
              <a:t>u</a:t>
            </a:r>
            <a:r>
              <a:rPr sz="1400" spc="-85" dirty="0" smtClean="0">
                <a:solidFill>
                  <a:srgbClr val="0F0E16"/>
                </a:solidFill>
                <a:latin typeface="Arial"/>
                <a:cs typeface="Arial"/>
              </a:rPr>
              <a:t>s</a:t>
            </a:r>
            <a:r>
              <a:rPr sz="1400" spc="-30" dirty="0" smtClean="0">
                <a:solidFill>
                  <a:srgbClr val="0F1F38"/>
                </a:solidFill>
                <a:latin typeface="Arial"/>
                <a:cs typeface="Arial"/>
              </a:rPr>
              <a:t>p</a:t>
            </a:r>
            <a:r>
              <a:rPr sz="1400" spc="-25" dirty="0" smtClean="0">
                <a:solidFill>
                  <a:srgbClr val="0F0E16"/>
                </a:solidFill>
                <a:latin typeface="Arial"/>
                <a:cs typeface="Arial"/>
              </a:rPr>
              <a:t>en</a:t>
            </a:r>
            <a:r>
              <a:rPr sz="1400" spc="45" dirty="0" smtClean="0">
                <a:solidFill>
                  <a:srgbClr val="0F0E16"/>
                </a:solidFill>
                <a:latin typeface="Arial"/>
                <a:cs typeface="Arial"/>
              </a:rPr>
              <a:t>s</a:t>
            </a:r>
            <a:r>
              <a:rPr sz="1400" spc="-40" dirty="0" smtClean="0">
                <a:solidFill>
                  <a:srgbClr val="183F62"/>
                </a:solidFill>
                <a:latin typeface="Arial"/>
                <a:cs typeface="Arial"/>
              </a:rPr>
              <a:t>i</a:t>
            </a:r>
            <a:r>
              <a:rPr sz="1400" spc="105" dirty="0" smtClean="0">
                <a:solidFill>
                  <a:srgbClr val="0F0E16"/>
                </a:solidFill>
                <a:latin typeface="Arial"/>
                <a:cs typeface="Arial"/>
              </a:rPr>
              <a:t>on</a:t>
            </a:r>
            <a:r>
              <a:rPr sz="1400" spc="-110" dirty="0" smtClean="0">
                <a:solidFill>
                  <a:srgbClr val="0F0E16"/>
                </a:solidFill>
                <a:latin typeface="Arial"/>
                <a:cs typeface="Arial"/>
              </a:rPr>
              <a:t> </a:t>
            </a:r>
            <a:r>
              <a:rPr sz="1400" spc="75" dirty="0" smtClean="0">
                <a:solidFill>
                  <a:srgbClr val="0F1F38"/>
                </a:solidFill>
                <a:latin typeface="Arial"/>
                <a:cs typeface="Arial"/>
              </a:rPr>
              <a:t>r</a:t>
            </a:r>
            <a:r>
              <a:rPr sz="1400" spc="-20" dirty="0" smtClean="0">
                <a:solidFill>
                  <a:srgbClr val="0F0E16"/>
                </a:solidFill>
                <a:latin typeface="Arial"/>
                <a:cs typeface="Arial"/>
              </a:rPr>
              <a:t>ates</a:t>
            </a:r>
            <a:endParaRPr lang="en-US" sz="1400" spc="-20" dirty="0" smtClean="0">
              <a:solidFill>
                <a:srgbClr val="0F0E16"/>
              </a:solidFill>
              <a:latin typeface="Arial"/>
              <a:cs typeface="Arial"/>
            </a:endParaRPr>
          </a:p>
          <a:p>
            <a:pPr marL="297815" marR="5080" indent="-285750">
              <a:lnSpc>
                <a:spcPct val="99300"/>
              </a:lnSpc>
              <a:spcAft>
                <a:spcPts val="600"/>
              </a:spcAft>
              <a:buFont typeface="Arial" pitchFamily="34" charset="0"/>
              <a:buChar char="•"/>
            </a:pPr>
            <a:r>
              <a:rPr lang="en-US" sz="1400" dirty="0" smtClean="0">
                <a:solidFill>
                  <a:srgbClr val="0F0E16"/>
                </a:solidFill>
                <a:latin typeface="Arial"/>
                <a:cs typeface="Arial"/>
              </a:rPr>
              <a:t>St</a:t>
            </a:r>
            <a:r>
              <a:rPr lang="en-US" sz="1400" spc="5" dirty="0" smtClean="0">
                <a:solidFill>
                  <a:srgbClr val="0F0E16"/>
                </a:solidFill>
                <a:latin typeface="Arial"/>
                <a:cs typeface="Arial"/>
              </a:rPr>
              <a:t>u</a:t>
            </a:r>
            <a:r>
              <a:rPr lang="en-US" sz="1400" spc="-30" dirty="0" smtClean="0">
                <a:solidFill>
                  <a:srgbClr val="0F1F38"/>
                </a:solidFill>
                <a:latin typeface="Arial"/>
                <a:cs typeface="Arial"/>
              </a:rPr>
              <a:t>d</a:t>
            </a:r>
            <a:r>
              <a:rPr lang="en-US" sz="1400" spc="60" dirty="0" smtClean="0">
                <a:solidFill>
                  <a:srgbClr val="0F0E16"/>
                </a:solidFill>
                <a:latin typeface="Arial"/>
                <a:cs typeface="Arial"/>
              </a:rPr>
              <a:t>ent</a:t>
            </a:r>
            <a:r>
              <a:rPr lang="en-US" sz="1400" spc="35" dirty="0" smtClean="0">
                <a:solidFill>
                  <a:srgbClr val="0F0E16"/>
                </a:solidFill>
                <a:latin typeface="Arial"/>
                <a:cs typeface="Arial"/>
              </a:rPr>
              <a:t> exp</a:t>
            </a:r>
            <a:r>
              <a:rPr lang="en-US" sz="1400" spc="70" dirty="0" smtClean="0">
                <a:solidFill>
                  <a:srgbClr val="0F0E16"/>
                </a:solidFill>
                <a:latin typeface="Arial"/>
                <a:cs typeface="Arial"/>
              </a:rPr>
              <a:t>u</a:t>
            </a:r>
            <a:r>
              <a:rPr lang="en-US" sz="1400" spc="-40" dirty="0" smtClean="0">
                <a:solidFill>
                  <a:srgbClr val="183F62"/>
                </a:solidFill>
                <a:latin typeface="Arial"/>
                <a:cs typeface="Arial"/>
              </a:rPr>
              <a:t>l</a:t>
            </a:r>
            <a:r>
              <a:rPr lang="en-US" sz="1400" spc="-20" dirty="0" smtClean="0">
                <a:solidFill>
                  <a:srgbClr val="0F0E16"/>
                </a:solidFill>
                <a:latin typeface="Arial"/>
                <a:cs typeface="Arial"/>
              </a:rPr>
              <a:t>s</a:t>
            </a:r>
            <a:r>
              <a:rPr lang="en-US" sz="1400" spc="-40" dirty="0" smtClean="0">
                <a:solidFill>
                  <a:srgbClr val="183F62"/>
                </a:solidFill>
                <a:latin typeface="Arial"/>
                <a:cs typeface="Arial"/>
              </a:rPr>
              <a:t>i</a:t>
            </a:r>
            <a:r>
              <a:rPr lang="en-US" sz="1400" spc="105" dirty="0" smtClean="0">
                <a:solidFill>
                  <a:srgbClr val="0F0E16"/>
                </a:solidFill>
                <a:latin typeface="Arial"/>
                <a:cs typeface="Arial"/>
              </a:rPr>
              <a:t>on</a:t>
            </a:r>
            <a:r>
              <a:rPr lang="en-US" sz="1400" spc="-110" dirty="0" smtClean="0">
                <a:solidFill>
                  <a:srgbClr val="0F0E16"/>
                </a:solidFill>
                <a:latin typeface="Arial"/>
                <a:cs typeface="Arial"/>
              </a:rPr>
              <a:t> </a:t>
            </a:r>
            <a:r>
              <a:rPr lang="en-US" sz="1400" spc="75" dirty="0" smtClean="0">
                <a:solidFill>
                  <a:srgbClr val="0F1F38"/>
                </a:solidFill>
                <a:latin typeface="Arial"/>
                <a:cs typeface="Arial"/>
              </a:rPr>
              <a:t>r</a:t>
            </a:r>
            <a:r>
              <a:rPr lang="en-US" sz="1400" spc="-20" dirty="0" smtClean="0">
                <a:solidFill>
                  <a:srgbClr val="0F0E16"/>
                </a:solidFill>
                <a:latin typeface="Arial"/>
                <a:cs typeface="Arial"/>
              </a:rPr>
              <a:t>ates</a:t>
            </a:r>
            <a:endParaRPr lang="en-US" sz="1400" dirty="0">
              <a:latin typeface="Arial"/>
              <a:cs typeface="Arial"/>
            </a:endParaRPr>
          </a:p>
          <a:p>
            <a:pPr marL="297815" marR="5080" indent="-285750">
              <a:lnSpc>
                <a:spcPct val="99300"/>
              </a:lnSpc>
              <a:buFont typeface="Arial" pitchFamily="34" charset="0"/>
              <a:buChar char="•"/>
            </a:pPr>
            <a:r>
              <a:rPr lang="en-US" sz="1400" spc="215" dirty="0">
                <a:solidFill>
                  <a:srgbClr val="0F0E16"/>
                </a:solidFill>
                <a:latin typeface="Arial"/>
                <a:cs typeface="Arial"/>
              </a:rPr>
              <a:t>O</a:t>
            </a:r>
            <a:r>
              <a:rPr lang="en-US" sz="1400" spc="70" dirty="0" smtClean="0">
                <a:solidFill>
                  <a:srgbClr val="0F0E16"/>
                </a:solidFill>
                <a:latin typeface="Arial"/>
                <a:cs typeface="Arial"/>
              </a:rPr>
              <a:t>t</a:t>
            </a:r>
            <a:r>
              <a:rPr lang="en-US" sz="1400" spc="-30" dirty="0" smtClean="0">
                <a:solidFill>
                  <a:srgbClr val="0F1F38"/>
                </a:solidFill>
                <a:latin typeface="Arial"/>
                <a:cs typeface="Arial"/>
              </a:rPr>
              <a:t>h</a:t>
            </a:r>
            <a:r>
              <a:rPr lang="en-US" sz="1400" spc="40" dirty="0" smtClean="0">
                <a:solidFill>
                  <a:srgbClr val="0F0E16"/>
                </a:solidFill>
                <a:latin typeface="Arial"/>
                <a:cs typeface="Arial"/>
              </a:rPr>
              <a:t>e</a:t>
            </a:r>
            <a:r>
              <a:rPr lang="en-US" sz="1400" spc="170" dirty="0" smtClean="0">
                <a:solidFill>
                  <a:srgbClr val="0F1F38"/>
                </a:solidFill>
                <a:latin typeface="Arial"/>
                <a:cs typeface="Arial"/>
              </a:rPr>
              <a:t>r</a:t>
            </a:r>
            <a:r>
              <a:rPr lang="en-US" sz="1400" spc="-70" dirty="0" smtClean="0">
                <a:solidFill>
                  <a:srgbClr val="0F1F38"/>
                </a:solidFill>
                <a:latin typeface="Arial"/>
                <a:cs typeface="Arial"/>
              </a:rPr>
              <a:t> </a:t>
            </a:r>
            <a:r>
              <a:rPr lang="en-US" sz="1400" spc="-40" dirty="0" smtClean="0">
                <a:solidFill>
                  <a:srgbClr val="183F62"/>
                </a:solidFill>
                <a:latin typeface="Arial"/>
                <a:cs typeface="Arial"/>
              </a:rPr>
              <a:t>l</a:t>
            </a:r>
            <a:r>
              <a:rPr lang="en-US" sz="1400" spc="20" dirty="0" smtClean="0">
                <a:solidFill>
                  <a:srgbClr val="0F0E16"/>
                </a:solidFill>
                <a:latin typeface="Arial"/>
                <a:cs typeface="Arial"/>
              </a:rPr>
              <a:t>oc</a:t>
            </a:r>
            <a:r>
              <a:rPr lang="en-US" sz="1400" spc="25" dirty="0" smtClean="0">
                <a:solidFill>
                  <a:srgbClr val="0F0E16"/>
                </a:solidFill>
                <a:latin typeface="Arial"/>
                <a:cs typeface="Arial"/>
              </a:rPr>
              <a:t>a</a:t>
            </a:r>
            <a:r>
              <a:rPr lang="en-US" sz="1400" spc="200" dirty="0" smtClean="0">
                <a:solidFill>
                  <a:srgbClr val="183F62"/>
                </a:solidFill>
                <a:latin typeface="Arial"/>
                <a:cs typeface="Arial"/>
              </a:rPr>
              <a:t>l</a:t>
            </a:r>
            <a:endParaRPr lang="en-US" sz="1400" dirty="0" smtClean="0">
              <a:latin typeface="Arial"/>
              <a:cs typeface="Arial"/>
            </a:endParaRPr>
          </a:p>
          <a:p>
            <a:pPr marL="285750" marR="172720" indent="-285750">
              <a:lnSpc>
                <a:spcPct val="100000"/>
              </a:lnSpc>
              <a:spcBef>
                <a:spcPts val="45"/>
              </a:spcBef>
              <a:buFont typeface="Arial" pitchFamily="34" charset="0"/>
              <a:buChar char="•"/>
            </a:pPr>
            <a:r>
              <a:rPr lang="en-US" sz="1400" spc="-5" dirty="0" smtClean="0">
                <a:solidFill>
                  <a:srgbClr val="0F1F38"/>
                </a:solidFill>
                <a:latin typeface="Arial"/>
                <a:cs typeface="Arial"/>
              </a:rPr>
              <a:t>m</a:t>
            </a:r>
            <a:r>
              <a:rPr lang="en-US" sz="1400" spc="-55" dirty="0" smtClean="0">
                <a:solidFill>
                  <a:srgbClr val="0F0E16"/>
                </a:solidFill>
                <a:latin typeface="Arial"/>
                <a:cs typeface="Arial"/>
              </a:rPr>
              <a:t>eas</a:t>
            </a:r>
            <a:r>
              <a:rPr lang="en-US" sz="1400" dirty="0" smtClean="0">
                <a:solidFill>
                  <a:srgbClr val="0F0E16"/>
                </a:solidFill>
                <a:latin typeface="Arial"/>
                <a:cs typeface="Arial"/>
              </a:rPr>
              <a:t>u</a:t>
            </a:r>
            <a:r>
              <a:rPr lang="en-US" sz="1400" spc="75" dirty="0" smtClean="0">
                <a:solidFill>
                  <a:srgbClr val="0F1F38"/>
                </a:solidFill>
                <a:latin typeface="Arial"/>
                <a:cs typeface="Arial"/>
              </a:rPr>
              <a:t>r</a:t>
            </a:r>
            <a:r>
              <a:rPr lang="en-US" sz="1400" spc="-55" dirty="0" smtClean="0">
                <a:solidFill>
                  <a:srgbClr val="0F0E16"/>
                </a:solidFill>
                <a:latin typeface="Arial"/>
                <a:cs typeface="Arial"/>
              </a:rPr>
              <a:t>es</a:t>
            </a:r>
            <a:endParaRPr lang="en-US" sz="1400" dirty="0" smtClean="0">
              <a:latin typeface="Arial"/>
              <a:cs typeface="Arial"/>
            </a:endParaRPr>
          </a:p>
          <a:p>
            <a:pPr marL="360680">
              <a:lnSpc>
                <a:spcPct val="100000"/>
              </a:lnSpc>
            </a:pPr>
            <a:endParaRPr sz="1400" dirty="0">
              <a:latin typeface="Arial"/>
              <a:cs typeface="Arial"/>
            </a:endParaRPr>
          </a:p>
        </p:txBody>
      </p:sp>
      <p:sp>
        <p:nvSpPr>
          <p:cNvPr id="5" name="object 5"/>
          <p:cNvSpPr txBox="1"/>
          <p:nvPr/>
        </p:nvSpPr>
        <p:spPr>
          <a:xfrm>
            <a:off x="6033786" y="1016106"/>
            <a:ext cx="2640965" cy="1461939"/>
          </a:xfrm>
          <a:prstGeom prst="rect">
            <a:avLst/>
          </a:prstGeom>
          <a:solidFill>
            <a:schemeClr val="bg1">
              <a:lumMod val="95000"/>
            </a:schemeClr>
          </a:solidFill>
        </p:spPr>
        <p:txBody>
          <a:bodyPr vert="horz" wrap="square" lIns="0" tIns="0" rIns="0" bIns="0" rtlCol="0">
            <a:spAutoFit/>
          </a:bodyPr>
          <a:lstStyle/>
          <a:p>
            <a:pPr marL="29845" algn="ctr">
              <a:lnSpc>
                <a:spcPts val="1525"/>
              </a:lnSpc>
              <a:tabLst>
                <a:tab pos="1179195" algn="l"/>
              </a:tabLst>
            </a:pPr>
            <a:r>
              <a:rPr sz="1600" b="1" spc="114" dirty="0" smtClean="0">
                <a:solidFill>
                  <a:srgbClr val="0F0E16"/>
                </a:solidFill>
                <a:latin typeface="Times New Roman"/>
                <a:cs typeface="Times New Roman"/>
              </a:rPr>
              <a:t>Student</a:t>
            </a:r>
            <a:r>
              <a:rPr lang="en-US" sz="1600" b="1" spc="114" dirty="0" smtClean="0">
                <a:solidFill>
                  <a:srgbClr val="0F0E16"/>
                </a:solidFill>
                <a:latin typeface="Times New Roman"/>
                <a:cs typeface="Times New Roman"/>
              </a:rPr>
              <a:t> </a:t>
            </a:r>
            <a:r>
              <a:rPr sz="1600" b="1" spc="85" dirty="0" smtClean="0">
                <a:solidFill>
                  <a:srgbClr val="0F0E16"/>
                </a:solidFill>
                <a:latin typeface="Times New Roman"/>
                <a:cs typeface="Times New Roman"/>
              </a:rPr>
              <a:t>Engagement</a:t>
            </a:r>
            <a:endParaRPr sz="1600" b="1" dirty="0">
              <a:latin typeface="Times New Roman"/>
              <a:cs typeface="Times New Roman"/>
            </a:endParaRPr>
          </a:p>
          <a:p>
            <a:pPr marL="298450" indent="-285750">
              <a:lnSpc>
                <a:spcPts val="1830"/>
              </a:lnSpc>
              <a:buFont typeface="Arial" pitchFamily="34" charset="0"/>
              <a:buChar char="•"/>
            </a:pPr>
            <a:r>
              <a:rPr sz="1400" spc="10" dirty="0" smtClean="0">
                <a:solidFill>
                  <a:srgbClr val="0F0E16"/>
                </a:solidFill>
                <a:latin typeface="Arial"/>
                <a:cs typeface="Arial"/>
              </a:rPr>
              <a:t>School</a:t>
            </a:r>
            <a:r>
              <a:rPr sz="1400" spc="-65" dirty="0" smtClean="0">
                <a:solidFill>
                  <a:srgbClr val="0F0E16"/>
                </a:solidFill>
                <a:latin typeface="Arial"/>
                <a:cs typeface="Arial"/>
              </a:rPr>
              <a:t> </a:t>
            </a:r>
            <a:r>
              <a:rPr sz="1400" spc="30" dirty="0">
                <a:solidFill>
                  <a:srgbClr val="0F0E16"/>
                </a:solidFill>
                <a:latin typeface="Arial"/>
                <a:cs typeface="Arial"/>
              </a:rPr>
              <a:t>atten</a:t>
            </a:r>
            <a:r>
              <a:rPr sz="1400" spc="25" dirty="0">
                <a:solidFill>
                  <a:srgbClr val="0F0E16"/>
                </a:solidFill>
                <a:latin typeface="Arial"/>
                <a:cs typeface="Arial"/>
              </a:rPr>
              <a:t>d</a:t>
            </a:r>
            <a:r>
              <a:rPr sz="1400" dirty="0">
                <a:solidFill>
                  <a:srgbClr val="0F0E16"/>
                </a:solidFill>
                <a:latin typeface="Arial"/>
                <a:cs typeface="Arial"/>
              </a:rPr>
              <a:t>a</a:t>
            </a:r>
            <a:r>
              <a:rPr sz="1400" spc="-50" dirty="0">
                <a:solidFill>
                  <a:srgbClr val="0F0E16"/>
                </a:solidFill>
                <a:latin typeface="Arial"/>
                <a:cs typeface="Arial"/>
              </a:rPr>
              <a:t>n</a:t>
            </a:r>
            <a:r>
              <a:rPr sz="1400" spc="-10" dirty="0">
                <a:solidFill>
                  <a:srgbClr val="0F0E16"/>
                </a:solidFill>
                <a:latin typeface="Arial"/>
                <a:cs typeface="Arial"/>
              </a:rPr>
              <a:t>ce</a:t>
            </a:r>
            <a:r>
              <a:rPr sz="1400" spc="-70" dirty="0">
                <a:solidFill>
                  <a:srgbClr val="0F0E16"/>
                </a:solidFill>
                <a:latin typeface="Arial"/>
                <a:cs typeface="Arial"/>
              </a:rPr>
              <a:t> </a:t>
            </a:r>
            <a:r>
              <a:rPr sz="1400" spc="5" dirty="0" smtClean="0">
                <a:solidFill>
                  <a:srgbClr val="0F0E16"/>
                </a:solidFill>
                <a:latin typeface="Arial"/>
                <a:cs typeface="Arial"/>
              </a:rPr>
              <a:t>rates</a:t>
            </a:r>
            <a:endParaRPr sz="1400" dirty="0" smtClean="0">
              <a:latin typeface="Arial"/>
              <a:cs typeface="Arial"/>
            </a:endParaRPr>
          </a:p>
          <a:p>
            <a:pPr marL="298450" indent="-285750">
              <a:lnSpc>
                <a:spcPts val="1895"/>
              </a:lnSpc>
              <a:buFont typeface="Arial" pitchFamily="34" charset="0"/>
              <a:buChar char="•"/>
            </a:pPr>
            <a:r>
              <a:rPr sz="1400" spc="114" dirty="0" smtClean="0">
                <a:solidFill>
                  <a:srgbClr val="0F0E16"/>
                </a:solidFill>
                <a:latin typeface="Arial"/>
                <a:cs typeface="Arial"/>
              </a:rPr>
              <a:t>Ch</a:t>
            </a:r>
            <a:r>
              <a:rPr sz="1400" spc="-20" dirty="0" smtClean="0">
                <a:solidFill>
                  <a:srgbClr val="0F0E16"/>
                </a:solidFill>
                <a:latin typeface="Arial"/>
                <a:cs typeface="Arial"/>
              </a:rPr>
              <a:t>r</a:t>
            </a:r>
            <a:r>
              <a:rPr sz="1400" spc="100" dirty="0" smtClean="0">
                <a:solidFill>
                  <a:srgbClr val="0F0E16"/>
                </a:solidFill>
                <a:latin typeface="Arial"/>
                <a:cs typeface="Arial"/>
              </a:rPr>
              <a:t>on</a:t>
            </a:r>
            <a:r>
              <a:rPr sz="1400" spc="-15" dirty="0" smtClean="0">
                <a:solidFill>
                  <a:srgbClr val="0F0E16"/>
                </a:solidFill>
                <a:latin typeface="Arial"/>
                <a:cs typeface="Arial"/>
              </a:rPr>
              <a:t>i</a:t>
            </a:r>
            <a:r>
              <a:rPr sz="1400" spc="-30" dirty="0" smtClean="0">
                <a:solidFill>
                  <a:srgbClr val="0F0E16"/>
                </a:solidFill>
                <a:latin typeface="Arial"/>
                <a:cs typeface="Arial"/>
              </a:rPr>
              <a:t>c</a:t>
            </a:r>
            <a:r>
              <a:rPr sz="1400" spc="35" dirty="0" smtClean="0">
                <a:solidFill>
                  <a:srgbClr val="0F0E16"/>
                </a:solidFill>
                <a:latin typeface="Arial"/>
                <a:cs typeface="Arial"/>
              </a:rPr>
              <a:t> </a:t>
            </a:r>
            <a:r>
              <a:rPr sz="1400" spc="-15" dirty="0" smtClean="0">
                <a:solidFill>
                  <a:srgbClr val="0F0E16"/>
                </a:solidFill>
                <a:latin typeface="Arial"/>
                <a:cs typeface="Arial"/>
              </a:rPr>
              <a:t>absentee</a:t>
            </a:r>
            <a:r>
              <a:rPr sz="1400" spc="15" dirty="0" smtClean="0">
                <a:solidFill>
                  <a:srgbClr val="0F0E16"/>
                </a:solidFill>
                <a:latin typeface="Arial"/>
                <a:cs typeface="Arial"/>
              </a:rPr>
              <a:t>i</a:t>
            </a:r>
            <a:r>
              <a:rPr sz="1400" spc="5" dirty="0" smtClean="0">
                <a:solidFill>
                  <a:srgbClr val="0F0E16"/>
                </a:solidFill>
                <a:latin typeface="Arial"/>
                <a:cs typeface="Arial"/>
              </a:rPr>
              <a:t>sm</a:t>
            </a:r>
            <a:r>
              <a:rPr sz="1400" spc="-80" dirty="0" smtClean="0">
                <a:solidFill>
                  <a:srgbClr val="0F0E16"/>
                </a:solidFill>
                <a:latin typeface="Arial"/>
                <a:cs typeface="Arial"/>
              </a:rPr>
              <a:t> </a:t>
            </a:r>
            <a:r>
              <a:rPr sz="1400" spc="5" dirty="0" smtClean="0">
                <a:solidFill>
                  <a:srgbClr val="0F0E16"/>
                </a:solidFill>
                <a:latin typeface="Arial"/>
                <a:cs typeface="Arial"/>
              </a:rPr>
              <a:t>rates</a:t>
            </a:r>
            <a:endParaRPr sz="1400" dirty="0" smtClean="0">
              <a:latin typeface="Arial"/>
              <a:cs typeface="Arial"/>
            </a:endParaRPr>
          </a:p>
          <a:p>
            <a:pPr marL="298450" indent="-285750">
              <a:lnSpc>
                <a:spcPts val="1885"/>
              </a:lnSpc>
              <a:buFont typeface="Arial" pitchFamily="34" charset="0"/>
              <a:buChar char="•"/>
            </a:pPr>
            <a:r>
              <a:rPr sz="1400" spc="125" dirty="0" smtClean="0">
                <a:solidFill>
                  <a:srgbClr val="0F0E16"/>
                </a:solidFill>
                <a:latin typeface="Arial"/>
                <a:cs typeface="Arial"/>
              </a:rPr>
              <a:t>M</a:t>
            </a:r>
            <a:r>
              <a:rPr sz="1400" spc="-105" dirty="0" smtClean="0">
                <a:solidFill>
                  <a:srgbClr val="0F0E16"/>
                </a:solidFill>
                <a:latin typeface="Arial"/>
                <a:cs typeface="Arial"/>
              </a:rPr>
              <a:t>i</a:t>
            </a:r>
            <a:r>
              <a:rPr sz="1400" spc="40" dirty="0" smtClean="0">
                <a:solidFill>
                  <a:srgbClr val="0F0E16"/>
                </a:solidFill>
                <a:latin typeface="Arial"/>
                <a:cs typeface="Arial"/>
              </a:rPr>
              <a:t>d</a:t>
            </a:r>
            <a:r>
              <a:rPr sz="1400" spc="105" dirty="0" smtClean="0">
                <a:solidFill>
                  <a:srgbClr val="0F0E16"/>
                </a:solidFill>
                <a:latin typeface="Arial"/>
                <a:cs typeface="Arial"/>
              </a:rPr>
              <a:t>d</a:t>
            </a:r>
            <a:r>
              <a:rPr sz="1400" spc="-40" dirty="0" smtClean="0">
                <a:solidFill>
                  <a:srgbClr val="0F0E16"/>
                </a:solidFill>
                <a:latin typeface="Arial"/>
                <a:cs typeface="Arial"/>
              </a:rPr>
              <a:t>l</a:t>
            </a:r>
            <a:r>
              <a:rPr sz="1400" spc="5" dirty="0" smtClean="0">
                <a:solidFill>
                  <a:srgbClr val="0F0E16"/>
                </a:solidFill>
                <a:latin typeface="Arial"/>
                <a:cs typeface="Arial"/>
              </a:rPr>
              <a:t>e</a:t>
            </a:r>
            <a:r>
              <a:rPr sz="1400" spc="-80" dirty="0" smtClean="0">
                <a:solidFill>
                  <a:srgbClr val="0F0E16"/>
                </a:solidFill>
                <a:latin typeface="Arial"/>
                <a:cs typeface="Arial"/>
              </a:rPr>
              <a:t> </a:t>
            </a:r>
            <a:r>
              <a:rPr sz="1400" dirty="0">
                <a:solidFill>
                  <a:srgbClr val="0F0E16"/>
                </a:solidFill>
                <a:latin typeface="Arial"/>
                <a:cs typeface="Arial"/>
              </a:rPr>
              <a:t>School</a:t>
            </a:r>
            <a:r>
              <a:rPr sz="1400" spc="-50" dirty="0">
                <a:solidFill>
                  <a:srgbClr val="0F0E16"/>
                </a:solidFill>
                <a:latin typeface="Arial"/>
                <a:cs typeface="Arial"/>
              </a:rPr>
              <a:t> </a:t>
            </a:r>
            <a:r>
              <a:rPr sz="1400" spc="120" dirty="0">
                <a:solidFill>
                  <a:srgbClr val="0F0E16"/>
                </a:solidFill>
                <a:latin typeface="Arial"/>
                <a:cs typeface="Arial"/>
              </a:rPr>
              <a:t>d</a:t>
            </a:r>
            <a:r>
              <a:rPr sz="1400" spc="-5" dirty="0">
                <a:solidFill>
                  <a:srgbClr val="0F0E16"/>
                </a:solidFill>
                <a:latin typeface="Arial"/>
                <a:cs typeface="Arial"/>
              </a:rPr>
              <a:t>r</a:t>
            </a:r>
            <a:r>
              <a:rPr sz="1400" spc="80" dirty="0">
                <a:solidFill>
                  <a:srgbClr val="0F0E16"/>
                </a:solidFill>
                <a:latin typeface="Arial"/>
                <a:cs typeface="Arial"/>
              </a:rPr>
              <a:t>opout</a:t>
            </a:r>
            <a:r>
              <a:rPr sz="1400" spc="40" dirty="0">
                <a:solidFill>
                  <a:srgbClr val="0F0E16"/>
                </a:solidFill>
                <a:latin typeface="Arial"/>
                <a:cs typeface="Arial"/>
              </a:rPr>
              <a:t> </a:t>
            </a:r>
            <a:r>
              <a:rPr sz="1400" spc="5" dirty="0">
                <a:solidFill>
                  <a:srgbClr val="0F0E16"/>
                </a:solidFill>
                <a:latin typeface="Arial"/>
                <a:cs typeface="Arial"/>
              </a:rPr>
              <a:t>rates</a:t>
            </a:r>
            <a:endParaRPr sz="1400" dirty="0">
              <a:latin typeface="Arial"/>
              <a:cs typeface="Arial"/>
            </a:endParaRPr>
          </a:p>
          <a:p>
            <a:pPr marL="298450" indent="-285750">
              <a:lnSpc>
                <a:spcPts val="1885"/>
              </a:lnSpc>
              <a:buFont typeface="Arial" pitchFamily="34" charset="0"/>
              <a:buChar char="•"/>
            </a:pPr>
            <a:r>
              <a:rPr sz="1400" spc="210" dirty="0" smtClean="0">
                <a:solidFill>
                  <a:srgbClr val="0F0E16"/>
                </a:solidFill>
                <a:latin typeface="Arial"/>
                <a:cs typeface="Arial"/>
              </a:rPr>
              <a:t>H</a:t>
            </a:r>
            <a:r>
              <a:rPr sz="1400" spc="-165" dirty="0" smtClean="0">
                <a:solidFill>
                  <a:srgbClr val="0F0E16"/>
                </a:solidFill>
                <a:latin typeface="Arial"/>
                <a:cs typeface="Arial"/>
              </a:rPr>
              <a:t>i</a:t>
            </a:r>
            <a:r>
              <a:rPr sz="1400" spc="40" dirty="0" smtClean="0">
                <a:solidFill>
                  <a:srgbClr val="0F0E16"/>
                </a:solidFill>
                <a:latin typeface="Arial"/>
                <a:cs typeface="Arial"/>
              </a:rPr>
              <a:t>g</a:t>
            </a:r>
            <a:r>
              <a:rPr sz="1400" spc="105" dirty="0" smtClean="0">
                <a:solidFill>
                  <a:srgbClr val="0F0E16"/>
                </a:solidFill>
                <a:latin typeface="Arial"/>
                <a:cs typeface="Arial"/>
              </a:rPr>
              <a:t>h</a:t>
            </a:r>
            <a:r>
              <a:rPr sz="1400" spc="-180" dirty="0" smtClean="0">
                <a:solidFill>
                  <a:srgbClr val="0F0E16"/>
                </a:solidFill>
                <a:latin typeface="Arial"/>
                <a:cs typeface="Arial"/>
              </a:rPr>
              <a:t> </a:t>
            </a:r>
            <a:r>
              <a:rPr sz="1400" dirty="0">
                <a:solidFill>
                  <a:srgbClr val="0F0E16"/>
                </a:solidFill>
                <a:latin typeface="Arial"/>
                <a:cs typeface="Arial"/>
              </a:rPr>
              <a:t>School</a:t>
            </a:r>
            <a:r>
              <a:rPr sz="1400" spc="-50" dirty="0">
                <a:solidFill>
                  <a:srgbClr val="0F0E16"/>
                </a:solidFill>
                <a:latin typeface="Arial"/>
                <a:cs typeface="Arial"/>
              </a:rPr>
              <a:t> </a:t>
            </a:r>
            <a:r>
              <a:rPr sz="1400" spc="120" dirty="0">
                <a:solidFill>
                  <a:srgbClr val="0F0E16"/>
                </a:solidFill>
                <a:latin typeface="Arial"/>
                <a:cs typeface="Arial"/>
              </a:rPr>
              <a:t>d</a:t>
            </a:r>
            <a:r>
              <a:rPr sz="1400" spc="-5" dirty="0">
                <a:solidFill>
                  <a:srgbClr val="0F0E16"/>
                </a:solidFill>
                <a:latin typeface="Arial"/>
                <a:cs typeface="Arial"/>
              </a:rPr>
              <a:t>r</a:t>
            </a:r>
            <a:r>
              <a:rPr sz="1400" spc="80" dirty="0">
                <a:solidFill>
                  <a:srgbClr val="0F0E16"/>
                </a:solidFill>
                <a:latin typeface="Arial"/>
                <a:cs typeface="Arial"/>
              </a:rPr>
              <a:t>opout</a:t>
            </a:r>
            <a:r>
              <a:rPr sz="1400" spc="40" dirty="0">
                <a:solidFill>
                  <a:srgbClr val="0F0E16"/>
                </a:solidFill>
                <a:latin typeface="Arial"/>
                <a:cs typeface="Arial"/>
              </a:rPr>
              <a:t> </a:t>
            </a:r>
            <a:r>
              <a:rPr sz="1400" spc="5" dirty="0">
                <a:solidFill>
                  <a:srgbClr val="0F0E16"/>
                </a:solidFill>
                <a:latin typeface="Arial"/>
                <a:cs typeface="Arial"/>
              </a:rPr>
              <a:t>rates</a:t>
            </a:r>
            <a:endParaRPr sz="1400" dirty="0">
              <a:latin typeface="Arial"/>
              <a:cs typeface="Arial"/>
            </a:endParaRPr>
          </a:p>
          <a:p>
            <a:pPr marL="298450" indent="-285750">
              <a:lnSpc>
                <a:spcPts val="2370"/>
              </a:lnSpc>
              <a:buFont typeface="Arial" pitchFamily="34" charset="0"/>
              <a:buChar char="•"/>
            </a:pPr>
            <a:r>
              <a:rPr sz="1400" spc="210" dirty="0" smtClean="0">
                <a:solidFill>
                  <a:srgbClr val="0F0E16"/>
                </a:solidFill>
                <a:latin typeface="Arial"/>
                <a:cs typeface="Arial"/>
              </a:rPr>
              <a:t>H</a:t>
            </a:r>
            <a:r>
              <a:rPr sz="1400" spc="-165" dirty="0" smtClean="0">
                <a:solidFill>
                  <a:srgbClr val="0F0E16"/>
                </a:solidFill>
                <a:latin typeface="Arial"/>
                <a:cs typeface="Arial"/>
              </a:rPr>
              <a:t>i</a:t>
            </a:r>
            <a:r>
              <a:rPr sz="1400" spc="40" dirty="0" smtClean="0">
                <a:solidFill>
                  <a:srgbClr val="0F0E16"/>
                </a:solidFill>
                <a:latin typeface="Arial"/>
                <a:cs typeface="Arial"/>
              </a:rPr>
              <a:t>g</a:t>
            </a:r>
            <a:r>
              <a:rPr sz="1400" spc="105" dirty="0" smtClean="0">
                <a:solidFill>
                  <a:srgbClr val="0F0E16"/>
                </a:solidFill>
                <a:latin typeface="Arial"/>
                <a:cs typeface="Arial"/>
              </a:rPr>
              <a:t>h</a:t>
            </a:r>
            <a:r>
              <a:rPr sz="1400" spc="-180" dirty="0" smtClean="0">
                <a:solidFill>
                  <a:srgbClr val="0F0E16"/>
                </a:solidFill>
                <a:latin typeface="Arial"/>
                <a:cs typeface="Arial"/>
              </a:rPr>
              <a:t> </a:t>
            </a:r>
            <a:r>
              <a:rPr sz="1400" dirty="0">
                <a:solidFill>
                  <a:srgbClr val="0F0E16"/>
                </a:solidFill>
                <a:latin typeface="Arial"/>
                <a:cs typeface="Arial"/>
              </a:rPr>
              <a:t>School</a:t>
            </a:r>
            <a:r>
              <a:rPr sz="1400" spc="-120" dirty="0">
                <a:solidFill>
                  <a:srgbClr val="0F0E16"/>
                </a:solidFill>
                <a:latin typeface="Arial"/>
                <a:cs typeface="Arial"/>
              </a:rPr>
              <a:t> </a:t>
            </a:r>
            <a:r>
              <a:rPr sz="1400" spc="40" dirty="0">
                <a:solidFill>
                  <a:srgbClr val="0F0E16"/>
                </a:solidFill>
                <a:latin typeface="Arial"/>
                <a:cs typeface="Arial"/>
              </a:rPr>
              <a:t>grad</a:t>
            </a:r>
            <a:r>
              <a:rPr sz="1400" spc="-45" dirty="0">
                <a:solidFill>
                  <a:srgbClr val="0F0E16"/>
                </a:solidFill>
                <a:latin typeface="Arial"/>
                <a:cs typeface="Arial"/>
              </a:rPr>
              <a:t>u</a:t>
            </a:r>
            <a:r>
              <a:rPr sz="1400" spc="55" dirty="0">
                <a:solidFill>
                  <a:srgbClr val="0F0E16"/>
                </a:solidFill>
                <a:latin typeface="Arial"/>
                <a:cs typeface="Arial"/>
              </a:rPr>
              <a:t>at</a:t>
            </a:r>
            <a:r>
              <a:rPr sz="1400" spc="-35" dirty="0">
                <a:solidFill>
                  <a:srgbClr val="0F0E16"/>
                </a:solidFill>
                <a:latin typeface="Arial"/>
                <a:cs typeface="Arial"/>
              </a:rPr>
              <a:t>i</a:t>
            </a:r>
            <a:r>
              <a:rPr sz="1400" spc="105" dirty="0">
                <a:solidFill>
                  <a:srgbClr val="0F0E16"/>
                </a:solidFill>
                <a:latin typeface="Arial"/>
                <a:cs typeface="Arial"/>
              </a:rPr>
              <a:t>on</a:t>
            </a:r>
            <a:r>
              <a:rPr sz="1400" spc="-110" dirty="0">
                <a:solidFill>
                  <a:srgbClr val="0F0E16"/>
                </a:solidFill>
                <a:latin typeface="Arial"/>
                <a:cs typeface="Arial"/>
              </a:rPr>
              <a:t> </a:t>
            </a:r>
            <a:r>
              <a:rPr sz="1400" spc="5" dirty="0">
                <a:solidFill>
                  <a:srgbClr val="0F0E16"/>
                </a:solidFill>
                <a:latin typeface="Arial"/>
                <a:cs typeface="Arial"/>
              </a:rPr>
              <a:t>rates</a:t>
            </a:r>
            <a:endParaRPr sz="1400" dirty="0">
              <a:latin typeface="Arial"/>
              <a:cs typeface="Arial"/>
            </a:endParaRPr>
          </a:p>
        </p:txBody>
      </p:sp>
      <p:sp>
        <p:nvSpPr>
          <p:cNvPr id="7" name="object 7"/>
          <p:cNvSpPr txBox="1"/>
          <p:nvPr/>
        </p:nvSpPr>
        <p:spPr>
          <a:xfrm>
            <a:off x="547387" y="986626"/>
            <a:ext cx="2778760" cy="2603277"/>
          </a:xfrm>
          <a:prstGeom prst="rect">
            <a:avLst/>
          </a:prstGeom>
          <a:solidFill>
            <a:schemeClr val="bg1">
              <a:lumMod val="95000"/>
            </a:schemeClr>
          </a:solidFill>
        </p:spPr>
        <p:txBody>
          <a:bodyPr vert="horz" wrap="square" lIns="0" tIns="0" rIns="0" bIns="0" rtlCol="0">
            <a:spAutoFit/>
          </a:bodyPr>
          <a:lstStyle/>
          <a:p>
            <a:pPr marL="12700" algn="ctr">
              <a:lnSpc>
                <a:spcPts val="1510"/>
              </a:lnSpc>
            </a:pPr>
            <a:r>
              <a:rPr sz="1600" b="1" spc="114" dirty="0" smtClean="0">
                <a:solidFill>
                  <a:srgbClr val="0F0E16"/>
                </a:solidFill>
                <a:latin typeface="Times New Roman"/>
                <a:cs typeface="Times New Roman"/>
              </a:rPr>
              <a:t>Student</a:t>
            </a:r>
            <a:r>
              <a:rPr sz="1600" b="1" dirty="0" smtClean="0">
                <a:solidFill>
                  <a:srgbClr val="0F0E16"/>
                </a:solidFill>
                <a:latin typeface="Times New Roman"/>
                <a:cs typeface="Times New Roman"/>
              </a:rPr>
              <a:t> </a:t>
            </a:r>
            <a:r>
              <a:rPr sz="1600" b="1" spc="-120" dirty="0" smtClean="0">
                <a:solidFill>
                  <a:srgbClr val="0F0E16"/>
                </a:solidFill>
                <a:latin typeface="Times New Roman"/>
                <a:cs typeface="Times New Roman"/>
              </a:rPr>
              <a:t> </a:t>
            </a:r>
            <a:r>
              <a:rPr sz="1600" b="1" spc="90" dirty="0">
                <a:solidFill>
                  <a:srgbClr val="0F0E16"/>
                </a:solidFill>
                <a:latin typeface="Times New Roman"/>
                <a:cs typeface="Times New Roman"/>
              </a:rPr>
              <a:t>Achievement</a:t>
            </a:r>
            <a:endParaRPr sz="1600" b="1" dirty="0">
              <a:latin typeface="Times New Roman"/>
              <a:cs typeface="Times New Roman"/>
            </a:endParaRPr>
          </a:p>
          <a:p>
            <a:pPr marL="332740" indent="-285750">
              <a:lnSpc>
                <a:spcPts val="1925"/>
              </a:lnSpc>
              <a:buFont typeface="Arial" pitchFamily="34" charset="0"/>
              <a:buChar char="•"/>
            </a:pPr>
            <a:r>
              <a:rPr sz="1400" spc="-260" dirty="0" smtClean="0">
                <a:solidFill>
                  <a:srgbClr val="0F0E16"/>
                </a:solidFill>
                <a:latin typeface="Arial"/>
                <a:cs typeface="Arial"/>
              </a:rPr>
              <a:t>P</a:t>
            </a:r>
            <a:r>
              <a:rPr sz="1400" spc="10" dirty="0" smtClean="0">
                <a:solidFill>
                  <a:srgbClr val="0F0E16"/>
                </a:solidFill>
                <a:latin typeface="Arial"/>
                <a:cs typeface="Arial"/>
              </a:rPr>
              <a:t>erformance</a:t>
            </a:r>
            <a:r>
              <a:rPr sz="1400" spc="65" dirty="0" smtClean="0">
                <a:solidFill>
                  <a:srgbClr val="0F0E16"/>
                </a:solidFill>
                <a:latin typeface="Arial"/>
                <a:cs typeface="Arial"/>
              </a:rPr>
              <a:t> </a:t>
            </a:r>
            <a:r>
              <a:rPr sz="1400" spc="105" dirty="0">
                <a:solidFill>
                  <a:srgbClr val="0F0E16"/>
                </a:solidFill>
                <a:latin typeface="Arial"/>
                <a:cs typeface="Arial"/>
              </a:rPr>
              <a:t>on</a:t>
            </a:r>
            <a:r>
              <a:rPr sz="1400" spc="-110" dirty="0">
                <a:solidFill>
                  <a:srgbClr val="0F0E16"/>
                </a:solidFill>
                <a:latin typeface="Arial"/>
                <a:cs typeface="Arial"/>
              </a:rPr>
              <a:t> </a:t>
            </a:r>
            <a:r>
              <a:rPr sz="1400" spc="-45" dirty="0" smtClean="0">
                <a:solidFill>
                  <a:srgbClr val="0F0E16"/>
                </a:solidFill>
                <a:latin typeface="Arial"/>
                <a:cs typeface="Arial"/>
              </a:rPr>
              <a:t>assessments</a:t>
            </a:r>
            <a:endParaRPr lang="en-US" sz="1400" dirty="0">
              <a:latin typeface="Arial"/>
              <a:cs typeface="Arial"/>
            </a:endParaRPr>
          </a:p>
          <a:p>
            <a:pPr marL="332740" indent="-285750">
              <a:lnSpc>
                <a:spcPts val="1925"/>
              </a:lnSpc>
              <a:buFont typeface="Arial" pitchFamily="34" charset="0"/>
              <a:buChar char="•"/>
            </a:pPr>
            <a:r>
              <a:rPr sz="1400" spc="-10" dirty="0" smtClean="0">
                <a:solidFill>
                  <a:srgbClr val="0F0E16"/>
                </a:solidFill>
                <a:latin typeface="Arial"/>
                <a:cs typeface="Arial"/>
              </a:rPr>
              <a:t>Aca</a:t>
            </a:r>
            <a:r>
              <a:rPr sz="1400" spc="20" dirty="0" smtClean="0">
                <a:solidFill>
                  <a:srgbClr val="0F0E16"/>
                </a:solidFill>
                <a:latin typeface="Arial"/>
                <a:cs typeface="Arial"/>
              </a:rPr>
              <a:t>d</a:t>
            </a:r>
            <a:r>
              <a:rPr sz="1400" spc="45" dirty="0" smtClean="0">
                <a:solidFill>
                  <a:srgbClr val="0F0E16"/>
                </a:solidFill>
                <a:latin typeface="Arial"/>
                <a:cs typeface="Arial"/>
              </a:rPr>
              <a:t>em</a:t>
            </a:r>
            <a:r>
              <a:rPr sz="1400" spc="-25" dirty="0" smtClean="0">
                <a:solidFill>
                  <a:srgbClr val="0F0E16"/>
                </a:solidFill>
                <a:latin typeface="Arial"/>
                <a:cs typeface="Arial"/>
              </a:rPr>
              <a:t>i</a:t>
            </a:r>
            <a:r>
              <a:rPr sz="1400" spc="-30" dirty="0" smtClean="0">
                <a:solidFill>
                  <a:srgbClr val="0F0E16"/>
                </a:solidFill>
                <a:latin typeface="Arial"/>
                <a:cs typeface="Arial"/>
              </a:rPr>
              <a:t>c</a:t>
            </a:r>
            <a:r>
              <a:rPr sz="1400" spc="35" dirty="0" smtClean="0">
                <a:solidFill>
                  <a:srgbClr val="0F0E16"/>
                </a:solidFill>
                <a:latin typeface="Arial"/>
                <a:cs typeface="Arial"/>
              </a:rPr>
              <a:t> </a:t>
            </a:r>
            <a:r>
              <a:rPr sz="1400" spc="-260" dirty="0">
                <a:solidFill>
                  <a:srgbClr val="0F0E16"/>
                </a:solidFill>
                <a:latin typeface="Arial"/>
                <a:cs typeface="Arial"/>
              </a:rPr>
              <a:t>P</a:t>
            </a:r>
            <a:r>
              <a:rPr sz="1400" spc="40" dirty="0">
                <a:solidFill>
                  <a:srgbClr val="0F0E16"/>
                </a:solidFill>
                <a:latin typeface="Arial"/>
                <a:cs typeface="Arial"/>
              </a:rPr>
              <a:t>erforma</a:t>
            </a:r>
            <a:r>
              <a:rPr sz="1400" spc="80" dirty="0">
                <a:solidFill>
                  <a:srgbClr val="0F0E16"/>
                </a:solidFill>
                <a:latin typeface="Arial"/>
                <a:cs typeface="Arial"/>
              </a:rPr>
              <a:t>n</a:t>
            </a:r>
            <a:r>
              <a:rPr sz="1400" spc="-10" dirty="0">
                <a:solidFill>
                  <a:srgbClr val="0F0E16"/>
                </a:solidFill>
                <a:latin typeface="Arial"/>
                <a:cs typeface="Arial"/>
              </a:rPr>
              <a:t>ce</a:t>
            </a:r>
            <a:r>
              <a:rPr sz="1400" spc="-70" dirty="0">
                <a:solidFill>
                  <a:srgbClr val="0F0E16"/>
                </a:solidFill>
                <a:latin typeface="Arial"/>
                <a:cs typeface="Arial"/>
              </a:rPr>
              <a:t> </a:t>
            </a:r>
            <a:r>
              <a:rPr sz="1400" spc="15" dirty="0">
                <a:solidFill>
                  <a:srgbClr val="0F0E16"/>
                </a:solidFill>
                <a:latin typeface="Arial"/>
                <a:cs typeface="Arial"/>
              </a:rPr>
              <a:t>I</a:t>
            </a:r>
            <a:r>
              <a:rPr sz="1400" spc="70" dirty="0">
                <a:solidFill>
                  <a:srgbClr val="0F0E16"/>
                </a:solidFill>
                <a:latin typeface="Arial"/>
                <a:cs typeface="Arial"/>
              </a:rPr>
              <a:t>n</a:t>
            </a:r>
            <a:r>
              <a:rPr sz="1400" spc="-50" dirty="0">
                <a:solidFill>
                  <a:srgbClr val="0F0E16"/>
                </a:solidFill>
                <a:latin typeface="Arial"/>
                <a:cs typeface="Arial"/>
              </a:rPr>
              <a:t>d</a:t>
            </a:r>
            <a:r>
              <a:rPr sz="1400" spc="35" dirty="0">
                <a:solidFill>
                  <a:srgbClr val="0F0E16"/>
                </a:solidFill>
                <a:latin typeface="Arial"/>
                <a:cs typeface="Arial"/>
              </a:rPr>
              <a:t>ex</a:t>
            </a:r>
            <a:endParaRPr sz="1400" dirty="0">
              <a:latin typeface="Arial"/>
              <a:cs typeface="Arial"/>
            </a:endParaRPr>
          </a:p>
          <a:p>
            <a:pPr marL="332740" indent="-285750">
              <a:lnSpc>
                <a:spcPts val="1885"/>
              </a:lnSpc>
              <a:buFont typeface="Arial" pitchFamily="34" charset="0"/>
              <a:buChar char="•"/>
            </a:pPr>
            <a:r>
              <a:rPr sz="1400" spc="95" dirty="0" smtClean="0">
                <a:solidFill>
                  <a:srgbClr val="0F0E16"/>
                </a:solidFill>
                <a:latin typeface="Arial"/>
                <a:cs typeface="Arial"/>
              </a:rPr>
              <a:t>Col</a:t>
            </a:r>
            <a:r>
              <a:rPr sz="1400" spc="-35" dirty="0" smtClean="0">
                <a:solidFill>
                  <a:srgbClr val="0F0E16"/>
                </a:solidFill>
                <a:latin typeface="Arial"/>
                <a:cs typeface="Arial"/>
              </a:rPr>
              <a:t>l</a:t>
            </a:r>
            <a:r>
              <a:rPr sz="1400" dirty="0" smtClean="0">
                <a:solidFill>
                  <a:srgbClr val="0F0E16"/>
                </a:solidFill>
                <a:latin typeface="Arial"/>
                <a:cs typeface="Arial"/>
              </a:rPr>
              <a:t>e</a:t>
            </a:r>
            <a:r>
              <a:rPr sz="1400" spc="-120" dirty="0" smtClean="0">
                <a:solidFill>
                  <a:srgbClr val="0F0E16"/>
                </a:solidFill>
                <a:latin typeface="Arial"/>
                <a:cs typeface="Arial"/>
              </a:rPr>
              <a:t>g</a:t>
            </a:r>
            <a:r>
              <a:rPr sz="1400" spc="5" dirty="0" smtClean="0">
                <a:solidFill>
                  <a:srgbClr val="0F0E16"/>
                </a:solidFill>
                <a:latin typeface="Arial"/>
                <a:cs typeface="Arial"/>
              </a:rPr>
              <a:t>e</a:t>
            </a:r>
            <a:r>
              <a:rPr sz="1400" spc="-10" dirty="0" smtClean="0">
                <a:solidFill>
                  <a:srgbClr val="0F0E16"/>
                </a:solidFill>
                <a:latin typeface="Arial"/>
                <a:cs typeface="Arial"/>
              </a:rPr>
              <a:t> </a:t>
            </a:r>
            <a:r>
              <a:rPr sz="1400" spc="-10" dirty="0">
                <a:solidFill>
                  <a:srgbClr val="0F0E16"/>
                </a:solidFill>
                <a:latin typeface="Arial"/>
                <a:cs typeface="Arial"/>
              </a:rPr>
              <a:t>and</a:t>
            </a:r>
            <a:r>
              <a:rPr sz="1400" spc="-100" dirty="0">
                <a:solidFill>
                  <a:srgbClr val="0F0E16"/>
                </a:solidFill>
                <a:latin typeface="Arial"/>
                <a:cs typeface="Arial"/>
              </a:rPr>
              <a:t> </a:t>
            </a:r>
            <a:r>
              <a:rPr sz="1400" spc="35" dirty="0">
                <a:solidFill>
                  <a:srgbClr val="0F0E16"/>
                </a:solidFill>
                <a:latin typeface="Arial"/>
                <a:cs typeface="Arial"/>
              </a:rPr>
              <a:t>Career</a:t>
            </a:r>
            <a:r>
              <a:rPr sz="1400" spc="190" dirty="0">
                <a:solidFill>
                  <a:srgbClr val="0F0E16"/>
                </a:solidFill>
                <a:latin typeface="Arial"/>
                <a:cs typeface="Arial"/>
              </a:rPr>
              <a:t> </a:t>
            </a:r>
            <a:r>
              <a:rPr sz="1400" spc="-25" dirty="0">
                <a:solidFill>
                  <a:srgbClr val="0F0E16"/>
                </a:solidFill>
                <a:latin typeface="Arial"/>
                <a:cs typeface="Arial"/>
              </a:rPr>
              <a:t>Read</a:t>
            </a:r>
            <a:r>
              <a:rPr sz="1400" spc="0" dirty="0">
                <a:solidFill>
                  <a:srgbClr val="0F0E16"/>
                </a:solidFill>
                <a:latin typeface="Arial"/>
                <a:cs typeface="Arial"/>
              </a:rPr>
              <a:t>i</a:t>
            </a:r>
            <a:r>
              <a:rPr sz="1400" spc="-55" dirty="0">
                <a:solidFill>
                  <a:srgbClr val="0F0E16"/>
                </a:solidFill>
                <a:latin typeface="Arial"/>
                <a:cs typeface="Arial"/>
              </a:rPr>
              <a:t>ness</a:t>
            </a:r>
            <a:endParaRPr sz="1400" dirty="0">
              <a:latin typeface="Arial"/>
              <a:cs typeface="Arial"/>
            </a:endParaRPr>
          </a:p>
          <a:p>
            <a:pPr marL="332740" indent="-285750">
              <a:lnSpc>
                <a:spcPts val="2335"/>
              </a:lnSpc>
              <a:buFont typeface="Arial" pitchFamily="34" charset="0"/>
              <a:buChar char="•"/>
            </a:pPr>
            <a:r>
              <a:rPr sz="1400" spc="-30" dirty="0" smtClean="0">
                <a:solidFill>
                  <a:srgbClr val="0F0E16"/>
                </a:solidFill>
                <a:latin typeface="Arial"/>
                <a:cs typeface="Arial"/>
              </a:rPr>
              <a:t>E</a:t>
            </a:r>
            <a:r>
              <a:rPr sz="1400" spc="-190" dirty="0" smtClean="0">
                <a:solidFill>
                  <a:srgbClr val="0F0E16"/>
                </a:solidFill>
                <a:latin typeface="Arial"/>
                <a:cs typeface="Arial"/>
              </a:rPr>
              <a:t>n</a:t>
            </a:r>
            <a:r>
              <a:rPr sz="1400" spc="40" dirty="0" smtClean="0">
                <a:solidFill>
                  <a:srgbClr val="0F0E16"/>
                </a:solidFill>
                <a:latin typeface="Arial"/>
                <a:cs typeface="Arial"/>
              </a:rPr>
              <a:t>g</a:t>
            </a:r>
            <a:r>
              <a:rPr sz="1400" spc="30" dirty="0" smtClean="0">
                <a:solidFill>
                  <a:srgbClr val="0F0E16"/>
                </a:solidFill>
                <a:latin typeface="Arial"/>
                <a:cs typeface="Arial"/>
              </a:rPr>
              <a:t>l</a:t>
            </a:r>
            <a:r>
              <a:rPr sz="1400" spc="-40" dirty="0" smtClean="0">
                <a:solidFill>
                  <a:srgbClr val="0F0E16"/>
                </a:solidFill>
                <a:latin typeface="Arial"/>
                <a:cs typeface="Arial"/>
              </a:rPr>
              <a:t>i</a:t>
            </a:r>
            <a:r>
              <a:rPr sz="1400" dirty="0" smtClean="0">
                <a:solidFill>
                  <a:srgbClr val="0F0E16"/>
                </a:solidFill>
                <a:latin typeface="Arial"/>
                <a:cs typeface="Arial"/>
              </a:rPr>
              <a:t>sh</a:t>
            </a:r>
            <a:r>
              <a:rPr sz="1400" spc="-85" dirty="0" smtClean="0">
                <a:solidFill>
                  <a:srgbClr val="0F0E16"/>
                </a:solidFill>
                <a:latin typeface="Arial"/>
                <a:cs typeface="Arial"/>
              </a:rPr>
              <a:t> </a:t>
            </a:r>
            <a:r>
              <a:rPr sz="1400" spc="-40" dirty="0">
                <a:solidFill>
                  <a:srgbClr val="0F0E16"/>
                </a:solidFill>
                <a:latin typeface="Arial"/>
                <a:cs typeface="Arial"/>
              </a:rPr>
              <a:t>l</a:t>
            </a:r>
            <a:r>
              <a:rPr sz="1400" dirty="0">
                <a:solidFill>
                  <a:srgbClr val="0F0E16"/>
                </a:solidFill>
                <a:latin typeface="Arial"/>
                <a:cs typeface="Arial"/>
              </a:rPr>
              <a:t>earners</a:t>
            </a:r>
            <a:r>
              <a:rPr sz="1400" spc="140" dirty="0">
                <a:solidFill>
                  <a:srgbClr val="0F0E16"/>
                </a:solidFill>
                <a:latin typeface="Arial"/>
                <a:cs typeface="Arial"/>
              </a:rPr>
              <a:t> </a:t>
            </a:r>
            <a:r>
              <a:rPr sz="1400" spc="30" dirty="0" smtClean="0">
                <a:solidFill>
                  <a:srgbClr val="0F0E16"/>
                </a:solidFill>
                <a:latin typeface="Arial"/>
                <a:cs typeface="Arial"/>
              </a:rPr>
              <a:t>becom</a:t>
            </a:r>
            <a:r>
              <a:rPr sz="1400" spc="45" dirty="0" smtClean="0">
                <a:solidFill>
                  <a:srgbClr val="0F0E16"/>
                </a:solidFill>
                <a:latin typeface="Arial"/>
                <a:cs typeface="Arial"/>
              </a:rPr>
              <a:t>i</a:t>
            </a:r>
            <a:r>
              <a:rPr lang="en-US" sz="1400" spc="-100" dirty="0" smtClean="0">
                <a:solidFill>
                  <a:srgbClr val="0F0E16"/>
                </a:solidFill>
                <a:latin typeface="Arial"/>
                <a:cs typeface="Arial"/>
              </a:rPr>
              <a:t>ng </a:t>
            </a:r>
            <a:r>
              <a:rPr sz="1400" spc="-20" dirty="0" smtClean="0">
                <a:solidFill>
                  <a:srgbClr val="0F0E16"/>
                </a:solidFill>
                <a:latin typeface="Arial"/>
                <a:cs typeface="Arial"/>
              </a:rPr>
              <a:t>reclassi</a:t>
            </a:r>
            <a:r>
              <a:rPr sz="1400" dirty="0" smtClean="0">
                <a:solidFill>
                  <a:srgbClr val="0F0E16"/>
                </a:solidFill>
                <a:latin typeface="Arial"/>
                <a:cs typeface="Arial"/>
              </a:rPr>
              <a:t>fied</a:t>
            </a:r>
            <a:r>
              <a:rPr sz="1400" spc="-65" dirty="0" smtClean="0">
                <a:solidFill>
                  <a:srgbClr val="0F0E16"/>
                </a:solidFill>
                <a:latin typeface="Arial"/>
                <a:cs typeface="Arial"/>
              </a:rPr>
              <a:t> </a:t>
            </a:r>
            <a:r>
              <a:rPr sz="1400" spc="15" dirty="0">
                <a:solidFill>
                  <a:srgbClr val="0F0E16"/>
                </a:solidFill>
                <a:latin typeface="Arial"/>
                <a:cs typeface="Arial"/>
              </a:rPr>
              <a:t>and</a:t>
            </a:r>
            <a:r>
              <a:rPr sz="1400" spc="-30" dirty="0">
                <a:solidFill>
                  <a:srgbClr val="0F0E16"/>
                </a:solidFill>
                <a:latin typeface="Arial"/>
                <a:cs typeface="Arial"/>
              </a:rPr>
              <a:t> </a:t>
            </a:r>
            <a:r>
              <a:rPr sz="1400" spc="114" dirty="0">
                <a:solidFill>
                  <a:srgbClr val="0F0E16"/>
                </a:solidFill>
                <a:latin typeface="Arial"/>
                <a:cs typeface="Arial"/>
              </a:rPr>
              <a:t>p</a:t>
            </a:r>
            <a:r>
              <a:rPr sz="1400" spc="-60" dirty="0">
                <a:solidFill>
                  <a:srgbClr val="0F0E16"/>
                </a:solidFill>
                <a:latin typeface="Arial"/>
                <a:cs typeface="Arial"/>
              </a:rPr>
              <a:t>r</a:t>
            </a:r>
            <a:r>
              <a:rPr sz="1400" spc="35" dirty="0">
                <a:solidFill>
                  <a:srgbClr val="0F0E16"/>
                </a:solidFill>
                <a:latin typeface="Arial"/>
                <a:cs typeface="Arial"/>
              </a:rPr>
              <a:t>oficient</a:t>
            </a:r>
            <a:endParaRPr sz="1400" dirty="0">
              <a:latin typeface="Arial"/>
              <a:cs typeface="Arial"/>
            </a:endParaRPr>
          </a:p>
          <a:p>
            <a:pPr marL="332740" indent="-285750">
              <a:lnSpc>
                <a:spcPts val="2430"/>
              </a:lnSpc>
              <a:buFont typeface="Arial" pitchFamily="34" charset="0"/>
              <a:buChar char="•"/>
            </a:pPr>
            <a:r>
              <a:rPr sz="1400" dirty="0" smtClean="0">
                <a:solidFill>
                  <a:srgbClr val="0F0E16"/>
                </a:solidFill>
                <a:latin typeface="Arial"/>
                <a:cs typeface="Arial"/>
              </a:rPr>
              <a:t>Adva</a:t>
            </a:r>
            <a:r>
              <a:rPr sz="1400" spc="35" dirty="0" smtClean="0">
                <a:solidFill>
                  <a:srgbClr val="0F0E16"/>
                </a:solidFill>
                <a:latin typeface="Arial"/>
                <a:cs typeface="Arial"/>
              </a:rPr>
              <a:t>n</a:t>
            </a:r>
            <a:r>
              <a:rPr sz="1400" spc="20" dirty="0" smtClean="0">
                <a:solidFill>
                  <a:srgbClr val="0F0E16"/>
                </a:solidFill>
                <a:latin typeface="Arial"/>
                <a:cs typeface="Arial"/>
              </a:rPr>
              <a:t>ced</a:t>
            </a:r>
            <a:r>
              <a:rPr sz="1400" spc="-110" dirty="0" smtClean="0">
                <a:solidFill>
                  <a:srgbClr val="0F0E16"/>
                </a:solidFill>
                <a:latin typeface="Arial"/>
                <a:cs typeface="Arial"/>
              </a:rPr>
              <a:t> </a:t>
            </a:r>
            <a:r>
              <a:rPr sz="1400" spc="-40" dirty="0">
                <a:solidFill>
                  <a:srgbClr val="0F0E16"/>
                </a:solidFill>
                <a:latin typeface="Arial"/>
                <a:cs typeface="Arial"/>
              </a:rPr>
              <a:t>P</a:t>
            </a:r>
            <a:r>
              <a:rPr sz="1400" spc="-120" dirty="0">
                <a:solidFill>
                  <a:srgbClr val="0F0E16"/>
                </a:solidFill>
                <a:latin typeface="Arial"/>
                <a:cs typeface="Arial"/>
              </a:rPr>
              <a:t>l</a:t>
            </a:r>
            <a:r>
              <a:rPr sz="1400" spc="-95" dirty="0">
                <a:solidFill>
                  <a:srgbClr val="0F0E16"/>
                </a:solidFill>
                <a:latin typeface="Arial"/>
                <a:cs typeface="Arial"/>
              </a:rPr>
              <a:t>a</a:t>
            </a:r>
            <a:r>
              <a:rPr sz="1400" spc="20" dirty="0">
                <a:solidFill>
                  <a:srgbClr val="0F0E16"/>
                </a:solidFill>
                <a:latin typeface="Arial"/>
                <a:cs typeface="Arial"/>
              </a:rPr>
              <a:t>cement</a:t>
            </a:r>
            <a:r>
              <a:rPr sz="1400" spc="45" dirty="0">
                <a:solidFill>
                  <a:srgbClr val="0F0E16"/>
                </a:solidFill>
                <a:latin typeface="Arial"/>
                <a:cs typeface="Arial"/>
              </a:rPr>
              <a:t> </a:t>
            </a:r>
            <a:r>
              <a:rPr sz="1400" spc="-45" dirty="0">
                <a:solidFill>
                  <a:srgbClr val="0F0E16"/>
                </a:solidFill>
                <a:latin typeface="Arial"/>
                <a:cs typeface="Arial"/>
              </a:rPr>
              <a:t>Exams</a:t>
            </a:r>
            <a:endParaRPr sz="1400" dirty="0">
              <a:latin typeface="Arial"/>
              <a:cs typeface="Arial"/>
            </a:endParaRPr>
          </a:p>
          <a:p>
            <a:pPr marL="325755">
              <a:lnSpc>
                <a:spcPts val="1290"/>
              </a:lnSpc>
              <a:spcBef>
                <a:spcPts val="45"/>
              </a:spcBef>
            </a:pPr>
            <a:r>
              <a:rPr sz="1400" spc="-60" dirty="0">
                <a:solidFill>
                  <a:srgbClr val="0F0E16"/>
                </a:solidFill>
                <a:latin typeface="Arial"/>
                <a:cs typeface="Arial"/>
              </a:rPr>
              <a:t>pass</a:t>
            </a:r>
            <a:r>
              <a:rPr sz="1400" spc="-210" dirty="0">
                <a:solidFill>
                  <a:srgbClr val="0F0E16"/>
                </a:solidFill>
                <a:latin typeface="Arial"/>
                <a:cs typeface="Arial"/>
              </a:rPr>
              <a:t>a</a:t>
            </a:r>
            <a:r>
              <a:rPr sz="1400" spc="-30" dirty="0">
                <a:solidFill>
                  <a:srgbClr val="0F0E16"/>
                </a:solidFill>
                <a:latin typeface="Arial"/>
                <a:cs typeface="Arial"/>
              </a:rPr>
              <a:t>g</a:t>
            </a:r>
            <a:r>
              <a:rPr sz="1400" spc="5" dirty="0">
                <a:solidFill>
                  <a:srgbClr val="0F0E16"/>
                </a:solidFill>
                <a:latin typeface="Arial"/>
                <a:cs typeface="Arial"/>
              </a:rPr>
              <a:t>e</a:t>
            </a:r>
            <a:endParaRPr sz="1400" dirty="0">
              <a:latin typeface="Arial"/>
              <a:cs typeface="Arial"/>
            </a:endParaRPr>
          </a:p>
          <a:p>
            <a:pPr marL="332740" indent="-285750">
              <a:lnSpc>
                <a:spcPts val="2430"/>
              </a:lnSpc>
              <a:buFont typeface="Arial" pitchFamily="34" charset="0"/>
              <a:buChar char="•"/>
            </a:pPr>
            <a:r>
              <a:rPr sz="1400" spc="5" dirty="0" smtClean="0">
                <a:solidFill>
                  <a:srgbClr val="0F0E16"/>
                </a:solidFill>
                <a:latin typeface="Arial"/>
                <a:cs typeface="Arial"/>
              </a:rPr>
              <a:t>Prepared</a:t>
            </a:r>
            <a:r>
              <a:rPr sz="1400" spc="-160" dirty="0" smtClean="0">
                <a:solidFill>
                  <a:srgbClr val="0F0E16"/>
                </a:solidFill>
                <a:latin typeface="Arial"/>
                <a:cs typeface="Arial"/>
              </a:rPr>
              <a:t> </a:t>
            </a:r>
            <a:r>
              <a:rPr sz="1400" spc="150" dirty="0">
                <a:solidFill>
                  <a:srgbClr val="0F1F38"/>
                </a:solidFill>
                <a:latin typeface="Arial"/>
                <a:cs typeface="Arial"/>
              </a:rPr>
              <a:t>t</a:t>
            </a:r>
            <a:r>
              <a:rPr sz="1400" spc="114" dirty="0">
                <a:solidFill>
                  <a:srgbClr val="0F0E16"/>
                </a:solidFill>
                <a:latin typeface="Arial"/>
                <a:cs typeface="Arial"/>
              </a:rPr>
              <a:t>h</a:t>
            </a:r>
            <a:r>
              <a:rPr sz="1400" spc="-60" dirty="0">
                <a:solidFill>
                  <a:srgbClr val="0F0E16"/>
                </a:solidFill>
                <a:latin typeface="Arial"/>
                <a:cs typeface="Arial"/>
              </a:rPr>
              <a:t>r</a:t>
            </a:r>
            <a:r>
              <a:rPr sz="1400" spc="114" dirty="0">
                <a:solidFill>
                  <a:srgbClr val="0F0E16"/>
                </a:solidFill>
                <a:latin typeface="Arial"/>
                <a:cs typeface="Arial"/>
              </a:rPr>
              <a:t>o</a:t>
            </a:r>
            <a:r>
              <a:rPr sz="1400" spc="-30" dirty="0">
                <a:solidFill>
                  <a:srgbClr val="0F0E16"/>
                </a:solidFill>
                <a:latin typeface="Arial"/>
                <a:cs typeface="Arial"/>
              </a:rPr>
              <a:t>u</a:t>
            </a:r>
            <a:r>
              <a:rPr sz="1400" spc="40" dirty="0">
                <a:solidFill>
                  <a:srgbClr val="0F0E16"/>
                </a:solidFill>
                <a:latin typeface="Arial"/>
                <a:cs typeface="Arial"/>
              </a:rPr>
              <a:t>g</a:t>
            </a:r>
            <a:r>
              <a:rPr sz="1400" spc="105" dirty="0">
                <a:solidFill>
                  <a:srgbClr val="0F0E16"/>
                </a:solidFill>
                <a:latin typeface="Arial"/>
                <a:cs typeface="Arial"/>
              </a:rPr>
              <a:t>h</a:t>
            </a:r>
            <a:r>
              <a:rPr sz="1400" spc="-114" dirty="0">
                <a:solidFill>
                  <a:srgbClr val="0F0E16"/>
                </a:solidFill>
                <a:latin typeface="Arial"/>
                <a:cs typeface="Arial"/>
              </a:rPr>
              <a:t> </a:t>
            </a:r>
            <a:r>
              <a:rPr sz="1400" spc="-10" dirty="0" smtClean="0">
                <a:solidFill>
                  <a:srgbClr val="0F0E16"/>
                </a:solidFill>
                <a:latin typeface="Arial"/>
                <a:cs typeface="Arial"/>
              </a:rPr>
              <a:t>Ear</a:t>
            </a:r>
            <a:r>
              <a:rPr sz="1400" spc="-95" dirty="0" smtClean="0">
                <a:solidFill>
                  <a:srgbClr val="0F0E16"/>
                </a:solidFill>
                <a:latin typeface="Arial"/>
                <a:cs typeface="Arial"/>
              </a:rPr>
              <a:t>l</a:t>
            </a:r>
            <a:r>
              <a:rPr sz="1400" spc="5" dirty="0" smtClean="0">
                <a:solidFill>
                  <a:srgbClr val="0F0E16"/>
                </a:solidFill>
                <a:latin typeface="Arial"/>
                <a:cs typeface="Arial"/>
              </a:rPr>
              <a:t>y</a:t>
            </a:r>
            <a:r>
              <a:rPr lang="en-US" sz="1400" spc="5" dirty="0" smtClean="0">
                <a:solidFill>
                  <a:srgbClr val="0F0E16"/>
                </a:solidFill>
                <a:latin typeface="Arial"/>
                <a:cs typeface="Arial"/>
              </a:rPr>
              <a:t> Assessment Program</a:t>
            </a:r>
            <a:endParaRPr sz="1400" dirty="0">
              <a:latin typeface="Arial"/>
              <a:cs typeface="Arial"/>
            </a:endParaRPr>
          </a:p>
        </p:txBody>
      </p:sp>
      <p:sp>
        <p:nvSpPr>
          <p:cNvPr id="9" name="object 10"/>
          <p:cNvSpPr txBox="1"/>
          <p:nvPr/>
        </p:nvSpPr>
        <p:spPr>
          <a:xfrm>
            <a:off x="582843" y="3696645"/>
            <a:ext cx="2914650" cy="1615827"/>
          </a:xfrm>
          <a:prstGeom prst="rect">
            <a:avLst/>
          </a:prstGeom>
          <a:solidFill>
            <a:schemeClr val="bg1">
              <a:lumMod val="95000"/>
            </a:schemeClr>
          </a:solidFill>
        </p:spPr>
        <p:txBody>
          <a:bodyPr vert="horz" wrap="square" lIns="0" tIns="0" rIns="0" bIns="0" rtlCol="0">
            <a:spAutoFit/>
          </a:bodyPr>
          <a:lstStyle/>
          <a:p>
            <a:pPr marL="12700">
              <a:lnSpc>
                <a:spcPts val="2335"/>
              </a:lnSpc>
            </a:pPr>
            <a:r>
              <a:rPr lang="en-US" sz="1600" b="1" spc="25" dirty="0" smtClean="0">
                <a:solidFill>
                  <a:srgbClr val="0F0E16"/>
                </a:solidFill>
                <a:latin typeface="Times New Roman"/>
                <a:cs typeface="Times New Roman"/>
              </a:rPr>
              <a:t>    Basic</a:t>
            </a:r>
            <a:r>
              <a:rPr lang="en-US" sz="1600" b="1" spc="125" dirty="0" smtClean="0">
                <a:solidFill>
                  <a:srgbClr val="0F0E16"/>
                </a:solidFill>
                <a:latin typeface="Times New Roman"/>
                <a:cs typeface="Times New Roman"/>
              </a:rPr>
              <a:t> </a:t>
            </a:r>
            <a:r>
              <a:rPr lang="en-US" sz="1600" b="1" spc="85" dirty="0" smtClean="0">
                <a:solidFill>
                  <a:srgbClr val="0F0E16"/>
                </a:solidFill>
                <a:latin typeface="Times New Roman"/>
                <a:cs typeface="Times New Roman"/>
              </a:rPr>
              <a:t>Services</a:t>
            </a:r>
            <a:endParaRPr lang="en-US" sz="1600" b="1" dirty="0" smtClean="0">
              <a:latin typeface="Times New Roman"/>
              <a:cs typeface="Times New Roman"/>
            </a:endParaRPr>
          </a:p>
          <a:p>
            <a:pPr marL="298450" indent="-285750">
              <a:lnSpc>
                <a:spcPts val="2335"/>
              </a:lnSpc>
              <a:buFont typeface="Arial" pitchFamily="34" charset="0"/>
              <a:buChar char="•"/>
            </a:pPr>
            <a:r>
              <a:rPr sz="1400" spc="-15" dirty="0" smtClean="0">
                <a:solidFill>
                  <a:srgbClr val="0F0E16"/>
                </a:solidFill>
                <a:latin typeface="Arial"/>
                <a:cs typeface="Arial"/>
              </a:rPr>
              <a:t>Rate</a:t>
            </a:r>
            <a:r>
              <a:rPr sz="1400" spc="-25" dirty="0" smtClean="0">
                <a:solidFill>
                  <a:srgbClr val="0F0E16"/>
                </a:solidFill>
                <a:latin typeface="Arial"/>
                <a:cs typeface="Arial"/>
              </a:rPr>
              <a:t> </a:t>
            </a:r>
            <a:r>
              <a:rPr sz="1400" spc="110" dirty="0">
                <a:solidFill>
                  <a:srgbClr val="0F0E16"/>
                </a:solidFill>
                <a:latin typeface="Arial"/>
                <a:cs typeface="Arial"/>
              </a:rPr>
              <a:t>o</a:t>
            </a:r>
            <a:r>
              <a:rPr sz="1400" spc="35" dirty="0">
                <a:solidFill>
                  <a:srgbClr val="0F1F38"/>
                </a:solidFill>
                <a:latin typeface="Arial"/>
                <a:cs typeface="Arial"/>
              </a:rPr>
              <a:t>f</a:t>
            </a:r>
            <a:r>
              <a:rPr sz="1400" spc="-70" dirty="0">
                <a:solidFill>
                  <a:srgbClr val="0F1F38"/>
                </a:solidFill>
                <a:latin typeface="Arial"/>
                <a:cs typeface="Arial"/>
              </a:rPr>
              <a:t> </a:t>
            </a:r>
            <a:r>
              <a:rPr sz="1400" spc="40" dirty="0">
                <a:solidFill>
                  <a:srgbClr val="0F0E16"/>
                </a:solidFill>
                <a:latin typeface="Arial"/>
                <a:cs typeface="Arial"/>
              </a:rPr>
              <a:t>t</a:t>
            </a:r>
            <a:r>
              <a:rPr sz="1400" spc="10" dirty="0">
                <a:solidFill>
                  <a:srgbClr val="0F0E16"/>
                </a:solidFill>
                <a:latin typeface="Arial"/>
                <a:cs typeface="Arial"/>
              </a:rPr>
              <a:t>e</a:t>
            </a:r>
            <a:r>
              <a:rPr sz="1400" spc="-95" dirty="0">
                <a:solidFill>
                  <a:srgbClr val="0F0E16"/>
                </a:solidFill>
                <a:latin typeface="Arial"/>
                <a:cs typeface="Arial"/>
              </a:rPr>
              <a:t>a</a:t>
            </a:r>
            <a:r>
              <a:rPr sz="1400" spc="50" dirty="0">
                <a:solidFill>
                  <a:srgbClr val="0F0E16"/>
                </a:solidFill>
                <a:latin typeface="Arial"/>
                <a:cs typeface="Arial"/>
              </a:rPr>
              <a:t>c</a:t>
            </a:r>
            <a:r>
              <a:rPr sz="1400" spc="-30" dirty="0">
                <a:solidFill>
                  <a:srgbClr val="0F1F38"/>
                </a:solidFill>
                <a:latin typeface="Arial"/>
                <a:cs typeface="Arial"/>
              </a:rPr>
              <a:t>h</a:t>
            </a:r>
            <a:r>
              <a:rPr sz="1400" spc="40" dirty="0">
                <a:solidFill>
                  <a:srgbClr val="0F0E16"/>
                </a:solidFill>
                <a:latin typeface="Arial"/>
                <a:cs typeface="Arial"/>
              </a:rPr>
              <a:t>e</a:t>
            </a:r>
            <a:r>
              <a:rPr sz="1400" spc="170" dirty="0">
                <a:solidFill>
                  <a:srgbClr val="0F1F38"/>
                </a:solidFill>
                <a:latin typeface="Arial"/>
                <a:cs typeface="Arial"/>
              </a:rPr>
              <a:t>r</a:t>
            </a:r>
            <a:r>
              <a:rPr sz="1400" dirty="0">
                <a:solidFill>
                  <a:srgbClr val="0F1F38"/>
                </a:solidFill>
                <a:latin typeface="Arial"/>
                <a:cs typeface="Arial"/>
              </a:rPr>
              <a:t> </a:t>
            </a:r>
            <a:r>
              <a:rPr sz="1400" spc="65" dirty="0">
                <a:solidFill>
                  <a:srgbClr val="0F1F38"/>
                </a:solidFill>
                <a:latin typeface="Arial"/>
                <a:cs typeface="Arial"/>
              </a:rPr>
              <a:t>m</a:t>
            </a:r>
            <a:r>
              <a:rPr sz="1400" spc="-40" dirty="0">
                <a:solidFill>
                  <a:srgbClr val="183F62"/>
                </a:solidFill>
                <a:latin typeface="Arial"/>
                <a:cs typeface="Arial"/>
              </a:rPr>
              <a:t>i</a:t>
            </a:r>
            <a:r>
              <a:rPr sz="1400" spc="-75" dirty="0">
                <a:solidFill>
                  <a:srgbClr val="0F0E16"/>
                </a:solidFill>
                <a:latin typeface="Arial"/>
                <a:cs typeface="Arial"/>
              </a:rPr>
              <a:t>s-as</a:t>
            </a:r>
            <a:r>
              <a:rPr sz="1400" spc="25" dirty="0">
                <a:solidFill>
                  <a:srgbClr val="0F0E16"/>
                </a:solidFill>
                <a:latin typeface="Arial"/>
                <a:cs typeface="Arial"/>
              </a:rPr>
              <a:t>s</a:t>
            </a:r>
            <a:r>
              <a:rPr sz="1400" spc="-110" dirty="0">
                <a:solidFill>
                  <a:srgbClr val="183F62"/>
                </a:solidFill>
                <a:latin typeface="Arial"/>
                <a:cs typeface="Arial"/>
              </a:rPr>
              <a:t>i</a:t>
            </a:r>
            <a:r>
              <a:rPr sz="1400" spc="40" dirty="0">
                <a:solidFill>
                  <a:srgbClr val="0F0E16"/>
                </a:solidFill>
                <a:latin typeface="Arial"/>
                <a:cs typeface="Arial"/>
              </a:rPr>
              <a:t>gn</a:t>
            </a:r>
            <a:r>
              <a:rPr sz="1400" spc="-5" dirty="0">
                <a:solidFill>
                  <a:srgbClr val="0F1F38"/>
                </a:solidFill>
                <a:latin typeface="Arial"/>
                <a:cs typeface="Arial"/>
              </a:rPr>
              <a:t>m</a:t>
            </a:r>
            <a:r>
              <a:rPr sz="1400" spc="10" dirty="0">
                <a:solidFill>
                  <a:srgbClr val="0F0E16"/>
                </a:solidFill>
                <a:latin typeface="Arial"/>
                <a:cs typeface="Arial"/>
              </a:rPr>
              <a:t>ents</a:t>
            </a:r>
            <a:endParaRPr sz="1400" dirty="0">
              <a:latin typeface="Arial"/>
              <a:cs typeface="Arial"/>
            </a:endParaRPr>
          </a:p>
          <a:p>
            <a:pPr marL="297815" indent="-285750">
              <a:lnSpc>
                <a:spcPts val="2290"/>
              </a:lnSpc>
              <a:buFont typeface="Arial" pitchFamily="34" charset="0"/>
              <a:buChar char="•"/>
            </a:pPr>
            <a:r>
              <a:rPr sz="1400" spc="15" dirty="0" smtClean="0">
                <a:solidFill>
                  <a:srgbClr val="0F0E16"/>
                </a:solidFill>
                <a:latin typeface="Arial"/>
                <a:cs typeface="Arial"/>
              </a:rPr>
              <a:t>St</a:t>
            </a:r>
            <a:r>
              <a:rPr sz="1400" spc="25" dirty="0" smtClean="0">
                <a:solidFill>
                  <a:srgbClr val="0F0E16"/>
                </a:solidFill>
                <a:latin typeface="Arial"/>
                <a:cs typeface="Arial"/>
              </a:rPr>
              <a:t>u</a:t>
            </a:r>
            <a:r>
              <a:rPr sz="1400" spc="-30" dirty="0" smtClean="0">
                <a:solidFill>
                  <a:srgbClr val="0F1F38"/>
                </a:solidFill>
                <a:latin typeface="Arial"/>
                <a:cs typeface="Arial"/>
              </a:rPr>
              <a:t>d</a:t>
            </a:r>
            <a:r>
              <a:rPr sz="1400" spc="60" dirty="0" smtClean="0">
                <a:solidFill>
                  <a:srgbClr val="0F0E16"/>
                </a:solidFill>
                <a:latin typeface="Arial"/>
                <a:cs typeface="Arial"/>
              </a:rPr>
              <a:t>ent</a:t>
            </a:r>
            <a:r>
              <a:rPr sz="1400" spc="-220" dirty="0" smtClean="0">
                <a:solidFill>
                  <a:srgbClr val="0F0E16"/>
                </a:solidFill>
                <a:latin typeface="Arial"/>
                <a:cs typeface="Arial"/>
              </a:rPr>
              <a:t> </a:t>
            </a:r>
            <a:r>
              <a:rPr sz="1400" spc="-65" dirty="0">
                <a:solidFill>
                  <a:srgbClr val="0F0E16"/>
                </a:solidFill>
                <a:latin typeface="Arial"/>
                <a:cs typeface="Arial"/>
              </a:rPr>
              <a:t>Access</a:t>
            </a:r>
            <a:r>
              <a:rPr sz="1400" spc="75" dirty="0">
                <a:solidFill>
                  <a:srgbClr val="0F0E16"/>
                </a:solidFill>
                <a:latin typeface="Arial"/>
                <a:cs typeface="Arial"/>
              </a:rPr>
              <a:t> </a:t>
            </a:r>
            <a:r>
              <a:rPr sz="1400" spc="130" dirty="0">
                <a:solidFill>
                  <a:srgbClr val="0F0E16"/>
                </a:solidFill>
                <a:latin typeface="Arial"/>
                <a:cs typeface="Arial"/>
              </a:rPr>
              <a:t>to</a:t>
            </a:r>
            <a:r>
              <a:rPr sz="1400" spc="-55" dirty="0">
                <a:solidFill>
                  <a:srgbClr val="0F0E16"/>
                </a:solidFill>
                <a:latin typeface="Arial"/>
                <a:cs typeface="Arial"/>
              </a:rPr>
              <a:t> </a:t>
            </a:r>
            <a:r>
              <a:rPr sz="1400" spc="5" dirty="0">
                <a:solidFill>
                  <a:srgbClr val="0F0E16"/>
                </a:solidFill>
                <a:latin typeface="Arial"/>
                <a:cs typeface="Arial"/>
              </a:rPr>
              <a:t>sta</a:t>
            </a:r>
            <a:r>
              <a:rPr sz="1400" spc="50" dirty="0">
                <a:solidFill>
                  <a:srgbClr val="0F0E16"/>
                </a:solidFill>
                <a:latin typeface="Arial"/>
                <a:cs typeface="Arial"/>
              </a:rPr>
              <a:t>n</a:t>
            </a:r>
            <a:r>
              <a:rPr sz="1400" spc="-30" dirty="0">
                <a:solidFill>
                  <a:srgbClr val="0F1F38"/>
                </a:solidFill>
                <a:latin typeface="Arial"/>
                <a:cs typeface="Arial"/>
              </a:rPr>
              <a:t>d</a:t>
            </a:r>
            <a:r>
              <a:rPr sz="1400" spc="-25" dirty="0">
                <a:solidFill>
                  <a:srgbClr val="0F0E16"/>
                </a:solidFill>
                <a:latin typeface="Arial"/>
                <a:cs typeface="Arial"/>
              </a:rPr>
              <a:t>a</a:t>
            </a:r>
            <a:r>
              <a:rPr sz="1400" spc="100" dirty="0">
                <a:solidFill>
                  <a:srgbClr val="0F1F38"/>
                </a:solidFill>
                <a:latin typeface="Arial"/>
                <a:cs typeface="Arial"/>
              </a:rPr>
              <a:t>r</a:t>
            </a:r>
            <a:r>
              <a:rPr sz="1400" spc="20" dirty="0">
                <a:solidFill>
                  <a:srgbClr val="0F1F38"/>
                </a:solidFill>
                <a:latin typeface="Arial"/>
                <a:cs typeface="Arial"/>
              </a:rPr>
              <a:t>d</a:t>
            </a:r>
            <a:r>
              <a:rPr sz="1400" dirty="0">
                <a:solidFill>
                  <a:srgbClr val="0F0E16"/>
                </a:solidFill>
                <a:latin typeface="Arial"/>
                <a:cs typeface="Arial"/>
              </a:rPr>
              <a:t>s­</a:t>
            </a:r>
            <a:endParaRPr sz="1400" dirty="0">
              <a:latin typeface="Arial"/>
              <a:cs typeface="Arial"/>
            </a:endParaRPr>
          </a:p>
          <a:p>
            <a:pPr marL="282575">
              <a:lnSpc>
                <a:spcPts val="1635"/>
              </a:lnSpc>
            </a:pPr>
            <a:r>
              <a:rPr sz="1400" spc="-25" dirty="0">
                <a:solidFill>
                  <a:srgbClr val="0F0E16"/>
                </a:solidFill>
                <a:latin typeface="Arial"/>
                <a:cs typeface="Arial"/>
              </a:rPr>
              <a:t>a</a:t>
            </a:r>
            <a:r>
              <a:rPr sz="1400" spc="30" dirty="0">
                <a:solidFill>
                  <a:srgbClr val="183F62"/>
                </a:solidFill>
                <a:latin typeface="Arial"/>
                <a:cs typeface="Arial"/>
              </a:rPr>
              <a:t>l</a:t>
            </a:r>
            <a:r>
              <a:rPr sz="1400" spc="-110" dirty="0">
                <a:solidFill>
                  <a:srgbClr val="183F62"/>
                </a:solidFill>
                <a:latin typeface="Arial"/>
                <a:cs typeface="Arial"/>
              </a:rPr>
              <a:t>i</a:t>
            </a:r>
            <a:r>
              <a:rPr sz="1400" spc="40" dirty="0">
                <a:solidFill>
                  <a:srgbClr val="0F0E16"/>
                </a:solidFill>
                <a:latin typeface="Arial"/>
                <a:cs typeface="Arial"/>
              </a:rPr>
              <a:t>g</a:t>
            </a:r>
            <a:r>
              <a:rPr sz="1400" dirty="0">
                <a:solidFill>
                  <a:srgbClr val="0F0E16"/>
                </a:solidFill>
                <a:latin typeface="Arial"/>
                <a:cs typeface="Arial"/>
              </a:rPr>
              <a:t>n</a:t>
            </a:r>
            <a:r>
              <a:rPr sz="1400" spc="20" dirty="0">
                <a:solidFill>
                  <a:srgbClr val="0F0E16"/>
                </a:solidFill>
                <a:latin typeface="Arial"/>
                <a:cs typeface="Arial"/>
              </a:rPr>
              <a:t>e</a:t>
            </a:r>
            <a:r>
              <a:rPr sz="1400" spc="50" dirty="0">
                <a:solidFill>
                  <a:srgbClr val="0F1F38"/>
                </a:solidFill>
                <a:latin typeface="Arial"/>
                <a:cs typeface="Arial"/>
              </a:rPr>
              <a:t>d</a:t>
            </a:r>
            <a:r>
              <a:rPr sz="1400" spc="-60" dirty="0">
                <a:solidFill>
                  <a:srgbClr val="0F1F38"/>
                </a:solidFill>
                <a:latin typeface="Arial"/>
                <a:cs typeface="Arial"/>
              </a:rPr>
              <a:t> </a:t>
            </a:r>
            <a:r>
              <a:rPr sz="1400" spc="30" dirty="0">
                <a:solidFill>
                  <a:srgbClr val="183F62"/>
                </a:solidFill>
                <a:latin typeface="Arial"/>
                <a:cs typeface="Arial"/>
              </a:rPr>
              <a:t>i</a:t>
            </a:r>
            <a:r>
              <a:rPr sz="1400" spc="10" dirty="0">
                <a:solidFill>
                  <a:srgbClr val="0F0E16"/>
                </a:solidFill>
                <a:latin typeface="Arial"/>
                <a:cs typeface="Arial"/>
              </a:rPr>
              <a:t>ns</a:t>
            </a:r>
            <a:r>
              <a:rPr sz="1400" dirty="0">
                <a:solidFill>
                  <a:srgbClr val="0F0E16"/>
                </a:solidFill>
                <a:latin typeface="Arial"/>
                <a:cs typeface="Arial"/>
              </a:rPr>
              <a:t>t</a:t>
            </a:r>
            <a:r>
              <a:rPr sz="1400" spc="145" dirty="0">
                <a:solidFill>
                  <a:srgbClr val="0F1F38"/>
                </a:solidFill>
                <a:latin typeface="Arial"/>
                <a:cs typeface="Arial"/>
              </a:rPr>
              <a:t>r</a:t>
            </a:r>
            <a:r>
              <a:rPr sz="1400" spc="-30" dirty="0">
                <a:solidFill>
                  <a:srgbClr val="0F0E16"/>
                </a:solidFill>
                <a:latin typeface="Arial"/>
                <a:cs typeface="Arial"/>
              </a:rPr>
              <a:t>u</a:t>
            </a:r>
            <a:r>
              <a:rPr sz="1400" spc="125" dirty="0">
                <a:solidFill>
                  <a:srgbClr val="0F0E16"/>
                </a:solidFill>
                <a:latin typeface="Arial"/>
                <a:cs typeface="Arial"/>
              </a:rPr>
              <a:t>c</a:t>
            </a:r>
            <a:r>
              <a:rPr sz="1400" spc="75" dirty="0">
                <a:solidFill>
                  <a:srgbClr val="0F0E16"/>
                </a:solidFill>
                <a:latin typeface="Arial"/>
                <a:cs typeface="Arial"/>
              </a:rPr>
              <a:t>t</a:t>
            </a:r>
            <a:r>
              <a:rPr sz="1400" spc="-40" dirty="0">
                <a:solidFill>
                  <a:srgbClr val="183F62"/>
                </a:solidFill>
                <a:latin typeface="Arial"/>
                <a:cs typeface="Arial"/>
              </a:rPr>
              <a:t>i</a:t>
            </a:r>
            <a:r>
              <a:rPr sz="1400" spc="45" dirty="0">
                <a:solidFill>
                  <a:srgbClr val="0F0E16"/>
                </a:solidFill>
                <a:latin typeface="Arial"/>
                <a:cs typeface="Arial"/>
              </a:rPr>
              <a:t>on</a:t>
            </a:r>
            <a:r>
              <a:rPr sz="1400" spc="35" dirty="0">
                <a:solidFill>
                  <a:srgbClr val="0F0E16"/>
                </a:solidFill>
                <a:latin typeface="Arial"/>
                <a:cs typeface="Arial"/>
              </a:rPr>
              <a:t>a</a:t>
            </a:r>
            <a:r>
              <a:rPr sz="1400" spc="300" dirty="0">
                <a:solidFill>
                  <a:srgbClr val="183F62"/>
                </a:solidFill>
                <a:latin typeface="Arial"/>
                <a:cs typeface="Arial"/>
              </a:rPr>
              <a:t>l</a:t>
            </a:r>
            <a:r>
              <a:rPr sz="1400" spc="75" dirty="0">
                <a:solidFill>
                  <a:srgbClr val="0F1F38"/>
                </a:solidFill>
                <a:latin typeface="Arial"/>
                <a:cs typeface="Arial"/>
              </a:rPr>
              <a:t>r</a:t>
            </a:r>
            <a:r>
              <a:rPr sz="1400" spc="20" dirty="0">
                <a:solidFill>
                  <a:srgbClr val="0F0E16"/>
                </a:solidFill>
                <a:latin typeface="Arial"/>
                <a:cs typeface="Arial"/>
              </a:rPr>
              <a:t>eso</a:t>
            </a:r>
            <a:r>
              <a:rPr sz="1400" spc="45" dirty="0">
                <a:solidFill>
                  <a:srgbClr val="0F0E16"/>
                </a:solidFill>
                <a:latin typeface="Arial"/>
                <a:cs typeface="Arial"/>
              </a:rPr>
              <a:t>u</a:t>
            </a:r>
            <a:r>
              <a:rPr sz="1400" spc="10" dirty="0">
                <a:solidFill>
                  <a:srgbClr val="0F1F38"/>
                </a:solidFill>
                <a:latin typeface="Arial"/>
                <a:cs typeface="Arial"/>
              </a:rPr>
              <a:t>r</a:t>
            </a:r>
            <a:r>
              <a:rPr sz="1400" spc="-45" dirty="0">
                <a:solidFill>
                  <a:srgbClr val="0F0E16"/>
                </a:solidFill>
                <a:latin typeface="Arial"/>
                <a:cs typeface="Arial"/>
              </a:rPr>
              <a:t>ces</a:t>
            </a:r>
            <a:endParaRPr sz="1400" dirty="0">
              <a:latin typeface="Arial"/>
              <a:cs typeface="Arial"/>
            </a:endParaRPr>
          </a:p>
          <a:p>
            <a:pPr marL="282575">
              <a:lnSpc>
                <a:spcPts val="1360"/>
              </a:lnSpc>
              <a:spcBef>
                <a:spcPts val="170"/>
              </a:spcBef>
            </a:pPr>
            <a:r>
              <a:rPr sz="1400" dirty="0">
                <a:solidFill>
                  <a:srgbClr val="0F0E16"/>
                </a:solidFill>
                <a:latin typeface="Arial"/>
                <a:cs typeface="Arial"/>
              </a:rPr>
              <a:t>a</a:t>
            </a:r>
            <a:r>
              <a:rPr sz="1400" spc="20" dirty="0">
                <a:solidFill>
                  <a:srgbClr val="0F0E16"/>
                </a:solidFill>
                <a:latin typeface="Arial"/>
                <a:cs typeface="Arial"/>
              </a:rPr>
              <a:t>n</a:t>
            </a:r>
            <a:r>
              <a:rPr sz="1400" spc="50" dirty="0">
                <a:solidFill>
                  <a:srgbClr val="0F1F38"/>
                </a:solidFill>
                <a:latin typeface="Arial"/>
                <a:cs typeface="Arial"/>
              </a:rPr>
              <a:t>d</a:t>
            </a:r>
            <a:r>
              <a:rPr sz="1400" spc="-60" dirty="0">
                <a:solidFill>
                  <a:srgbClr val="0F1F38"/>
                </a:solidFill>
                <a:latin typeface="Arial"/>
                <a:cs typeface="Arial"/>
              </a:rPr>
              <a:t> </a:t>
            </a:r>
            <a:r>
              <a:rPr sz="1400" spc="-5" dirty="0">
                <a:solidFill>
                  <a:srgbClr val="0F1F38"/>
                </a:solidFill>
                <a:latin typeface="Arial"/>
                <a:cs typeface="Arial"/>
              </a:rPr>
              <a:t>m</a:t>
            </a:r>
            <a:r>
              <a:rPr sz="1400" spc="10" dirty="0">
                <a:solidFill>
                  <a:srgbClr val="0F0E16"/>
                </a:solidFill>
                <a:latin typeface="Arial"/>
                <a:cs typeface="Arial"/>
              </a:rPr>
              <a:t>at</a:t>
            </a:r>
            <a:r>
              <a:rPr sz="1400" spc="65" dirty="0">
                <a:solidFill>
                  <a:srgbClr val="0F0E16"/>
                </a:solidFill>
                <a:latin typeface="Arial"/>
                <a:cs typeface="Arial"/>
              </a:rPr>
              <a:t>e</a:t>
            </a:r>
            <a:r>
              <a:rPr sz="1400" spc="75" dirty="0">
                <a:solidFill>
                  <a:srgbClr val="0F1F38"/>
                </a:solidFill>
                <a:latin typeface="Arial"/>
                <a:cs typeface="Arial"/>
              </a:rPr>
              <a:t>r</a:t>
            </a:r>
            <a:r>
              <a:rPr sz="1400" spc="-40" dirty="0">
                <a:solidFill>
                  <a:srgbClr val="183F62"/>
                </a:solidFill>
                <a:latin typeface="Arial"/>
                <a:cs typeface="Arial"/>
              </a:rPr>
              <a:t>i</a:t>
            </a:r>
            <a:r>
              <a:rPr sz="1400" spc="-25" dirty="0">
                <a:solidFill>
                  <a:srgbClr val="0F0E16"/>
                </a:solidFill>
                <a:latin typeface="Arial"/>
                <a:cs typeface="Arial"/>
              </a:rPr>
              <a:t>a</a:t>
            </a:r>
            <a:r>
              <a:rPr sz="1400" spc="-40" dirty="0">
                <a:solidFill>
                  <a:srgbClr val="183F62"/>
                </a:solidFill>
                <a:latin typeface="Arial"/>
                <a:cs typeface="Arial"/>
              </a:rPr>
              <a:t>l</a:t>
            </a:r>
            <a:r>
              <a:rPr sz="1400" spc="-80" dirty="0">
                <a:solidFill>
                  <a:srgbClr val="0F0E16"/>
                </a:solidFill>
                <a:latin typeface="Arial"/>
                <a:cs typeface="Arial"/>
              </a:rPr>
              <a:t>s</a:t>
            </a:r>
            <a:endParaRPr sz="1400" dirty="0">
              <a:latin typeface="Arial"/>
              <a:cs typeface="Arial"/>
            </a:endParaRPr>
          </a:p>
          <a:p>
            <a:pPr marL="298450" indent="-285750">
              <a:lnSpc>
                <a:spcPts val="2500"/>
              </a:lnSpc>
              <a:buFont typeface="Arial" pitchFamily="34" charset="0"/>
              <a:buChar char="•"/>
            </a:pPr>
            <a:r>
              <a:rPr sz="1400" spc="-80" dirty="0" smtClean="0">
                <a:solidFill>
                  <a:srgbClr val="0F0E16"/>
                </a:solidFill>
                <a:latin typeface="Arial"/>
                <a:cs typeface="Arial"/>
              </a:rPr>
              <a:t>F</a:t>
            </a:r>
            <a:r>
              <a:rPr sz="1400" spc="-200" dirty="0" smtClean="0">
                <a:solidFill>
                  <a:srgbClr val="0F0E16"/>
                </a:solidFill>
                <a:latin typeface="Arial"/>
                <a:cs typeface="Arial"/>
              </a:rPr>
              <a:t>a</a:t>
            </a:r>
            <a:r>
              <a:rPr sz="1400" spc="50" dirty="0" smtClean="0">
                <a:solidFill>
                  <a:srgbClr val="0F0E16"/>
                </a:solidFill>
                <a:latin typeface="Arial"/>
                <a:cs typeface="Arial"/>
              </a:rPr>
              <a:t>c</a:t>
            </a:r>
            <a:r>
              <a:rPr sz="1400" spc="30" dirty="0" smtClean="0">
                <a:solidFill>
                  <a:srgbClr val="183F62"/>
                </a:solidFill>
                <a:latin typeface="Arial"/>
                <a:cs typeface="Arial"/>
              </a:rPr>
              <a:t>il</a:t>
            </a:r>
            <a:r>
              <a:rPr sz="1400" spc="-40" dirty="0" smtClean="0">
                <a:solidFill>
                  <a:srgbClr val="183F62"/>
                </a:solidFill>
                <a:latin typeface="Arial"/>
                <a:cs typeface="Arial"/>
              </a:rPr>
              <a:t>i</a:t>
            </a:r>
            <a:r>
              <a:rPr sz="1400" spc="220" dirty="0" smtClean="0">
                <a:solidFill>
                  <a:srgbClr val="0F0E16"/>
                </a:solidFill>
                <a:latin typeface="Arial"/>
                <a:cs typeface="Arial"/>
              </a:rPr>
              <a:t>t</a:t>
            </a:r>
            <a:r>
              <a:rPr sz="1400" spc="-40" dirty="0" smtClean="0">
                <a:solidFill>
                  <a:srgbClr val="183F62"/>
                </a:solidFill>
                <a:latin typeface="Arial"/>
                <a:cs typeface="Arial"/>
              </a:rPr>
              <a:t>i</a:t>
            </a:r>
            <a:r>
              <a:rPr sz="1400" spc="-55" dirty="0" smtClean="0">
                <a:solidFill>
                  <a:srgbClr val="0F0E16"/>
                </a:solidFill>
                <a:latin typeface="Arial"/>
                <a:cs typeface="Arial"/>
              </a:rPr>
              <a:t>es</a:t>
            </a:r>
            <a:endParaRPr sz="1400" dirty="0">
              <a:latin typeface="Arial"/>
              <a:cs typeface="Arial"/>
            </a:endParaRPr>
          </a:p>
        </p:txBody>
      </p:sp>
      <p:sp>
        <p:nvSpPr>
          <p:cNvPr id="10" name="object 11"/>
          <p:cNvSpPr txBox="1"/>
          <p:nvPr/>
        </p:nvSpPr>
        <p:spPr>
          <a:xfrm>
            <a:off x="608969" y="5724455"/>
            <a:ext cx="3012440" cy="718145"/>
          </a:xfrm>
          <a:prstGeom prst="rect">
            <a:avLst/>
          </a:prstGeom>
          <a:solidFill>
            <a:schemeClr val="bg1">
              <a:lumMod val="95000"/>
            </a:schemeClr>
          </a:solidFill>
        </p:spPr>
        <p:txBody>
          <a:bodyPr vert="horz" wrap="square" lIns="0" tIns="0" rIns="0" bIns="0" rtlCol="0">
            <a:spAutoFit/>
          </a:bodyPr>
          <a:lstStyle/>
          <a:p>
            <a:pPr marL="12700">
              <a:lnSpc>
                <a:spcPts val="1545"/>
              </a:lnSpc>
            </a:pPr>
            <a:r>
              <a:rPr lang="en-US" sz="1600" b="1" spc="90" dirty="0" smtClean="0">
                <a:solidFill>
                  <a:srgbClr val="0F0E16"/>
                </a:solidFill>
                <a:latin typeface="Times New Roman"/>
                <a:cs typeface="Times New Roman"/>
              </a:rPr>
              <a:t>     </a:t>
            </a:r>
            <a:r>
              <a:rPr sz="1600" b="1" spc="90" dirty="0" smtClean="0">
                <a:solidFill>
                  <a:srgbClr val="0F0E16"/>
                </a:solidFill>
                <a:latin typeface="Times New Roman"/>
                <a:cs typeface="Times New Roman"/>
              </a:rPr>
              <a:t>Co</a:t>
            </a:r>
            <a:r>
              <a:rPr sz="1600" b="1" spc="204" dirty="0" smtClean="0">
                <a:solidFill>
                  <a:srgbClr val="0F0E16"/>
                </a:solidFill>
                <a:latin typeface="Times New Roman"/>
                <a:cs typeface="Times New Roman"/>
              </a:rPr>
              <a:t>u</a:t>
            </a:r>
            <a:r>
              <a:rPr sz="1600" b="1" spc="90" dirty="0" smtClean="0">
                <a:solidFill>
                  <a:srgbClr val="0F0E16"/>
                </a:solidFill>
                <a:latin typeface="Times New Roman"/>
                <a:cs typeface="Times New Roman"/>
              </a:rPr>
              <a:t>rse</a:t>
            </a:r>
            <a:r>
              <a:rPr sz="1600" b="1" spc="-165" dirty="0" smtClean="0">
                <a:solidFill>
                  <a:srgbClr val="0F0E16"/>
                </a:solidFill>
                <a:latin typeface="Times New Roman"/>
                <a:cs typeface="Times New Roman"/>
              </a:rPr>
              <a:t> </a:t>
            </a:r>
            <a:r>
              <a:rPr sz="1600" b="1" spc="65" dirty="0">
                <a:solidFill>
                  <a:srgbClr val="0F0E16"/>
                </a:solidFill>
                <a:latin typeface="Times New Roman"/>
                <a:cs typeface="Times New Roman"/>
              </a:rPr>
              <a:t>Access</a:t>
            </a:r>
            <a:endParaRPr sz="1600" b="1" dirty="0">
              <a:latin typeface="Times New Roman"/>
              <a:cs typeface="Times New Roman"/>
            </a:endParaRPr>
          </a:p>
          <a:p>
            <a:pPr marL="332105" indent="-285750">
              <a:lnSpc>
                <a:spcPts val="2435"/>
              </a:lnSpc>
              <a:buFont typeface="Arial" pitchFamily="34" charset="0"/>
              <a:buChar char="•"/>
            </a:pPr>
            <a:r>
              <a:rPr sz="1400" spc="15" dirty="0" smtClean="0">
                <a:solidFill>
                  <a:srgbClr val="0F0E16"/>
                </a:solidFill>
                <a:latin typeface="Arial"/>
                <a:cs typeface="Arial"/>
              </a:rPr>
              <a:t>St</a:t>
            </a:r>
            <a:r>
              <a:rPr sz="1400" spc="-40" dirty="0" smtClean="0">
                <a:solidFill>
                  <a:srgbClr val="0F0E16"/>
                </a:solidFill>
                <a:latin typeface="Arial"/>
                <a:cs typeface="Arial"/>
              </a:rPr>
              <a:t>u</a:t>
            </a:r>
            <a:r>
              <a:rPr sz="1400" spc="40" dirty="0" smtClean="0">
                <a:solidFill>
                  <a:srgbClr val="0F0E16"/>
                </a:solidFill>
                <a:latin typeface="Arial"/>
                <a:cs typeface="Arial"/>
              </a:rPr>
              <a:t>d</a:t>
            </a:r>
            <a:r>
              <a:rPr sz="1400" spc="60" dirty="0" smtClean="0">
                <a:solidFill>
                  <a:srgbClr val="0F0E16"/>
                </a:solidFill>
                <a:latin typeface="Arial"/>
                <a:cs typeface="Arial"/>
              </a:rPr>
              <a:t>ent</a:t>
            </a:r>
            <a:r>
              <a:rPr sz="1400" spc="-150" dirty="0" smtClean="0">
                <a:solidFill>
                  <a:srgbClr val="0F0E16"/>
                </a:solidFill>
                <a:latin typeface="Arial"/>
                <a:cs typeface="Arial"/>
              </a:rPr>
              <a:t> </a:t>
            </a:r>
            <a:r>
              <a:rPr sz="1400" spc="-95" dirty="0">
                <a:solidFill>
                  <a:srgbClr val="0F0E16"/>
                </a:solidFill>
                <a:latin typeface="Arial"/>
                <a:cs typeface="Arial"/>
              </a:rPr>
              <a:t>a</a:t>
            </a:r>
            <a:r>
              <a:rPr sz="1400" spc="-65" dirty="0">
                <a:solidFill>
                  <a:srgbClr val="0F0E16"/>
                </a:solidFill>
                <a:latin typeface="Arial"/>
                <a:cs typeface="Arial"/>
              </a:rPr>
              <a:t>ccess</a:t>
            </a:r>
            <a:r>
              <a:rPr sz="1400" spc="55" dirty="0">
                <a:solidFill>
                  <a:srgbClr val="0F0E16"/>
                </a:solidFill>
                <a:latin typeface="Arial"/>
                <a:cs typeface="Arial"/>
              </a:rPr>
              <a:t> </a:t>
            </a:r>
            <a:r>
              <a:rPr sz="1400" spc="15" dirty="0">
                <a:solidFill>
                  <a:srgbClr val="0F0E16"/>
                </a:solidFill>
                <a:latin typeface="Arial"/>
                <a:cs typeface="Arial"/>
              </a:rPr>
              <a:t>and</a:t>
            </a:r>
            <a:r>
              <a:rPr sz="1400" spc="-100" dirty="0">
                <a:solidFill>
                  <a:srgbClr val="0F0E16"/>
                </a:solidFill>
                <a:latin typeface="Arial"/>
                <a:cs typeface="Arial"/>
              </a:rPr>
              <a:t> </a:t>
            </a:r>
            <a:r>
              <a:rPr sz="1400" spc="60" dirty="0">
                <a:solidFill>
                  <a:srgbClr val="0F0E16"/>
                </a:solidFill>
                <a:latin typeface="Arial"/>
                <a:cs typeface="Arial"/>
              </a:rPr>
              <a:t>en</a:t>
            </a:r>
            <a:r>
              <a:rPr sz="1400" spc="-25" dirty="0">
                <a:solidFill>
                  <a:srgbClr val="0F0E16"/>
                </a:solidFill>
                <a:latin typeface="Arial"/>
                <a:cs typeface="Arial"/>
              </a:rPr>
              <a:t>r</a:t>
            </a:r>
            <a:r>
              <a:rPr sz="1400" spc="50" dirty="0">
                <a:solidFill>
                  <a:srgbClr val="0F0E16"/>
                </a:solidFill>
                <a:latin typeface="Arial"/>
                <a:cs typeface="Arial"/>
              </a:rPr>
              <a:t>ollment</a:t>
            </a:r>
            <a:r>
              <a:rPr sz="1400" spc="40" dirty="0">
                <a:solidFill>
                  <a:srgbClr val="0F0E16"/>
                </a:solidFill>
                <a:latin typeface="Arial"/>
                <a:cs typeface="Arial"/>
              </a:rPr>
              <a:t> </a:t>
            </a:r>
            <a:r>
              <a:rPr sz="1400" spc="30" dirty="0">
                <a:solidFill>
                  <a:srgbClr val="0F0E16"/>
                </a:solidFill>
                <a:latin typeface="Arial"/>
                <a:cs typeface="Arial"/>
              </a:rPr>
              <a:t>i</a:t>
            </a:r>
            <a:r>
              <a:rPr sz="1400" spc="105" dirty="0">
                <a:solidFill>
                  <a:srgbClr val="0F0E16"/>
                </a:solidFill>
                <a:latin typeface="Arial"/>
                <a:cs typeface="Arial"/>
              </a:rPr>
              <a:t>n</a:t>
            </a:r>
            <a:endParaRPr sz="1400" dirty="0">
              <a:latin typeface="Arial"/>
              <a:cs typeface="Arial"/>
            </a:endParaRPr>
          </a:p>
          <a:p>
            <a:pPr marL="316865">
              <a:lnSpc>
                <a:spcPts val="1670"/>
              </a:lnSpc>
            </a:pPr>
            <a:r>
              <a:rPr sz="1400" spc="-30" dirty="0">
                <a:solidFill>
                  <a:srgbClr val="0F0E16"/>
                </a:solidFill>
                <a:latin typeface="Arial"/>
                <a:cs typeface="Arial"/>
              </a:rPr>
              <a:t>c </a:t>
            </a:r>
            <a:r>
              <a:rPr lang="en-US" sz="1400" spc="-30" dirty="0" smtClean="0">
                <a:solidFill>
                  <a:srgbClr val="0F0E16"/>
                </a:solidFill>
                <a:latin typeface="Arial"/>
                <a:cs typeface="Arial"/>
              </a:rPr>
              <a:t>o</a:t>
            </a:r>
            <a:r>
              <a:rPr sz="1400" spc="-195" dirty="0" smtClean="0">
                <a:solidFill>
                  <a:srgbClr val="0F0E16"/>
                </a:solidFill>
                <a:latin typeface="Arial"/>
                <a:cs typeface="Arial"/>
              </a:rPr>
              <a:t> </a:t>
            </a:r>
            <a:r>
              <a:rPr sz="1400" spc="-15" dirty="0">
                <a:solidFill>
                  <a:srgbClr val="0F0E16"/>
                </a:solidFill>
                <a:latin typeface="Arial"/>
                <a:cs typeface="Arial"/>
              </a:rPr>
              <a:t>urses</a:t>
            </a:r>
            <a:r>
              <a:rPr sz="1400" spc="-45" dirty="0">
                <a:solidFill>
                  <a:srgbClr val="0F0E16"/>
                </a:solidFill>
                <a:latin typeface="Arial"/>
                <a:cs typeface="Arial"/>
              </a:rPr>
              <a:t> </a:t>
            </a:r>
            <a:r>
              <a:rPr sz="1400" spc="40" dirty="0">
                <a:solidFill>
                  <a:srgbClr val="0F0E16"/>
                </a:solidFill>
                <a:latin typeface="Arial"/>
                <a:cs typeface="Arial"/>
              </a:rPr>
              <a:t>o</a:t>
            </a:r>
            <a:r>
              <a:rPr sz="1400" spc="35" dirty="0">
                <a:solidFill>
                  <a:srgbClr val="0F1F38"/>
                </a:solidFill>
                <a:latin typeface="Arial"/>
                <a:cs typeface="Arial"/>
              </a:rPr>
              <a:t>f</a:t>
            </a:r>
            <a:r>
              <a:rPr sz="1400" dirty="0">
                <a:solidFill>
                  <a:srgbClr val="0F1F38"/>
                </a:solidFill>
                <a:latin typeface="Arial"/>
                <a:cs typeface="Arial"/>
              </a:rPr>
              <a:t> </a:t>
            </a:r>
            <a:r>
              <a:rPr sz="1400" spc="40" dirty="0">
                <a:solidFill>
                  <a:srgbClr val="0F0E16"/>
                </a:solidFill>
                <a:latin typeface="Arial"/>
                <a:cs typeface="Arial"/>
              </a:rPr>
              <a:t>st</a:t>
            </a:r>
            <a:r>
              <a:rPr sz="1400" spc="10" dirty="0">
                <a:solidFill>
                  <a:srgbClr val="0F0E16"/>
                </a:solidFill>
                <a:latin typeface="Arial"/>
                <a:cs typeface="Arial"/>
              </a:rPr>
              <a:t>u</a:t>
            </a:r>
            <a:r>
              <a:rPr sz="1400" spc="25" dirty="0">
                <a:solidFill>
                  <a:srgbClr val="0F0E16"/>
                </a:solidFill>
                <a:latin typeface="Arial"/>
                <a:cs typeface="Arial"/>
              </a:rPr>
              <a:t>dy</a:t>
            </a:r>
            <a:endParaRPr sz="1400" dirty="0">
              <a:latin typeface="Arial"/>
              <a:cs typeface="Arial"/>
            </a:endParaRPr>
          </a:p>
        </p:txBody>
      </p:sp>
      <p:sp>
        <p:nvSpPr>
          <p:cNvPr id="11" name="object 12"/>
          <p:cNvSpPr txBox="1"/>
          <p:nvPr/>
        </p:nvSpPr>
        <p:spPr>
          <a:xfrm>
            <a:off x="5929283" y="2991698"/>
            <a:ext cx="3076575" cy="946413"/>
          </a:xfrm>
          <a:prstGeom prst="rect">
            <a:avLst/>
          </a:prstGeom>
          <a:solidFill>
            <a:schemeClr val="bg1">
              <a:lumMod val="95000"/>
            </a:schemeClr>
          </a:solidFill>
        </p:spPr>
        <p:txBody>
          <a:bodyPr vert="horz" wrap="square" lIns="0" tIns="0" rIns="0" bIns="0" rtlCol="0">
            <a:spAutoFit/>
          </a:bodyPr>
          <a:lstStyle/>
          <a:p>
            <a:pPr marL="12700">
              <a:lnSpc>
                <a:spcPts val="1545"/>
              </a:lnSpc>
            </a:pPr>
            <a:r>
              <a:rPr sz="1600" b="1" spc="-225" dirty="0" smtClean="0">
                <a:solidFill>
                  <a:srgbClr val="0F0E16"/>
                </a:solidFill>
                <a:latin typeface="Times New Roman"/>
                <a:cs typeface="Times New Roman"/>
              </a:rPr>
              <a:t>I</a:t>
            </a:r>
            <a:r>
              <a:rPr sz="1600" b="1" spc="-229" dirty="0" smtClean="0">
                <a:solidFill>
                  <a:srgbClr val="0F0E16"/>
                </a:solidFill>
                <a:latin typeface="Times New Roman"/>
                <a:cs typeface="Times New Roman"/>
              </a:rPr>
              <a:t> </a:t>
            </a:r>
            <a:r>
              <a:rPr sz="1600" b="1" spc="250" dirty="0">
                <a:solidFill>
                  <a:srgbClr val="0F0E16"/>
                </a:solidFill>
                <a:latin typeface="Times New Roman"/>
                <a:cs typeface="Times New Roman"/>
              </a:rPr>
              <a:t>m</a:t>
            </a:r>
            <a:r>
              <a:rPr sz="1600" b="1" spc="80" dirty="0">
                <a:solidFill>
                  <a:srgbClr val="0F0E16"/>
                </a:solidFill>
                <a:latin typeface="Times New Roman"/>
                <a:cs typeface="Times New Roman"/>
              </a:rPr>
              <a:t>plementation</a:t>
            </a:r>
            <a:r>
              <a:rPr sz="1600" b="1" dirty="0">
                <a:solidFill>
                  <a:srgbClr val="0F0E16"/>
                </a:solidFill>
                <a:latin typeface="Times New Roman"/>
                <a:cs typeface="Times New Roman"/>
              </a:rPr>
              <a:t> </a:t>
            </a:r>
            <a:r>
              <a:rPr sz="1600" b="1" spc="55" dirty="0">
                <a:solidFill>
                  <a:srgbClr val="0F0E16"/>
                </a:solidFill>
                <a:latin typeface="Times New Roman"/>
                <a:cs typeface="Times New Roman"/>
              </a:rPr>
              <a:t> </a:t>
            </a:r>
            <a:r>
              <a:rPr sz="1600" b="1" spc="20" dirty="0">
                <a:solidFill>
                  <a:srgbClr val="0F0E16"/>
                </a:solidFill>
                <a:latin typeface="Times New Roman"/>
                <a:cs typeface="Times New Roman"/>
              </a:rPr>
              <a:t>of</a:t>
            </a:r>
            <a:r>
              <a:rPr sz="1600" b="1" spc="75" dirty="0">
                <a:solidFill>
                  <a:srgbClr val="0F0E16"/>
                </a:solidFill>
                <a:latin typeface="Times New Roman"/>
                <a:cs typeface="Times New Roman"/>
              </a:rPr>
              <a:t> </a:t>
            </a:r>
            <a:r>
              <a:rPr sz="1600" b="1" spc="95" dirty="0">
                <a:solidFill>
                  <a:srgbClr val="0F0E16"/>
                </a:solidFill>
                <a:latin typeface="Times New Roman"/>
                <a:cs typeface="Times New Roman"/>
              </a:rPr>
              <a:t>CCSS</a:t>
            </a:r>
            <a:endParaRPr sz="1600" b="1" dirty="0">
              <a:latin typeface="Times New Roman"/>
              <a:cs typeface="Times New Roman"/>
            </a:endParaRPr>
          </a:p>
          <a:p>
            <a:pPr marL="401955" indent="-285750">
              <a:lnSpc>
                <a:spcPts val="2400"/>
              </a:lnSpc>
              <a:buFont typeface="Arial" pitchFamily="34" charset="0"/>
              <a:buChar char="•"/>
            </a:pPr>
            <a:r>
              <a:rPr sz="1400" spc="-80" dirty="0" smtClean="0">
                <a:solidFill>
                  <a:srgbClr val="0F0E16"/>
                </a:solidFill>
                <a:latin typeface="Arial"/>
                <a:cs typeface="Arial"/>
              </a:rPr>
              <a:t>CCSS</a:t>
            </a:r>
            <a:r>
              <a:rPr sz="1400" spc="110" dirty="0" smtClean="0">
                <a:solidFill>
                  <a:srgbClr val="0F0E16"/>
                </a:solidFill>
                <a:latin typeface="Arial"/>
                <a:cs typeface="Arial"/>
              </a:rPr>
              <a:t> </a:t>
            </a:r>
            <a:r>
              <a:rPr sz="1400" spc="30" dirty="0">
                <a:solidFill>
                  <a:srgbClr val="183F62"/>
                </a:solidFill>
                <a:latin typeface="Arial"/>
                <a:cs typeface="Arial"/>
              </a:rPr>
              <a:t>i</a:t>
            </a:r>
            <a:r>
              <a:rPr sz="1400" spc="55" dirty="0">
                <a:solidFill>
                  <a:srgbClr val="0F1F38"/>
                </a:solidFill>
                <a:latin typeface="Arial"/>
                <a:cs typeface="Arial"/>
              </a:rPr>
              <a:t>m</a:t>
            </a:r>
            <a:r>
              <a:rPr sz="1400" spc="50" dirty="0">
                <a:solidFill>
                  <a:srgbClr val="0F1F38"/>
                </a:solidFill>
                <a:latin typeface="Arial"/>
                <a:cs typeface="Arial"/>
              </a:rPr>
              <a:t>p</a:t>
            </a:r>
            <a:r>
              <a:rPr sz="1400" spc="-40" dirty="0">
                <a:solidFill>
                  <a:srgbClr val="183F62"/>
                </a:solidFill>
                <a:latin typeface="Arial"/>
                <a:cs typeface="Arial"/>
              </a:rPr>
              <a:t>l</a:t>
            </a:r>
            <a:r>
              <a:rPr sz="1400" spc="-30" dirty="0">
                <a:solidFill>
                  <a:srgbClr val="0F0E16"/>
                </a:solidFill>
                <a:latin typeface="Arial"/>
                <a:cs typeface="Arial"/>
              </a:rPr>
              <a:t>e</a:t>
            </a:r>
            <a:r>
              <a:rPr sz="1400" spc="-5" dirty="0">
                <a:solidFill>
                  <a:srgbClr val="0F1F38"/>
                </a:solidFill>
                <a:latin typeface="Arial"/>
                <a:cs typeface="Arial"/>
              </a:rPr>
              <a:t>m</a:t>
            </a:r>
            <a:r>
              <a:rPr sz="1400" spc="45" dirty="0">
                <a:solidFill>
                  <a:srgbClr val="0F0E16"/>
                </a:solidFill>
                <a:latin typeface="Arial"/>
                <a:cs typeface="Arial"/>
              </a:rPr>
              <a:t>enta</a:t>
            </a:r>
            <a:r>
              <a:rPr sz="1400" spc="90" dirty="0">
                <a:solidFill>
                  <a:srgbClr val="0F0E16"/>
                </a:solidFill>
                <a:latin typeface="Arial"/>
                <a:cs typeface="Arial"/>
              </a:rPr>
              <a:t>t</a:t>
            </a:r>
            <a:r>
              <a:rPr sz="1400" spc="-40" dirty="0">
                <a:solidFill>
                  <a:srgbClr val="183F62"/>
                </a:solidFill>
                <a:latin typeface="Arial"/>
                <a:cs typeface="Arial"/>
              </a:rPr>
              <a:t>i</a:t>
            </a:r>
            <a:r>
              <a:rPr sz="1400" spc="105" dirty="0">
                <a:solidFill>
                  <a:srgbClr val="0F0E16"/>
                </a:solidFill>
                <a:latin typeface="Arial"/>
                <a:cs typeface="Arial"/>
              </a:rPr>
              <a:t>on</a:t>
            </a:r>
            <a:r>
              <a:rPr sz="1400" spc="-110" dirty="0">
                <a:solidFill>
                  <a:srgbClr val="0F0E16"/>
                </a:solidFill>
                <a:latin typeface="Arial"/>
                <a:cs typeface="Arial"/>
              </a:rPr>
              <a:t> </a:t>
            </a:r>
            <a:r>
              <a:rPr sz="1400" spc="75" dirty="0">
                <a:solidFill>
                  <a:srgbClr val="0F1F38"/>
                </a:solidFill>
                <a:latin typeface="Arial"/>
                <a:cs typeface="Arial"/>
              </a:rPr>
              <a:t>r</a:t>
            </a:r>
            <a:r>
              <a:rPr sz="1400" spc="-10" dirty="0">
                <a:solidFill>
                  <a:srgbClr val="0F0E16"/>
                </a:solidFill>
                <a:latin typeface="Arial"/>
                <a:cs typeface="Arial"/>
              </a:rPr>
              <a:t>es</a:t>
            </a:r>
            <a:r>
              <a:rPr sz="1400" spc="15" dirty="0">
                <a:solidFill>
                  <a:srgbClr val="0F0E16"/>
                </a:solidFill>
                <a:latin typeface="Arial"/>
                <a:cs typeface="Arial"/>
              </a:rPr>
              <a:t>u</a:t>
            </a:r>
            <a:r>
              <a:rPr sz="1400" spc="-40" dirty="0">
                <a:solidFill>
                  <a:srgbClr val="183F62"/>
                </a:solidFill>
                <a:latin typeface="Arial"/>
                <a:cs typeface="Arial"/>
              </a:rPr>
              <a:t>l</a:t>
            </a:r>
            <a:r>
              <a:rPr sz="1400" spc="25" dirty="0">
                <a:solidFill>
                  <a:srgbClr val="0F0E16"/>
                </a:solidFill>
                <a:latin typeface="Arial"/>
                <a:cs typeface="Arial"/>
              </a:rPr>
              <a:t>ts</a:t>
            </a:r>
            <a:r>
              <a:rPr sz="1400" spc="-105" dirty="0">
                <a:solidFill>
                  <a:srgbClr val="0F0E16"/>
                </a:solidFill>
                <a:latin typeface="Arial"/>
                <a:cs typeface="Arial"/>
              </a:rPr>
              <a:t> </a:t>
            </a:r>
            <a:r>
              <a:rPr sz="1400" spc="35" dirty="0">
                <a:solidFill>
                  <a:srgbClr val="0F0E16"/>
                </a:solidFill>
                <a:latin typeface="Arial"/>
                <a:cs typeface="Arial"/>
              </a:rPr>
              <a:t>f</a:t>
            </a:r>
            <a:r>
              <a:rPr sz="1400" spc="150" dirty="0">
                <a:solidFill>
                  <a:srgbClr val="0F0E16"/>
                </a:solidFill>
                <a:latin typeface="Arial"/>
                <a:cs typeface="Arial"/>
              </a:rPr>
              <a:t>o</a:t>
            </a:r>
            <a:r>
              <a:rPr sz="1400" spc="170" dirty="0">
                <a:solidFill>
                  <a:srgbClr val="0F1F38"/>
                </a:solidFill>
                <a:latin typeface="Arial"/>
                <a:cs typeface="Arial"/>
              </a:rPr>
              <a:t>r</a:t>
            </a:r>
            <a:endParaRPr sz="1400" dirty="0">
              <a:latin typeface="Arial"/>
              <a:cs typeface="Arial"/>
            </a:endParaRPr>
          </a:p>
          <a:p>
            <a:pPr marL="395605" indent="-8890">
              <a:lnSpc>
                <a:spcPts val="1635"/>
              </a:lnSpc>
            </a:pPr>
            <a:r>
              <a:rPr sz="1400" spc="-25" dirty="0">
                <a:solidFill>
                  <a:srgbClr val="0F0E16"/>
                </a:solidFill>
                <a:latin typeface="Arial"/>
                <a:cs typeface="Arial"/>
              </a:rPr>
              <a:t>a</a:t>
            </a:r>
            <a:r>
              <a:rPr sz="1400" spc="70" dirty="0">
                <a:solidFill>
                  <a:srgbClr val="183F62"/>
                </a:solidFill>
                <a:latin typeface="Arial"/>
                <a:cs typeface="Arial"/>
              </a:rPr>
              <a:t>ll</a:t>
            </a:r>
            <a:r>
              <a:rPr sz="1400" spc="-135" dirty="0">
                <a:solidFill>
                  <a:srgbClr val="183F62"/>
                </a:solidFill>
                <a:latin typeface="Arial"/>
                <a:cs typeface="Arial"/>
              </a:rPr>
              <a:t> </a:t>
            </a:r>
            <a:r>
              <a:rPr sz="1400" spc="40" dirty="0">
                <a:solidFill>
                  <a:srgbClr val="0F0E16"/>
                </a:solidFill>
                <a:latin typeface="Arial"/>
                <a:cs typeface="Arial"/>
              </a:rPr>
              <a:t>st</a:t>
            </a:r>
            <a:r>
              <a:rPr sz="1400" spc="75" dirty="0">
                <a:solidFill>
                  <a:srgbClr val="0F0E16"/>
                </a:solidFill>
                <a:latin typeface="Arial"/>
                <a:cs typeface="Arial"/>
              </a:rPr>
              <a:t>u</a:t>
            </a:r>
            <a:r>
              <a:rPr sz="1400" spc="-30" dirty="0">
                <a:solidFill>
                  <a:srgbClr val="0F1F38"/>
                </a:solidFill>
                <a:latin typeface="Arial"/>
                <a:cs typeface="Arial"/>
              </a:rPr>
              <a:t>d</a:t>
            </a:r>
            <a:r>
              <a:rPr sz="1400" spc="10" dirty="0">
                <a:solidFill>
                  <a:srgbClr val="0F0E16"/>
                </a:solidFill>
                <a:latin typeface="Arial"/>
                <a:cs typeface="Arial"/>
              </a:rPr>
              <a:t>ent</a:t>
            </a:r>
            <a:r>
              <a:rPr sz="1400" spc="-40" dirty="0">
                <a:solidFill>
                  <a:srgbClr val="0F0E16"/>
                </a:solidFill>
                <a:latin typeface="Arial"/>
                <a:cs typeface="Arial"/>
              </a:rPr>
              <a:t>s</a:t>
            </a:r>
            <a:r>
              <a:rPr sz="1400" spc="150" dirty="0">
                <a:solidFill>
                  <a:srgbClr val="312A34"/>
                </a:solidFill>
                <a:latin typeface="Arial"/>
                <a:cs typeface="Arial"/>
              </a:rPr>
              <a:t>,</a:t>
            </a:r>
            <a:r>
              <a:rPr sz="1400" spc="30" dirty="0">
                <a:solidFill>
                  <a:srgbClr val="183F62"/>
                </a:solidFill>
                <a:latin typeface="Arial"/>
                <a:cs typeface="Arial"/>
              </a:rPr>
              <a:t>i</a:t>
            </a:r>
            <a:r>
              <a:rPr sz="1400" spc="-30" dirty="0">
                <a:solidFill>
                  <a:srgbClr val="0F0E16"/>
                </a:solidFill>
                <a:latin typeface="Arial"/>
                <a:cs typeface="Arial"/>
              </a:rPr>
              <a:t>n</a:t>
            </a:r>
            <a:r>
              <a:rPr sz="1400" spc="70" dirty="0">
                <a:solidFill>
                  <a:srgbClr val="0F1F38"/>
                </a:solidFill>
                <a:latin typeface="Arial"/>
                <a:cs typeface="Arial"/>
              </a:rPr>
              <a:t>c</a:t>
            </a:r>
            <a:r>
              <a:rPr sz="1400" spc="15" dirty="0">
                <a:solidFill>
                  <a:srgbClr val="0F1F38"/>
                </a:solidFill>
                <a:latin typeface="Arial"/>
                <a:cs typeface="Arial"/>
              </a:rPr>
              <a:t>l</a:t>
            </a:r>
            <a:r>
              <a:rPr sz="1400" spc="40" dirty="0">
                <a:solidFill>
                  <a:srgbClr val="0F0E16"/>
                </a:solidFill>
                <a:latin typeface="Arial"/>
                <a:cs typeface="Arial"/>
              </a:rPr>
              <a:t>u</a:t>
            </a:r>
            <a:r>
              <a:rPr sz="1400" spc="40" dirty="0">
                <a:solidFill>
                  <a:srgbClr val="0F1F38"/>
                </a:solidFill>
                <a:latin typeface="Arial"/>
                <a:cs typeface="Arial"/>
              </a:rPr>
              <a:t>d</a:t>
            </a:r>
            <a:r>
              <a:rPr sz="1400" spc="30" dirty="0">
                <a:solidFill>
                  <a:srgbClr val="183F62"/>
                </a:solidFill>
                <a:latin typeface="Arial"/>
                <a:cs typeface="Arial"/>
              </a:rPr>
              <a:t>i</a:t>
            </a:r>
            <a:r>
              <a:rPr sz="1400" spc="-100" dirty="0">
                <a:solidFill>
                  <a:srgbClr val="0F0E16"/>
                </a:solidFill>
                <a:latin typeface="Arial"/>
                <a:cs typeface="Arial"/>
              </a:rPr>
              <a:t>n</a:t>
            </a:r>
            <a:r>
              <a:rPr sz="1400" spc="120" dirty="0">
                <a:solidFill>
                  <a:srgbClr val="0F0E16"/>
                </a:solidFill>
                <a:latin typeface="Arial"/>
                <a:cs typeface="Arial"/>
              </a:rPr>
              <a:t>g</a:t>
            </a:r>
            <a:r>
              <a:rPr sz="1400" spc="-195" dirty="0">
                <a:solidFill>
                  <a:srgbClr val="0F0E16"/>
                </a:solidFill>
                <a:latin typeface="Arial"/>
                <a:cs typeface="Arial"/>
              </a:rPr>
              <a:t> </a:t>
            </a:r>
            <a:r>
              <a:rPr sz="1400" spc="-30" dirty="0">
                <a:solidFill>
                  <a:srgbClr val="0F0E16"/>
                </a:solidFill>
                <a:latin typeface="Arial"/>
                <a:cs typeface="Arial"/>
              </a:rPr>
              <a:t>E</a:t>
            </a:r>
            <a:r>
              <a:rPr sz="1400" spc="-190" dirty="0">
                <a:solidFill>
                  <a:srgbClr val="0F0E16"/>
                </a:solidFill>
                <a:latin typeface="Arial"/>
                <a:cs typeface="Arial"/>
              </a:rPr>
              <a:t>n</a:t>
            </a:r>
            <a:r>
              <a:rPr sz="1400" spc="40" dirty="0">
                <a:solidFill>
                  <a:srgbClr val="0F0E16"/>
                </a:solidFill>
                <a:latin typeface="Arial"/>
                <a:cs typeface="Arial"/>
              </a:rPr>
              <a:t>g</a:t>
            </a:r>
            <a:r>
              <a:rPr sz="1400" spc="30" dirty="0">
                <a:solidFill>
                  <a:srgbClr val="183F62"/>
                </a:solidFill>
                <a:latin typeface="Arial"/>
                <a:cs typeface="Arial"/>
              </a:rPr>
              <a:t>l</a:t>
            </a:r>
            <a:r>
              <a:rPr sz="1400" spc="-40" dirty="0">
                <a:solidFill>
                  <a:srgbClr val="183F62"/>
                </a:solidFill>
                <a:latin typeface="Arial"/>
                <a:cs typeface="Arial"/>
              </a:rPr>
              <a:t>i</a:t>
            </a:r>
            <a:r>
              <a:rPr sz="1400" spc="-20" dirty="0">
                <a:solidFill>
                  <a:srgbClr val="0F0E16"/>
                </a:solidFill>
                <a:latin typeface="Arial"/>
                <a:cs typeface="Arial"/>
              </a:rPr>
              <a:t>s</a:t>
            </a:r>
            <a:r>
              <a:rPr sz="1400" spc="105" dirty="0">
                <a:solidFill>
                  <a:srgbClr val="0F1F38"/>
                </a:solidFill>
                <a:latin typeface="Arial"/>
                <a:cs typeface="Arial"/>
              </a:rPr>
              <a:t>h</a:t>
            </a:r>
            <a:endParaRPr sz="1400" dirty="0">
              <a:latin typeface="Arial"/>
              <a:cs typeface="Arial"/>
            </a:endParaRPr>
          </a:p>
          <a:p>
            <a:pPr marL="395605">
              <a:lnSpc>
                <a:spcPct val="100000"/>
              </a:lnSpc>
              <a:spcBef>
                <a:spcPts val="235"/>
              </a:spcBef>
            </a:pPr>
            <a:r>
              <a:rPr sz="1400" spc="-40" dirty="0">
                <a:solidFill>
                  <a:srgbClr val="183F62"/>
                </a:solidFill>
                <a:latin typeface="Arial"/>
                <a:cs typeface="Arial"/>
              </a:rPr>
              <a:t>l</a:t>
            </a:r>
            <a:r>
              <a:rPr sz="1400" spc="-20" dirty="0">
                <a:solidFill>
                  <a:srgbClr val="0F0E16"/>
                </a:solidFill>
                <a:latin typeface="Arial"/>
                <a:cs typeface="Arial"/>
              </a:rPr>
              <a:t>e</a:t>
            </a:r>
            <a:r>
              <a:rPr sz="1400" spc="-40" dirty="0">
                <a:solidFill>
                  <a:srgbClr val="0F0E16"/>
                </a:solidFill>
                <a:latin typeface="Arial"/>
                <a:cs typeface="Arial"/>
              </a:rPr>
              <a:t>a</a:t>
            </a:r>
            <a:r>
              <a:rPr sz="1400" spc="145" dirty="0">
                <a:solidFill>
                  <a:srgbClr val="0F1F38"/>
                </a:solidFill>
                <a:latin typeface="Arial"/>
                <a:cs typeface="Arial"/>
              </a:rPr>
              <a:t>r</a:t>
            </a:r>
            <a:r>
              <a:rPr sz="1400" dirty="0">
                <a:solidFill>
                  <a:srgbClr val="0F0E16"/>
                </a:solidFill>
                <a:latin typeface="Arial"/>
                <a:cs typeface="Arial"/>
              </a:rPr>
              <a:t>n</a:t>
            </a:r>
            <a:r>
              <a:rPr sz="1400" spc="20" dirty="0">
                <a:solidFill>
                  <a:srgbClr val="0F0E16"/>
                </a:solidFill>
                <a:latin typeface="Arial"/>
                <a:cs typeface="Arial"/>
              </a:rPr>
              <a:t>e</a:t>
            </a:r>
            <a:r>
              <a:rPr sz="1400" spc="75" dirty="0">
                <a:solidFill>
                  <a:srgbClr val="0F1F38"/>
                </a:solidFill>
                <a:latin typeface="Arial"/>
                <a:cs typeface="Arial"/>
              </a:rPr>
              <a:t>r</a:t>
            </a:r>
            <a:r>
              <a:rPr sz="1400" spc="-80" dirty="0">
                <a:solidFill>
                  <a:srgbClr val="0F0E16"/>
                </a:solidFill>
                <a:latin typeface="Arial"/>
                <a:cs typeface="Arial"/>
              </a:rPr>
              <a:t>s</a:t>
            </a:r>
            <a:endParaRPr sz="1400" dirty="0">
              <a:latin typeface="Arial"/>
              <a:cs typeface="Arial"/>
            </a:endParaRPr>
          </a:p>
        </p:txBody>
      </p:sp>
      <p:sp>
        <p:nvSpPr>
          <p:cNvPr id="12" name="object 14"/>
          <p:cNvSpPr txBox="1"/>
          <p:nvPr/>
        </p:nvSpPr>
        <p:spPr>
          <a:xfrm>
            <a:off x="4039522" y="3696645"/>
            <a:ext cx="1617255" cy="1792798"/>
          </a:xfrm>
          <a:prstGeom prst="rect">
            <a:avLst/>
          </a:prstGeom>
          <a:solidFill>
            <a:schemeClr val="bg1">
              <a:lumMod val="95000"/>
            </a:schemeClr>
          </a:solidFill>
        </p:spPr>
        <p:txBody>
          <a:bodyPr vert="horz" wrap="square" lIns="0" tIns="0" rIns="0" bIns="0" rtlCol="0">
            <a:spAutoFit/>
          </a:bodyPr>
          <a:lstStyle/>
          <a:p>
            <a:pPr marL="12700">
              <a:lnSpc>
                <a:spcPts val="1510"/>
              </a:lnSpc>
            </a:pPr>
            <a:r>
              <a:rPr sz="1600" b="1" spc="10" dirty="0">
                <a:solidFill>
                  <a:srgbClr val="0F0E16"/>
                </a:solidFill>
                <a:latin typeface="Times New Roman"/>
                <a:cs typeface="Times New Roman"/>
              </a:rPr>
              <a:t>I</a:t>
            </a:r>
            <a:r>
              <a:rPr sz="1600" b="1" spc="75" dirty="0">
                <a:solidFill>
                  <a:srgbClr val="0F0E16"/>
                </a:solidFill>
                <a:latin typeface="Times New Roman"/>
                <a:cs typeface="Times New Roman"/>
              </a:rPr>
              <a:t>nvolvemen</a:t>
            </a:r>
            <a:r>
              <a:rPr sz="1600" spc="75" dirty="0">
                <a:solidFill>
                  <a:srgbClr val="0F0E16"/>
                </a:solidFill>
                <a:latin typeface="Times New Roman"/>
                <a:cs typeface="Times New Roman"/>
              </a:rPr>
              <a:t>t</a:t>
            </a:r>
            <a:endParaRPr sz="1600" dirty="0">
              <a:latin typeface="Times New Roman"/>
              <a:cs typeface="Times New Roman"/>
            </a:endParaRPr>
          </a:p>
          <a:p>
            <a:pPr marL="297815" indent="-285750">
              <a:lnSpc>
                <a:spcPts val="2410"/>
              </a:lnSpc>
              <a:buFont typeface="Arial" pitchFamily="34" charset="0"/>
              <a:buChar char="•"/>
            </a:pPr>
            <a:r>
              <a:rPr sz="1400" spc="-190" dirty="0" smtClean="0">
                <a:solidFill>
                  <a:srgbClr val="0F0E16"/>
                </a:solidFill>
                <a:latin typeface="Arial"/>
                <a:cs typeface="Arial"/>
              </a:rPr>
              <a:t>E</a:t>
            </a:r>
            <a:r>
              <a:rPr sz="1400" spc="-10" dirty="0" smtClean="0">
                <a:solidFill>
                  <a:srgbClr val="0F1F38"/>
                </a:solidFill>
                <a:latin typeface="Arial"/>
                <a:cs typeface="Arial"/>
              </a:rPr>
              <a:t>f</a:t>
            </a:r>
            <a:r>
              <a:rPr sz="1400" spc="-25" dirty="0" smtClean="0">
                <a:solidFill>
                  <a:srgbClr val="0F1F38"/>
                </a:solidFill>
                <a:latin typeface="Arial"/>
                <a:cs typeface="Arial"/>
              </a:rPr>
              <a:t>f</a:t>
            </a:r>
            <a:r>
              <a:rPr sz="1400" spc="80" dirty="0" smtClean="0">
                <a:solidFill>
                  <a:srgbClr val="0F0E16"/>
                </a:solidFill>
                <a:latin typeface="Arial"/>
                <a:cs typeface="Arial"/>
              </a:rPr>
              <a:t>orts</a:t>
            </a:r>
            <a:r>
              <a:rPr sz="1400" spc="-55" dirty="0" smtClean="0">
                <a:solidFill>
                  <a:srgbClr val="0F0E16"/>
                </a:solidFill>
                <a:latin typeface="Arial"/>
                <a:cs typeface="Arial"/>
              </a:rPr>
              <a:t> </a:t>
            </a:r>
            <a:r>
              <a:rPr sz="1400" spc="130" dirty="0">
                <a:solidFill>
                  <a:srgbClr val="0F0E16"/>
                </a:solidFill>
                <a:latin typeface="Arial"/>
                <a:cs typeface="Arial"/>
              </a:rPr>
              <a:t>to</a:t>
            </a:r>
            <a:r>
              <a:rPr sz="1400" spc="15" dirty="0">
                <a:solidFill>
                  <a:srgbClr val="0F0E16"/>
                </a:solidFill>
                <a:latin typeface="Arial"/>
                <a:cs typeface="Arial"/>
              </a:rPr>
              <a:t> </a:t>
            </a:r>
            <a:r>
              <a:rPr sz="1400" spc="-25" dirty="0">
                <a:solidFill>
                  <a:srgbClr val="0F0E16"/>
                </a:solidFill>
                <a:latin typeface="Arial"/>
                <a:cs typeface="Arial"/>
              </a:rPr>
              <a:t>seek</a:t>
            </a:r>
            <a:endParaRPr sz="1400" dirty="0">
              <a:latin typeface="Arial"/>
              <a:cs typeface="Arial"/>
            </a:endParaRPr>
          </a:p>
          <a:p>
            <a:pPr marL="97790">
              <a:lnSpc>
                <a:spcPct val="100000"/>
              </a:lnSpc>
              <a:spcBef>
                <a:spcPts val="45"/>
              </a:spcBef>
            </a:pPr>
            <a:r>
              <a:rPr sz="1400" spc="15" dirty="0">
                <a:solidFill>
                  <a:srgbClr val="0F0E16"/>
                </a:solidFill>
                <a:latin typeface="Arial"/>
                <a:cs typeface="Arial"/>
              </a:rPr>
              <a:t>parent</a:t>
            </a:r>
            <a:r>
              <a:rPr sz="1400" spc="-60" dirty="0">
                <a:solidFill>
                  <a:srgbClr val="0F0E16"/>
                </a:solidFill>
                <a:latin typeface="Arial"/>
                <a:cs typeface="Arial"/>
              </a:rPr>
              <a:t> </a:t>
            </a:r>
            <a:r>
              <a:rPr sz="1400" spc="30" dirty="0" smtClean="0">
                <a:solidFill>
                  <a:srgbClr val="0F0E16"/>
                </a:solidFill>
                <a:latin typeface="Arial"/>
                <a:cs typeface="Arial"/>
              </a:rPr>
              <a:t>i</a:t>
            </a:r>
            <a:r>
              <a:rPr sz="1400" spc="65" dirty="0" smtClean="0">
                <a:solidFill>
                  <a:srgbClr val="0F0E16"/>
                </a:solidFill>
                <a:latin typeface="Arial"/>
                <a:cs typeface="Arial"/>
              </a:rPr>
              <a:t>nput</a:t>
            </a:r>
            <a:endParaRPr lang="en-US" sz="1400" spc="65" dirty="0" smtClean="0">
              <a:solidFill>
                <a:srgbClr val="0F0E16"/>
              </a:solidFill>
              <a:latin typeface="Arial"/>
              <a:cs typeface="Arial"/>
            </a:endParaRPr>
          </a:p>
          <a:p>
            <a:pPr marL="383540" indent="-285750">
              <a:spcBef>
                <a:spcPts val="45"/>
              </a:spcBef>
              <a:buFont typeface="Arial" pitchFamily="34" charset="0"/>
              <a:buChar char="•"/>
            </a:pPr>
            <a:r>
              <a:rPr lang="en-US" sz="1400" spc="-40" dirty="0" smtClean="0">
                <a:solidFill>
                  <a:srgbClr val="0F0E16"/>
                </a:solidFill>
                <a:latin typeface="Arial"/>
                <a:cs typeface="Arial"/>
              </a:rPr>
              <a:t>P</a:t>
            </a:r>
            <a:r>
              <a:rPr lang="en-US" sz="1400" spc="-140" dirty="0" smtClean="0">
                <a:solidFill>
                  <a:srgbClr val="0F0E16"/>
                </a:solidFill>
                <a:latin typeface="Arial"/>
                <a:cs typeface="Arial"/>
              </a:rPr>
              <a:t>r</a:t>
            </a:r>
            <a:r>
              <a:rPr lang="en-US" sz="1400" spc="105" dirty="0" smtClean="0">
                <a:solidFill>
                  <a:srgbClr val="0F0E16"/>
                </a:solidFill>
                <a:latin typeface="Arial"/>
                <a:cs typeface="Arial"/>
              </a:rPr>
              <a:t>omot</a:t>
            </a:r>
            <a:r>
              <a:rPr lang="en-US" sz="1400" spc="10" dirty="0" smtClean="0">
                <a:solidFill>
                  <a:srgbClr val="0F0E16"/>
                </a:solidFill>
                <a:latin typeface="Arial"/>
                <a:cs typeface="Arial"/>
              </a:rPr>
              <a:t>i</a:t>
            </a:r>
            <a:r>
              <a:rPr lang="en-US" sz="1400" spc="105" dirty="0" smtClean="0">
                <a:solidFill>
                  <a:srgbClr val="0F0E16"/>
                </a:solidFill>
                <a:latin typeface="Arial"/>
                <a:cs typeface="Arial"/>
              </a:rPr>
              <a:t>on</a:t>
            </a:r>
            <a:r>
              <a:rPr lang="en-US" sz="1400" spc="-110" dirty="0" smtClean="0">
                <a:solidFill>
                  <a:srgbClr val="0F0E16"/>
                </a:solidFill>
                <a:latin typeface="Arial"/>
                <a:cs typeface="Arial"/>
              </a:rPr>
              <a:t> </a:t>
            </a:r>
            <a:r>
              <a:rPr lang="en-US" sz="1400" spc="80" dirty="0" smtClean="0">
                <a:solidFill>
                  <a:srgbClr val="0F0E16"/>
                </a:solidFill>
                <a:latin typeface="Arial"/>
                <a:cs typeface="Arial"/>
              </a:rPr>
              <a:t>of</a:t>
            </a:r>
            <a:r>
              <a:rPr lang="en-US" sz="1400" spc="50" dirty="0">
                <a:solidFill>
                  <a:srgbClr val="0F0E16"/>
                </a:solidFill>
                <a:latin typeface="Arial"/>
                <a:cs typeface="Arial"/>
              </a:rPr>
              <a:t> </a:t>
            </a:r>
            <a:r>
              <a:rPr lang="en-US" sz="1400" spc="5" dirty="0" smtClean="0">
                <a:solidFill>
                  <a:srgbClr val="0F0E16"/>
                </a:solidFill>
                <a:latin typeface="Arial"/>
                <a:cs typeface="Arial"/>
              </a:rPr>
              <a:t>parental</a:t>
            </a:r>
            <a:r>
              <a:rPr lang="en-US" sz="1400" dirty="0" smtClean="0">
                <a:solidFill>
                  <a:srgbClr val="0F0E16"/>
                </a:solidFill>
                <a:latin typeface="Arial"/>
                <a:cs typeface="Arial"/>
              </a:rPr>
              <a:t> </a:t>
            </a:r>
            <a:r>
              <a:rPr lang="en-US" sz="1400" spc="45" dirty="0" smtClean="0">
                <a:solidFill>
                  <a:srgbClr val="0F0E16"/>
                </a:solidFill>
                <a:latin typeface="Arial"/>
                <a:cs typeface="Arial"/>
              </a:rPr>
              <a:t>part</a:t>
            </a:r>
            <a:r>
              <a:rPr lang="en-US" sz="1400" spc="-70" dirty="0" smtClean="0">
                <a:solidFill>
                  <a:srgbClr val="0F0E16"/>
                </a:solidFill>
                <a:latin typeface="Arial"/>
                <a:cs typeface="Arial"/>
              </a:rPr>
              <a:t>i</a:t>
            </a:r>
            <a:r>
              <a:rPr lang="en-US" sz="1400" spc="25" dirty="0" smtClean="0">
                <a:solidFill>
                  <a:srgbClr val="0F0E16"/>
                </a:solidFill>
                <a:latin typeface="Arial"/>
                <a:cs typeface="Arial"/>
              </a:rPr>
              <a:t>cipat</a:t>
            </a:r>
            <a:r>
              <a:rPr lang="en-US" sz="1400" spc="-20" dirty="0" smtClean="0">
                <a:solidFill>
                  <a:srgbClr val="0F0E16"/>
                </a:solidFill>
                <a:latin typeface="Arial"/>
                <a:cs typeface="Arial"/>
              </a:rPr>
              <a:t>i</a:t>
            </a:r>
            <a:r>
              <a:rPr lang="en-US" sz="1400" spc="105" dirty="0" smtClean="0">
                <a:solidFill>
                  <a:srgbClr val="0F0E16"/>
                </a:solidFill>
                <a:latin typeface="Arial"/>
                <a:cs typeface="Arial"/>
              </a:rPr>
              <a:t>on</a:t>
            </a:r>
            <a:r>
              <a:rPr lang="en-US" sz="1400" spc="50" dirty="0" smtClean="0">
                <a:solidFill>
                  <a:srgbClr val="0F0E16"/>
                </a:solidFill>
                <a:latin typeface="Arial"/>
                <a:cs typeface="Arial"/>
              </a:rPr>
              <a:t> </a:t>
            </a:r>
            <a:r>
              <a:rPr lang="en-US" sz="1400" spc="-10" dirty="0" smtClean="0">
                <a:solidFill>
                  <a:srgbClr val="0F0E16"/>
                </a:solidFill>
                <a:latin typeface="Arial"/>
                <a:cs typeface="Arial"/>
              </a:rPr>
              <a:t>and</a:t>
            </a:r>
            <a:r>
              <a:rPr lang="en-US" sz="1400" spc="-30" dirty="0" smtClean="0">
                <a:solidFill>
                  <a:srgbClr val="0F0E16"/>
                </a:solidFill>
                <a:latin typeface="Arial"/>
                <a:cs typeface="Arial"/>
              </a:rPr>
              <a:t> </a:t>
            </a:r>
            <a:r>
              <a:rPr lang="en-US" sz="1400" spc="-40" dirty="0" smtClean="0">
                <a:solidFill>
                  <a:srgbClr val="0F0E16"/>
                </a:solidFill>
                <a:latin typeface="Arial"/>
                <a:cs typeface="Arial"/>
              </a:rPr>
              <a:t>l</a:t>
            </a:r>
            <a:r>
              <a:rPr lang="en-US" sz="1400" spc="-10" dirty="0" smtClean="0">
                <a:solidFill>
                  <a:srgbClr val="0F0E16"/>
                </a:solidFill>
                <a:latin typeface="Arial"/>
                <a:cs typeface="Arial"/>
              </a:rPr>
              <a:t>ea</a:t>
            </a:r>
            <a:r>
              <a:rPr lang="en-US" sz="1400" spc="-60" dirty="0" smtClean="0">
                <a:solidFill>
                  <a:srgbClr val="0F0E16"/>
                </a:solidFill>
                <a:latin typeface="Arial"/>
                <a:cs typeface="Arial"/>
              </a:rPr>
              <a:t>d</a:t>
            </a:r>
            <a:r>
              <a:rPr lang="en-US" sz="1400" spc="30" dirty="0" smtClean="0">
                <a:solidFill>
                  <a:srgbClr val="0F0E16"/>
                </a:solidFill>
                <a:latin typeface="Arial"/>
                <a:cs typeface="Arial"/>
              </a:rPr>
              <a:t>ersh</a:t>
            </a:r>
            <a:r>
              <a:rPr lang="en-US" sz="1400" spc="50" dirty="0" smtClean="0">
                <a:solidFill>
                  <a:srgbClr val="0F0E16"/>
                </a:solidFill>
                <a:latin typeface="Arial"/>
                <a:cs typeface="Arial"/>
              </a:rPr>
              <a:t>ip</a:t>
            </a:r>
            <a:endParaRPr lang="en-US" sz="1400" dirty="0" smtClean="0">
              <a:latin typeface="Arial"/>
              <a:cs typeface="Arial"/>
            </a:endParaRPr>
          </a:p>
          <a:p>
            <a:pPr marL="97790" algn="ctr">
              <a:lnSpc>
                <a:spcPct val="100000"/>
              </a:lnSpc>
              <a:spcBef>
                <a:spcPts val="45"/>
              </a:spcBef>
            </a:pPr>
            <a:endParaRPr sz="1400" dirty="0">
              <a:latin typeface="Arial"/>
              <a:cs typeface="Arial"/>
            </a:endParaRPr>
          </a:p>
        </p:txBody>
      </p:sp>
      <p:sp>
        <p:nvSpPr>
          <p:cNvPr id="14" name="object 16"/>
          <p:cNvSpPr txBox="1"/>
          <p:nvPr/>
        </p:nvSpPr>
        <p:spPr>
          <a:xfrm>
            <a:off x="6051203" y="4584356"/>
            <a:ext cx="3014345" cy="1154162"/>
          </a:xfrm>
          <a:prstGeom prst="rect">
            <a:avLst/>
          </a:prstGeom>
          <a:solidFill>
            <a:schemeClr val="bg1">
              <a:lumMod val="95000"/>
            </a:schemeClr>
          </a:solidFill>
        </p:spPr>
        <p:txBody>
          <a:bodyPr vert="horz" wrap="square" lIns="0" tIns="0" rIns="0" bIns="0" rtlCol="0">
            <a:spAutoFit/>
          </a:bodyPr>
          <a:lstStyle/>
          <a:p>
            <a:pPr marL="12700">
              <a:lnSpc>
                <a:spcPts val="1545"/>
              </a:lnSpc>
            </a:pPr>
            <a:r>
              <a:rPr sz="1600" b="1" spc="150" dirty="0" smtClean="0">
                <a:solidFill>
                  <a:srgbClr val="0F0E16"/>
                </a:solidFill>
                <a:latin typeface="Times New Roman"/>
                <a:cs typeface="Times New Roman"/>
              </a:rPr>
              <a:t>Other</a:t>
            </a:r>
            <a:r>
              <a:rPr sz="1600" b="1" spc="165" dirty="0" smtClean="0">
                <a:solidFill>
                  <a:srgbClr val="0F0E16"/>
                </a:solidFill>
                <a:latin typeface="Times New Roman"/>
                <a:cs typeface="Times New Roman"/>
              </a:rPr>
              <a:t> </a:t>
            </a:r>
            <a:r>
              <a:rPr sz="1600" b="1" spc="80" dirty="0">
                <a:solidFill>
                  <a:srgbClr val="0F0E16"/>
                </a:solidFill>
                <a:latin typeface="Times New Roman"/>
                <a:cs typeface="Times New Roman"/>
              </a:rPr>
              <a:t>Stude</a:t>
            </a:r>
            <a:r>
              <a:rPr sz="1600" b="1" spc="175" dirty="0">
                <a:solidFill>
                  <a:srgbClr val="0F0E16"/>
                </a:solidFill>
                <a:latin typeface="Times New Roman"/>
                <a:cs typeface="Times New Roman"/>
              </a:rPr>
              <a:t>n</a:t>
            </a:r>
            <a:r>
              <a:rPr sz="1600" b="1" spc="105" dirty="0">
                <a:solidFill>
                  <a:srgbClr val="0F0E16"/>
                </a:solidFill>
                <a:latin typeface="Times New Roman"/>
                <a:cs typeface="Times New Roman"/>
              </a:rPr>
              <a:t>t</a:t>
            </a:r>
            <a:r>
              <a:rPr sz="1600" b="1" spc="70" dirty="0">
                <a:solidFill>
                  <a:srgbClr val="0F0E16"/>
                </a:solidFill>
                <a:latin typeface="Times New Roman"/>
                <a:cs typeface="Times New Roman"/>
              </a:rPr>
              <a:t> </a:t>
            </a:r>
            <a:r>
              <a:rPr sz="1600" b="1" spc="160" dirty="0">
                <a:solidFill>
                  <a:srgbClr val="0F0E16"/>
                </a:solidFill>
                <a:latin typeface="Times New Roman"/>
                <a:cs typeface="Times New Roman"/>
              </a:rPr>
              <a:t>O</a:t>
            </a:r>
            <a:r>
              <a:rPr sz="1600" b="1" spc="210" dirty="0">
                <a:solidFill>
                  <a:srgbClr val="0F0E16"/>
                </a:solidFill>
                <a:latin typeface="Times New Roman"/>
                <a:cs typeface="Times New Roman"/>
              </a:rPr>
              <a:t>u</a:t>
            </a:r>
            <a:r>
              <a:rPr sz="1600" b="1" spc="125" dirty="0">
                <a:solidFill>
                  <a:srgbClr val="0F0E16"/>
                </a:solidFill>
                <a:latin typeface="Times New Roman"/>
                <a:cs typeface="Times New Roman"/>
              </a:rPr>
              <a:t>tcomes</a:t>
            </a:r>
            <a:endParaRPr sz="1600" b="1" dirty="0">
              <a:latin typeface="Times New Roman"/>
              <a:cs typeface="Times New Roman"/>
            </a:endParaRPr>
          </a:p>
          <a:p>
            <a:pPr marL="332740" indent="-285750">
              <a:lnSpc>
                <a:spcPts val="2435"/>
              </a:lnSpc>
              <a:buFont typeface="Arial" pitchFamily="34" charset="0"/>
              <a:buChar char="•"/>
            </a:pPr>
            <a:r>
              <a:rPr sz="1400" spc="95" dirty="0" smtClean="0">
                <a:solidFill>
                  <a:srgbClr val="0F0E16"/>
                </a:solidFill>
                <a:latin typeface="Arial"/>
                <a:cs typeface="Arial"/>
              </a:rPr>
              <a:t>Other</a:t>
            </a:r>
            <a:r>
              <a:rPr sz="1400" spc="40" dirty="0" smtClean="0">
                <a:solidFill>
                  <a:srgbClr val="0F0E16"/>
                </a:solidFill>
                <a:latin typeface="Arial"/>
                <a:cs typeface="Arial"/>
              </a:rPr>
              <a:t> </a:t>
            </a:r>
            <a:r>
              <a:rPr sz="1400" spc="30" dirty="0">
                <a:solidFill>
                  <a:srgbClr val="0F0E16"/>
                </a:solidFill>
                <a:latin typeface="Arial"/>
                <a:cs typeface="Arial"/>
              </a:rPr>
              <a:t>i</a:t>
            </a:r>
            <a:r>
              <a:rPr sz="1400" spc="10" dirty="0">
                <a:solidFill>
                  <a:srgbClr val="0F0E16"/>
                </a:solidFill>
                <a:latin typeface="Arial"/>
                <a:cs typeface="Arial"/>
              </a:rPr>
              <a:t>ndicators</a:t>
            </a:r>
            <a:r>
              <a:rPr sz="1400" dirty="0">
                <a:solidFill>
                  <a:srgbClr val="0F0E16"/>
                </a:solidFill>
                <a:latin typeface="Arial"/>
                <a:cs typeface="Arial"/>
              </a:rPr>
              <a:t> </a:t>
            </a:r>
            <a:r>
              <a:rPr sz="1400" spc="80" dirty="0">
                <a:solidFill>
                  <a:srgbClr val="0F0E16"/>
                </a:solidFill>
                <a:latin typeface="Arial"/>
                <a:cs typeface="Arial"/>
              </a:rPr>
              <a:t>of</a:t>
            </a:r>
            <a:r>
              <a:rPr sz="1400" spc="-20" dirty="0">
                <a:solidFill>
                  <a:srgbClr val="0F0E16"/>
                </a:solidFill>
                <a:latin typeface="Arial"/>
                <a:cs typeface="Arial"/>
              </a:rPr>
              <a:t> </a:t>
            </a:r>
            <a:r>
              <a:rPr sz="1400" spc="40" dirty="0">
                <a:solidFill>
                  <a:srgbClr val="0F0E16"/>
                </a:solidFill>
                <a:latin typeface="Arial"/>
                <a:cs typeface="Arial"/>
              </a:rPr>
              <a:t>st</a:t>
            </a:r>
            <a:r>
              <a:rPr sz="1400" spc="10" dirty="0">
                <a:solidFill>
                  <a:srgbClr val="0F0E16"/>
                </a:solidFill>
                <a:latin typeface="Arial"/>
                <a:cs typeface="Arial"/>
              </a:rPr>
              <a:t>u</a:t>
            </a:r>
            <a:r>
              <a:rPr sz="1400" spc="40" dirty="0">
                <a:solidFill>
                  <a:srgbClr val="0F0E16"/>
                </a:solidFill>
                <a:latin typeface="Arial"/>
                <a:cs typeface="Arial"/>
              </a:rPr>
              <a:t>d</a:t>
            </a:r>
            <a:r>
              <a:rPr sz="1400" spc="60" dirty="0">
                <a:solidFill>
                  <a:srgbClr val="0F0E16"/>
                </a:solidFill>
                <a:latin typeface="Arial"/>
                <a:cs typeface="Arial"/>
              </a:rPr>
              <a:t>ent</a:t>
            </a:r>
            <a:endParaRPr sz="1400" dirty="0">
              <a:latin typeface="Arial"/>
              <a:cs typeface="Arial"/>
            </a:endParaRPr>
          </a:p>
          <a:p>
            <a:pPr marL="325755">
              <a:lnSpc>
                <a:spcPts val="1670"/>
              </a:lnSpc>
            </a:pPr>
            <a:r>
              <a:rPr sz="1400" spc="40" dirty="0">
                <a:solidFill>
                  <a:srgbClr val="0F0E16"/>
                </a:solidFill>
                <a:latin typeface="Arial"/>
                <a:cs typeface="Arial"/>
              </a:rPr>
              <a:t>performa</a:t>
            </a:r>
            <a:r>
              <a:rPr sz="1400" spc="-55" dirty="0">
                <a:solidFill>
                  <a:srgbClr val="0F0E16"/>
                </a:solidFill>
                <a:latin typeface="Arial"/>
                <a:cs typeface="Arial"/>
              </a:rPr>
              <a:t>n</a:t>
            </a:r>
            <a:r>
              <a:rPr sz="1400" spc="-10" dirty="0">
                <a:solidFill>
                  <a:srgbClr val="0F0E16"/>
                </a:solidFill>
                <a:latin typeface="Arial"/>
                <a:cs typeface="Arial"/>
              </a:rPr>
              <a:t>ce</a:t>
            </a:r>
            <a:r>
              <a:rPr sz="1400" spc="-70" dirty="0">
                <a:solidFill>
                  <a:srgbClr val="0F0E16"/>
                </a:solidFill>
                <a:latin typeface="Arial"/>
                <a:cs typeface="Arial"/>
              </a:rPr>
              <a:t> </a:t>
            </a:r>
            <a:r>
              <a:rPr sz="1400" spc="30" dirty="0">
                <a:solidFill>
                  <a:srgbClr val="0F0E16"/>
                </a:solidFill>
                <a:latin typeface="Arial"/>
                <a:cs typeface="Arial"/>
              </a:rPr>
              <a:t>i</a:t>
            </a:r>
            <a:r>
              <a:rPr sz="1400" spc="105" dirty="0">
                <a:solidFill>
                  <a:srgbClr val="0F0E16"/>
                </a:solidFill>
                <a:latin typeface="Arial"/>
                <a:cs typeface="Arial"/>
              </a:rPr>
              <a:t>n</a:t>
            </a:r>
            <a:r>
              <a:rPr sz="1400" spc="-114" dirty="0">
                <a:solidFill>
                  <a:srgbClr val="0F0E16"/>
                </a:solidFill>
                <a:latin typeface="Arial"/>
                <a:cs typeface="Arial"/>
              </a:rPr>
              <a:t> </a:t>
            </a:r>
            <a:r>
              <a:rPr sz="1400" spc="5" dirty="0">
                <a:solidFill>
                  <a:srgbClr val="0F0E16"/>
                </a:solidFill>
                <a:latin typeface="Arial"/>
                <a:cs typeface="Arial"/>
              </a:rPr>
              <a:t>courses </a:t>
            </a:r>
            <a:r>
              <a:rPr sz="1400" spc="80" dirty="0">
                <a:solidFill>
                  <a:srgbClr val="0F0E16"/>
                </a:solidFill>
                <a:latin typeface="Arial"/>
                <a:cs typeface="Arial"/>
              </a:rPr>
              <a:t>of</a:t>
            </a:r>
            <a:r>
              <a:rPr sz="1400" spc="-20" dirty="0">
                <a:solidFill>
                  <a:srgbClr val="0F0E16"/>
                </a:solidFill>
                <a:latin typeface="Arial"/>
                <a:cs typeface="Arial"/>
              </a:rPr>
              <a:t> </a:t>
            </a:r>
            <a:r>
              <a:rPr sz="1400" spc="40" dirty="0" smtClean="0">
                <a:solidFill>
                  <a:srgbClr val="0F0E16"/>
                </a:solidFill>
                <a:latin typeface="Arial"/>
                <a:cs typeface="Arial"/>
              </a:rPr>
              <a:t>st</a:t>
            </a:r>
            <a:r>
              <a:rPr sz="1400" spc="10" dirty="0" smtClean="0">
                <a:solidFill>
                  <a:srgbClr val="0F0E16"/>
                </a:solidFill>
                <a:latin typeface="Arial"/>
                <a:cs typeface="Arial"/>
              </a:rPr>
              <a:t>u</a:t>
            </a:r>
            <a:r>
              <a:rPr sz="1400" spc="30" dirty="0" smtClean="0">
                <a:solidFill>
                  <a:srgbClr val="0F0E16"/>
                </a:solidFill>
                <a:latin typeface="Arial"/>
                <a:cs typeface="Arial"/>
              </a:rPr>
              <a:t>d</a:t>
            </a:r>
            <a:r>
              <a:rPr sz="1400" spc="-75" dirty="0" smtClean="0">
                <a:solidFill>
                  <a:srgbClr val="0F0E16"/>
                </a:solidFill>
                <a:latin typeface="Arial"/>
                <a:cs typeface="Arial"/>
              </a:rPr>
              <a:t>y</a:t>
            </a:r>
            <a:r>
              <a:rPr sz="1400" spc="170" dirty="0" smtClean="0">
                <a:solidFill>
                  <a:srgbClr val="0F0E16"/>
                </a:solidFill>
                <a:latin typeface="Arial"/>
                <a:cs typeface="Arial"/>
              </a:rPr>
              <a:t>.</a:t>
            </a:r>
            <a:endParaRPr lang="en-US" sz="1400" spc="-5" dirty="0">
              <a:solidFill>
                <a:srgbClr val="0F0E16"/>
              </a:solidFill>
              <a:latin typeface="Arial"/>
              <a:cs typeface="Arial"/>
            </a:endParaRPr>
          </a:p>
          <a:p>
            <a:pPr marL="611505" indent="-285750">
              <a:lnSpc>
                <a:spcPts val="1670"/>
              </a:lnSpc>
              <a:buFont typeface="Arial" pitchFamily="34" charset="0"/>
              <a:buChar char="•"/>
            </a:pPr>
            <a:r>
              <a:rPr sz="1400" spc="-5" dirty="0" smtClean="0">
                <a:solidFill>
                  <a:srgbClr val="0F0E16"/>
                </a:solidFill>
                <a:latin typeface="Arial"/>
                <a:cs typeface="Arial"/>
              </a:rPr>
              <a:t>M</a:t>
            </a:r>
            <a:r>
              <a:rPr sz="1400" spc="-165" dirty="0" smtClean="0">
                <a:solidFill>
                  <a:srgbClr val="0F0E16"/>
                </a:solidFill>
                <a:latin typeface="Arial"/>
                <a:cs typeface="Arial"/>
              </a:rPr>
              <a:t>a</a:t>
            </a:r>
            <a:r>
              <a:rPr sz="1400" spc="5" dirty="0" smtClean="0">
                <a:solidFill>
                  <a:srgbClr val="0F0E16"/>
                </a:solidFill>
                <a:latin typeface="Arial"/>
                <a:cs typeface="Arial"/>
              </a:rPr>
              <a:t>y</a:t>
            </a:r>
            <a:r>
              <a:rPr sz="1400" spc="65" dirty="0" smtClean="0">
                <a:solidFill>
                  <a:srgbClr val="0F0E16"/>
                </a:solidFill>
                <a:latin typeface="Arial"/>
                <a:cs typeface="Arial"/>
              </a:rPr>
              <a:t> </a:t>
            </a:r>
            <a:r>
              <a:rPr sz="1400" spc="30" dirty="0">
                <a:solidFill>
                  <a:srgbClr val="0F0E16"/>
                </a:solidFill>
                <a:latin typeface="Arial"/>
                <a:cs typeface="Arial"/>
              </a:rPr>
              <a:t>i</a:t>
            </a:r>
            <a:r>
              <a:rPr sz="1400" spc="-30" dirty="0">
                <a:solidFill>
                  <a:srgbClr val="0F0E16"/>
                </a:solidFill>
                <a:latin typeface="Arial"/>
                <a:cs typeface="Arial"/>
              </a:rPr>
              <a:t>n</a:t>
            </a:r>
            <a:r>
              <a:rPr sz="1400" spc="35" dirty="0">
                <a:solidFill>
                  <a:srgbClr val="0F0E16"/>
                </a:solidFill>
                <a:latin typeface="Arial"/>
                <a:cs typeface="Arial"/>
              </a:rPr>
              <a:t>cl</a:t>
            </a:r>
            <a:r>
              <a:rPr sz="1400" spc="-15" dirty="0">
                <a:solidFill>
                  <a:srgbClr val="0F0E16"/>
                </a:solidFill>
                <a:latin typeface="Arial"/>
                <a:cs typeface="Arial"/>
              </a:rPr>
              <a:t>u</a:t>
            </a:r>
            <a:r>
              <a:rPr sz="1400" spc="40" dirty="0">
                <a:solidFill>
                  <a:srgbClr val="0F0E16"/>
                </a:solidFill>
                <a:latin typeface="Arial"/>
                <a:cs typeface="Arial"/>
              </a:rPr>
              <a:t>d</a:t>
            </a:r>
            <a:r>
              <a:rPr sz="1400" spc="-80" dirty="0">
                <a:solidFill>
                  <a:srgbClr val="0F0E16"/>
                </a:solidFill>
                <a:latin typeface="Arial"/>
                <a:cs typeface="Arial"/>
              </a:rPr>
              <a:t>e</a:t>
            </a:r>
            <a:r>
              <a:rPr sz="1400" spc="5" dirty="0">
                <a:solidFill>
                  <a:srgbClr val="0F0E16"/>
                </a:solidFill>
                <a:latin typeface="Arial"/>
                <a:cs typeface="Arial"/>
              </a:rPr>
              <a:t> </a:t>
            </a:r>
            <a:r>
              <a:rPr sz="1400" spc="40" dirty="0">
                <a:solidFill>
                  <a:srgbClr val="0F0E16"/>
                </a:solidFill>
                <a:latin typeface="Arial"/>
                <a:cs typeface="Arial"/>
              </a:rPr>
              <a:t>performa</a:t>
            </a:r>
            <a:r>
              <a:rPr sz="1400" spc="5" dirty="0">
                <a:solidFill>
                  <a:srgbClr val="0F0E16"/>
                </a:solidFill>
                <a:latin typeface="Arial"/>
                <a:cs typeface="Arial"/>
              </a:rPr>
              <a:t>n</a:t>
            </a:r>
            <a:r>
              <a:rPr sz="1400" spc="-10" dirty="0">
                <a:solidFill>
                  <a:srgbClr val="0F0E16"/>
                </a:solidFill>
                <a:latin typeface="Arial"/>
                <a:cs typeface="Arial"/>
              </a:rPr>
              <a:t>ce</a:t>
            </a:r>
            <a:r>
              <a:rPr sz="1400" spc="-140" dirty="0">
                <a:solidFill>
                  <a:srgbClr val="0F0E16"/>
                </a:solidFill>
                <a:latin typeface="Arial"/>
                <a:cs typeface="Arial"/>
              </a:rPr>
              <a:t> </a:t>
            </a:r>
            <a:r>
              <a:rPr sz="1400" spc="15" dirty="0">
                <a:solidFill>
                  <a:srgbClr val="0F0E16"/>
                </a:solidFill>
                <a:latin typeface="Arial"/>
                <a:cs typeface="Arial"/>
              </a:rPr>
              <a:t>and</a:t>
            </a:r>
            <a:r>
              <a:rPr sz="1400" spc="5" dirty="0">
                <a:solidFill>
                  <a:srgbClr val="0F0E16"/>
                </a:solidFill>
                <a:latin typeface="Arial"/>
                <a:cs typeface="Arial"/>
              </a:rPr>
              <a:t> </a:t>
            </a:r>
            <a:r>
              <a:rPr sz="1400" spc="75" dirty="0">
                <a:solidFill>
                  <a:srgbClr val="0F0E16"/>
                </a:solidFill>
                <a:latin typeface="Arial"/>
                <a:cs typeface="Arial"/>
              </a:rPr>
              <a:t>other</a:t>
            </a:r>
            <a:r>
              <a:rPr sz="1400" spc="-20" dirty="0">
                <a:solidFill>
                  <a:srgbClr val="0F0E16"/>
                </a:solidFill>
                <a:latin typeface="Arial"/>
                <a:cs typeface="Arial"/>
              </a:rPr>
              <a:t> </a:t>
            </a:r>
            <a:r>
              <a:rPr sz="1400" spc="-25" dirty="0">
                <a:solidFill>
                  <a:srgbClr val="0F0E16"/>
                </a:solidFill>
                <a:latin typeface="Arial"/>
                <a:cs typeface="Arial"/>
              </a:rPr>
              <a:t>exams.</a:t>
            </a:r>
            <a:endParaRPr sz="1400" dirty="0">
              <a:latin typeface="Arial"/>
              <a:cs typeface="Arial"/>
            </a:endParaRPr>
          </a:p>
        </p:txBody>
      </p:sp>
      <p:sp>
        <p:nvSpPr>
          <p:cNvPr id="15" name="object 17"/>
          <p:cNvSpPr txBox="1"/>
          <p:nvPr/>
        </p:nvSpPr>
        <p:spPr>
          <a:xfrm>
            <a:off x="4550591" y="6037763"/>
            <a:ext cx="2067560" cy="602615"/>
          </a:xfrm>
          <a:prstGeom prst="rect">
            <a:avLst/>
          </a:prstGeom>
        </p:spPr>
        <p:txBody>
          <a:bodyPr vert="horz" wrap="square" lIns="0" tIns="0" rIns="0" bIns="0" rtlCol="0">
            <a:spAutoFit/>
          </a:bodyPr>
          <a:lstStyle/>
          <a:p>
            <a:pPr marL="12700" marR="5080">
              <a:lnSpc>
                <a:spcPct val="77800"/>
              </a:lnSpc>
            </a:pPr>
            <a:r>
              <a:rPr sz="2350" spc="-350" dirty="0">
                <a:solidFill>
                  <a:srgbClr val="7093AC"/>
                </a:solidFill>
                <a:latin typeface="Arial"/>
                <a:cs typeface="Arial"/>
              </a:rPr>
              <a:t>L</a:t>
            </a:r>
            <a:r>
              <a:rPr sz="2350" spc="-75" dirty="0">
                <a:solidFill>
                  <a:srgbClr val="7093AC"/>
                </a:solidFill>
                <a:latin typeface="Arial"/>
                <a:cs typeface="Arial"/>
              </a:rPr>
              <a:t>o</a:t>
            </a:r>
            <a:r>
              <a:rPr sz="2350" spc="-180" dirty="0">
                <a:solidFill>
                  <a:srgbClr val="7093AC"/>
                </a:solidFill>
                <a:latin typeface="Arial"/>
                <a:cs typeface="Arial"/>
              </a:rPr>
              <a:t>c</a:t>
            </a:r>
            <a:r>
              <a:rPr sz="2350" spc="-50" dirty="0">
                <a:solidFill>
                  <a:srgbClr val="7093AC"/>
                </a:solidFill>
                <a:latin typeface="Arial"/>
                <a:cs typeface="Arial"/>
              </a:rPr>
              <a:t>a</a:t>
            </a:r>
            <a:r>
              <a:rPr sz="2350" spc="-190" dirty="0">
                <a:solidFill>
                  <a:srgbClr val="567E9E"/>
                </a:solidFill>
                <a:latin typeface="Arial"/>
                <a:cs typeface="Arial"/>
              </a:rPr>
              <a:t>l</a:t>
            </a:r>
            <a:r>
              <a:rPr sz="2350" spc="-100" dirty="0">
                <a:solidFill>
                  <a:srgbClr val="567E9E"/>
                </a:solidFill>
                <a:latin typeface="Arial"/>
                <a:cs typeface="Arial"/>
              </a:rPr>
              <a:t> </a:t>
            </a:r>
            <a:r>
              <a:rPr sz="2350" spc="-170" dirty="0">
                <a:solidFill>
                  <a:srgbClr val="7093AC"/>
                </a:solidFill>
                <a:latin typeface="Arial"/>
                <a:cs typeface="Arial"/>
              </a:rPr>
              <a:t>Co</a:t>
            </a:r>
            <a:r>
              <a:rPr sz="2350" spc="-55" dirty="0">
                <a:solidFill>
                  <a:srgbClr val="7093AC"/>
                </a:solidFill>
                <a:latin typeface="Arial"/>
                <a:cs typeface="Arial"/>
              </a:rPr>
              <a:t>ntrol</a:t>
            </a:r>
            <a:r>
              <a:rPr sz="2350" spc="-40" dirty="0">
                <a:solidFill>
                  <a:srgbClr val="7093AC"/>
                </a:solidFill>
                <a:latin typeface="Arial"/>
                <a:cs typeface="Arial"/>
              </a:rPr>
              <a:t> </a:t>
            </a:r>
            <a:r>
              <a:rPr sz="2350" spc="-490" dirty="0">
                <a:solidFill>
                  <a:srgbClr val="7093AC"/>
                </a:solidFill>
                <a:latin typeface="Arial"/>
                <a:cs typeface="Arial"/>
              </a:rPr>
              <a:t>F</a:t>
            </a:r>
            <a:r>
              <a:rPr sz="2350" spc="-15" dirty="0">
                <a:solidFill>
                  <a:srgbClr val="7093AC"/>
                </a:solidFill>
                <a:latin typeface="Arial"/>
                <a:cs typeface="Arial"/>
              </a:rPr>
              <a:t>u</a:t>
            </a:r>
            <a:r>
              <a:rPr sz="2350" spc="-135" dirty="0">
                <a:solidFill>
                  <a:srgbClr val="7093AC"/>
                </a:solidFill>
                <a:latin typeface="Arial"/>
                <a:cs typeface="Arial"/>
              </a:rPr>
              <a:t>n</a:t>
            </a:r>
            <a:r>
              <a:rPr sz="2350" dirty="0">
                <a:solidFill>
                  <a:srgbClr val="7093AC"/>
                </a:solidFill>
                <a:latin typeface="Arial"/>
                <a:cs typeface="Arial"/>
              </a:rPr>
              <a:t>di</a:t>
            </a:r>
            <a:r>
              <a:rPr sz="2350" spc="-50" dirty="0">
                <a:solidFill>
                  <a:srgbClr val="7093AC"/>
                </a:solidFill>
                <a:latin typeface="Arial"/>
                <a:cs typeface="Arial"/>
              </a:rPr>
              <a:t>n</a:t>
            </a:r>
            <a:r>
              <a:rPr sz="2350" spc="90" dirty="0">
                <a:solidFill>
                  <a:srgbClr val="7093AC"/>
                </a:solidFill>
                <a:latin typeface="Arial"/>
                <a:cs typeface="Arial"/>
              </a:rPr>
              <a:t>g</a:t>
            </a:r>
            <a:r>
              <a:rPr sz="2350" spc="-135" dirty="0">
                <a:solidFill>
                  <a:srgbClr val="7093AC"/>
                </a:solidFill>
                <a:latin typeface="Arial"/>
                <a:cs typeface="Arial"/>
              </a:rPr>
              <a:t> </a:t>
            </a:r>
            <a:r>
              <a:rPr sz="2350" spc="-560" dirty="0">
                <a:solidFill>
                  <a:srgbClr val="7093AC"/>
                </a:solidFill>
                <a:latin typeface="Arial"/>
                <a:cs typeface="Arial"/>
              </a:rPr>
              <a:t>F</a:t>
            </a:r>
            <a:r>
              <a:rPr sz="2350" spc="-75" dirty="0">
                <a:solidFill>
                  <a:srgbClr val="7093AC"/>
                </a:solidFill>
                <a:latin typeface="Arial"/>
                <a:cs typeface="Arial"/>
              </a:rPr>
              <a:t>ormula</a:t>
            </a:r>
            <a:endParaRPr sz="2350">
              <a:latin typeface="Arial"/>
              <a:cs typeface="Arial"/>
            </a:endParaRPr>
          </a:p>
        </p:txBody>
      </p:sp>
      <p:sp>
        <p:nvSpPr>
          <p:cNvPr id="16" name="Right Arrow 15"/>
          <p:cNvSpPr/>
          <p:nvPr/>
        </p:nvSpPr>
        <p:spPr>
          <a:xfrm>
            <a:off x="2286000" y="765289"/>
            <a:ext cx="2286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a:off x="3211847" y="758313"/>
            <a:ext cx="2286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a:off x="4436291" y="765289"/>
            <a:ext cx="2286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5650142" y="749916"/>
            <a:ext cx="2286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a:off x="6781800" y="765799"/>
            <a:ext cx="2286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039235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066800"/>
            <a:ext cx="8229600" cy="609600"/>
          </a:xfrm>
        </p:spPr>
        <p:txBody>
          <a:bodyPr>
            <a:noAutofit/>
          </a:bodyPr>
          <a:lstStyle/>
          <a:p>
            <a:r>
              <a:rPr lang="en-US" sz="3200" b="1" dirty="0"/>
              <a:t>What is the Local Control Accountability Plan (LCAP)?</a:t>
            </a:r>
            <a:endParaRPr lang="en-US" sz="3200" dirty="0"/>
          </a:p>
        </p:txBody>
      </p:sp>
      <p:sp>
        <p:nvSpPr>
          <p:cNvPr id="3" name="Subtitle 2"/>
          <p:cNvSpPr>
            <a:spLocks noGrp="1"/>
          </p:cNvSpPr>
          <p:nvPr>
            <p:ph idx="1"/>
          </p:nvPr>
        </p:nvSpPr>
        <p:spPr>
          <a:xfrm>
            <a:off x="457200" y="1828800"/>
            <a:ext cx="8229600" cy="4297363"/>
          </a:xfrm>
        </p:spPr>
        <p:txBody>
          <a:bodyPr>
            <a:normAutofit fontScale="77500" lnSpcReduction="20000"/>
          </a:bodyPr>
          <a:lstStyle/>
          <a:p>
            <a:pPr marL="0" indent="0">
              <a:buNone/>
            </a:pPr>
            <a:r>
              <a:rPr lang="en-US" sz="3600" dirty="0"/>
              <a:t>The LCAP </a:t>
            </a:r>
            <a:r>
              <a:rPr lang="en-US" sz="3600" dirty="0" smtClean="0"/>
              <a:t>is the </a:t>
            </a:r>
            <a:r>
              <a:rPr lang="en-US" sz="3600" dirty="0"/>
              <a:t>action plan that accompanies each </a:t>
            </a:r>
            <a:r>
              <a:rPr lang="en-US" sz="3600" dirty="0" smtClean="0"/>
              <a:t>district’s </a:t>
            </a:r>
            <a:r>
              <a:rPr lang="en-US" sz="3600" dirty="0"/>
              <a:t>budget. The LCAP is a three-year plan that describes the goals, actions, services, and expenditures to support improved student outcomes that </a:t>
            </a:r>
            <a:r>
              <a:rPr lang="en-US" sz="3600" u="sng" dirty="0"/>
              <a:t>address state and local priorities</a:t>
            </a:r>
            <a:r>
              <a:rPr lang="en-US" sz="3600" u="sng" dirty="0" smtClean="0"/>
              <a:t>.</a:t>
            </a:r>
          </a:p>
          <a:p>
            <a:pPr marL="0" indent="0">
              <a:buNone/>
            </a:pPr>
            <a:endParaRPr lang="en-US" sz="3600" u="sng" dirty="0"/>
          </a:p>
          <a:p>
            <a:pPr marL="0" indent="0">
              <a:buNone/>
            </a:pPr>
            <a:r>
              <a:rPr lang="en-US" sz="3600" dirty="0"/>
              <a:t>	The LCAP is organized into three sections:</a:t>
            </a:r>
          </a:p>
          <a:p>
            <a:pPr marL="0" indent="0">
              <a:buNone/>
            </a:pPr>
            <a:r>
              <a:rPr lang="en-US" sz="3600" dirty="0"/>
              <a:t>		(1)  Stakeholder Engagement</a:t>
            </a:r>
          </a:p>
          <a:p>
            <a:pPr marL="0" indent="0">
              <a:buNone/>
            </a:pPr>
            <a:r>
              <a:rPr lang="en-US" sz="3600" dirty="0"/>
              <a:t>		(2)  Goals and Progress Indicators</a:t>
            </a:r>
          </a:p>
          <a:p>
            <a:pPr marL="0" indent="0">
              <a:buNone/>
            </a:pPr>
            <a:r>
              <a:rPr lang="en-US" sz="3600" dirty="0"/>
              <a:t>		(3)  Actions, Services, and Expenditures</a:t>
            </a:r>
          </a:p>
          <a:p>
            <a:endParaRPr lang="en-US" sz="3600" dirty="0" smtClean="0">
              <a:solidFill>
                <a:srgbClr val="92D050"/>
              </a:solidFill>
            </a:endParaRPr>
          </a:p>
          <a:p>
            <a:endParaRPr lang="en-US"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03944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1219200"/>
            <a:ext cx="8915400" cy="609600"/>
          </a:xfrm>
        </p:spPr>
        <p:txBody>
          <a:bodyPr>
            <a:noAutofit/>
          </a:bodyPr>
          <a:lstStyle/>
          <a:p>
            <a:pPr algn="l"/>
            <a:r>
              <a:rPr lang="en-US" sz="3600" b="1" dirty="0"/>
              <a:t>Stakeholder </a:t>
            </a:r>
            <a:r>
              <a:rPr lang="en-US" sz="3600" b="1" dirty="0" smtClean="0"/>
              <a:t>Engagement: </a:t>
            </a:r>
            <a:r>
              <a:rPr lang="en-US" sz="2800" i="1" dirty="0" smtClean="0"/>
              <a:t>Authentic and informed</a:t>
            </a:r>
            <a:endParaRPr lang="en-US" sz="2800" i="1" dirty="0"/>
          </a:p>
        </p:txBody>
      </p:sp>
      <p:sp>
        <p:nvSpPr>
          <p:cNvPr id="3" name="Subtitle 2"/>
          <p:cNvSpPr>
            <a:spLocks noGrp="1"/>
          </p:cNvSpPr>
          <p:nvPr>
            <p:ph idx="1"/>
          </p:nvPr>
        </p:nvSpPr>
        <p:spPr>
          <a:xfrm>
            <a:off x="381000" y="2209800"/>
            <a:ext cx="8229600" cy="4373563"/>
          </a:xfrm>
        </p:spPr>
        <p:txBody>
          <a:bodyPr>
            <a:normAutofit/>
          </a:bodyPr>
          <a:lstStyle/>
          <a:p>
            <a:r>
              <a:rPr lang="en-US" dirty="0" smtClean="0"/>
              <a:t>Ask </a:t>
            </a:r>
            <a:r>
              <a:rPr lang="en-US" u="sng" dirty="0" smtClean="0"/>
              <a:t>who</a:t>
            </a:r>
            <a:r>
              <a:rPr lang="en-US" dirty="0" smtClean="0"/>
              <a:t> should be engaged and </a:t>
            </a:r>
            <a:r>
              <a:rPr lang="en-US" u="sng" dirty="0" smtClean="0"/>
              <a:t>what</a:t>
            </a:r>
            <a:r>
              <a:rPr lang="en-US" dirty="0" smtClean="0"/>
              <a:t> they must know to provide informed guidance</a:t>
            </a:r>
            <a:endParaRPr lang="en-US" dirty="0"/>
          </a:p>
          <a:p>
            <a:r>
              <a:rPr lang="en-US" dirty="0"/>
              <a:t>The </a:t>
            </a:r>
            <a:r>
              <a:rPr lang="en-US" dirty="0" smtClean="0"/>
              <a:t>stakeholder engagement </a:t>
            </a:r>
            <a:r>
              <a:rPr lang="en-US" dirty="0"/>
              <a:t>process should consider </a:t>
            </a:r>
            <a:r>
              <a:rPr lang="en-US" dirty="0" smtClean="0"/>
              <a:t>what </a:t>
            </a:r>
            <a:r>
              <a:rPr lang="en-US" dirty="0"/>
              <a:t>type of input is needed and how </a:t>
            </a:r>
            <a:r>
              <a:rPr lang="en-US" dirty="0" smtClean="0"/>
              <a:t>the input </a:t>
            </a:r>
            <a:r>
              <a:rPr lang="en-US" dirty="0"/>
              <a:t>will contribute to developing, implementing, and monitoring an LCAP that supports student performance.</a:t>
            </a:r>
          </a:p>
          <a:p>
            <a:endParaRPr lang="en-US" sz="3600" dirty="0" smtClean="0">
              <a:solidFill>
                <a:srgbClr val="92D050"/>
              </a:solidFill>
            </a:endParaRP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773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831</Words>
  <Application>Microsoft Office PowerPoint</Application>
  <PresentationFormat>On-screen Show (4:3)</PresentationFormat>
  <Paragraphs>123</Paragraphs>
  <Slides>13</Slides>
  <Notes>12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Local Control Funding Formula &amp; Local Control Accountability Plan  A Basic Introduction      </vt:lpstr>
      <vt:lpstr>Local Control Funding Formula (LCFF) and the Local Control Accountability Plan (LCAP)</vt:lpstr>
      <vt:lpstr>CDE Code of Regulations Guidelines for LCAP</vt:lpstr>
      <vt:lpstr>PowerPoint Presentation</vt:lpstr>
      <vt:lpstr>PowerPoint Presentation</vt:lpstr>
      <vt:lpstr>What are the guidelines and measures for the LCAP that indicate improved student outcomes?</vt:lpstr>
      <vt:lpstr>PowerPoint Presentation</vt:lpstr>
      <vt:lpstr>What is the Local Control Accountability Plan (LCAP)?</vt:lpstr>
      <vt:lpstr>Stakeholder Engagement: Authentic and informed</vt:lpstr>
      <vt:lpstr>Goals: Focus on expected outcomes for students</vt:lpstr>
      <vt:lpstr>Progress Indicators Outcomes over Time</vt:lpstr>
      <vt:lpstr>Actions &amp; Services: how goals and outcomes will be met</vt:lpstr>
      <vt:lpstr> Expenditures: Relevant Expenditures Relate to Services </vt:lpstr>
    </vt:vector>
  </TitlesOfParts>
  <Company>SCUSD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SCUSD</dc:creator>
  <cp:lastModifiedBy>SCUSD</cp:lastModifiedBy>
  <cp:revision>22</cp:revision>
  <dcterms:created xsi:type="dcterms:W3CDTF">2015-01-23T23:57:16Z</dcterms:created>
  <dcterms:modified xsi:type="dcterms:W3CDTF">2015-02-17T22:29:10Z</dcterms:modified>
</cp:coreProperties>
</file>