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12"/>
  </p:notesMasterIdLst>
  <p:handoutMasterIdLst>
    <p:handoutMasterId r:id="rId13"/>
  </p:handoutMasterIdLst>
  <p:sldIdLst>
    <p:sldId id="706" r:id="rId3"/>
    <p:sldId id="680" r:id="rId4"/>
    <p:sldId id="679" r:id="rId5"/>
    <p:sldId id="687" r:id="rId6"/>
    <p:sldId id="695" r:id="rId7"/>
    <p:sldId id="710" r:id="rId8"/>
    <p:sldId id="711" r:id="rId9"/>
    <p:sldId id="712" r:id="rId10"/>
    <p:sldId id="713" r:id="rId11"/>
  </p:sldIdLst>
  <p:sldSz cx="9829800" cy="7315200"/>
  <p:notesSz cx="6950075" cy="9236075"/>
  <p:defaultTextStyle>
    <a:defPPr>
      <a:defRPr lang="en-US"/>
    </a:defPPr>
    <a:lvl1pPr marL="0" algn="l" defTabSz="979600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1pPr>
    <a:lvl2pPr marL="489800" algn="l" defTabSz="979600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2pPr>
    <a:lvl3pPr marL="979600" algn="l" defTabSz="979600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3pPr>
    <a:lvl4pPr marL="1469400" algn="l" defTabSz="979600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4pPr>
    <a:lvl5pPr marL="1959202" algn="l" defTabSz="979600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5pPr>
    <a:lvl6pPr marL="2449003" algn="l" defTabSz="979600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6pPr>
    <a:lvl7pPr marL="2938803" algn="l" defTabSz="979600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7pPr>
    <a:lvl8pPr marL="3428603" algn="l" defTabSz="979600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8pPr>
    <a:lvl9pPr marL="3918403" algn="l" defTabSz="979600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3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70AD47"/>
    <a:srgbClr val="669900"/>
    <a:srgbClr val="00000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3366" autoAdjust="0"/>
  </p:normalViewPr>
  <p:slideViewPr>
    <p:cSldViewPr snapToGrid="0">
      <p:cViewPr>
        <p:scale>
          <a:sx n="80" d="100"/>
          <a:sy n="80" d="100"/>
        </p:scale>
        <p:origin x="-192" y="-474"/>
      </p:cViewPr>
      <p:guideLst>
        <p:guide orient="horz" pos="2304"/>
        <p:guide pos="3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02" y="4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7E070-0954-4E6B-A953-1F74F70B0E8C}" type="datetimeFigureOut">
              <a:rPr lang="en-US" smtClean="0"/>
              <a:t>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1699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378"/>
            <a:ext cx="3011699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CFFCC-51EF-4D03-9720-4C976BF68B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509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11699" cy="463407"/>
          </a:xfrm>
          <a:prstGeom prst="rect">
            <a:avLst/>
          </a:prstGeom>
        </p:spPr>
        <p:txBody>
          <a:bodyPr vert="horz" lIns="92472" tIns="46235" rIns="92472" bIns="462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4"/>
            <a:ext cx="3011699" cy="463407"/>
          </a:xfrm>
          <a:prstGeom prst="rect">
            <a:avLst/>
          </a:prstGeom>
        </p:spPr>
        <p:txBody>
          <a:bodyPr vert="horz" lIns="92472" tIns="46235" rIns="92472" bIns="46235" rtlCol="0"/>
          <a:lstStyle>
            <a:lvl1pPr algn="r">
              <a:defRPr sz="1200"/>
            </a:lvl1pPr>
          </a:lstStyle>
          <a:p>
            <a:fld id="{3B00B56A-1FF1-4473-BD78-3B9FB34FA2F8}" type="datetimeFigureOut">
              <a:rPr lang="en-US" smtClean="0"/>
              <a:t>1/5/2015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9538" y="1154113"/>
            <a:ext cx="419100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2" tIns="46235" rIns="92472" bIns="462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5"/>
            <a:ext cx="5560060" cy="3636705"/>
          </a:xfrm>
          <a:prstGeom prst="rect">
            <a:avLst/>
          </a:prstGeom>
        </p:spPr>
        <p:txBody>
          <a:bodyPr vert="horz" lIns="92472" tIns="46235" rIns="92472" bIns="4623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72" tIns="46235" rIns="92472" bIns="462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72" tIns="46235" rIns="92472" bIns="46235" rtlCol="0" anchor="b"/>
          <a:lstStyle>
            <a:lvl1pPr algn="r">
              <a:defRPr sz="1200"/>
            </a:lvl1pPr>
          </a:lstStyle>
          <a:p>
            <a:fld id="{6F81C11A-4A62-4E2C-9802-7B45E53D19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873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79600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1pPr>
    <a:lvl2pPr marL="489800" algn="l" defTabSz="979600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2pPr>
    <a:lvl3pPr marL="979600" algn="l" defTabSz="979600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3pPr>
    <a:lvl4pPr marL="1469400" algn="l" defTabSz="979600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4pPr>
    <a:lvl5pPr marL="1959202" algn="l" defTabSz="979600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5pPr>
    <a:lvl6pPr marL="2449003" algn="l" defTabSz="979600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6pPr>
    <a:lvl7pPr marL="2938803" algn="l" defTabSz="979600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7pPr>
    <a:lvl8pPr marL="3428603" algn="l" defTabSz="979600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8pPr>
    <a:lvl9pPr marL="3918403" algn="l" defTabSz="979600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92150"/>
            <a:ext cx="46545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C11A-4A62-4E2C-9802-7B45E53D19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7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C11A-4A62-4E2C-9802-7B45E53D19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9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C11A-4A62-4E2C-9802-7B45E53D19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7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C11A-4A62-4E2C-9802-7B45E53D19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2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C11A-4A62-4E2C-9802-7B45E53D19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3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235" y="1197187"/>
            <a:ext cx="8355330" cy="2546773"/>
          </a:xfrm>
        </p:spPr>
        <p:txBody>
          <a:bodyPr anchor="b"/>
          <a:lstStyle>
            <a:lvl1pPr algn="ctr"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725" y="3842174"/>
            <a:ext cx="7372350" cy="1766146"/>
          </a:xfrm>
        </p:spPr>
        <p:txBody>
          <a:bodyPr/>
          <a:lstStyle>
            <a:lvl1pPr marL="0" indent="0" algn="ctr">
              <a:buNone/>
              <a:defRPr sz="2688"/>
            </a:lvl1pPr>
            <a:lvl2pPr marL="512067" indent="0" algn="ctr">
              <a:buNone/>
              <a:defRPr sz="2240"/>
            </a:lvl2pPr>
            <a:lvl3pPr marL="1024134" indent="0" algn="ctr">
              <a:buNone/>
              <a:defRPr sz="2017"/>
            </a:lvl3pPr>
            <a:lvl4pPr marL="1536202" indent="0" algn="ctr">
              <a:buNone/>
              <a:defRPr sz="1792"/>
            </a:lvl4pPr>
            <a:lvl5pPr marL="2048269" indent="0" algn="ctr">
              <a:buNone/>
              <a:defRPr sz="1792"/>
            </a:lvl5pPr>
            <a:lvl6pPr marL="2560336" indent="0" algn="ctr">
              <a:buNone/>
              <a:defRPr sz="1792"/>
            </a:lvl6pPr>
            <a:lvl7pPr marL="3072403" indent="0" algn="ctr">
              <a:buNone/>
              <a:defRPr sz="1792"/>
            </a:lvl7pPr>
            <a:lvl8pPr marL="3584470" indent="0" algn="ctr">
              <a:buNone/>
              <a:defRPr sz="1792"/>
            </a:lvl8pPr>
            <a:lvl9pPr marL="4096538" indent="0" algn="ctr">
              <a:buNone/>
              <a:defRPr sz="179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3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9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4452" y="389467"/>
            <a:ext cx="2119551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5802" y="389467"/>
            <a:ext cx="6235779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2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235" y="1197187"/>
            <a:ext cx="835533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725" y="3842174"/>
            <a:ext cx="737235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98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79" y="1823722"/>
            <a:ext cx="8478203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679" y="4895429"/>
            <a:ext cx="8478203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47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799" y="1947333"/>
            <a:ext cx="4177665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6336" y="1947333"/>
            <a:ext cx="4177665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48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79" y="389468"/>
            <a:ext cx="8478203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080" y="1793241"/>
            <a:ext cx="4158466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080" y="2672080"/>
            <a:ext cx="4158466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6337" y="1793241"/>
            <a:ext cx="4178945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6337" y="2672080"/>
            <a:ext cx="4178945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65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66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85556"/>
          <a:stretch/>
        </p:blipFill>
        <p:spPr>
          <a:xfrm>
            <a:off x="152400" y="176176"/>
            <a:ext cx="3520441" cy="83210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30281" y="1008281"/>
            <a:ext cx="9799519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600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79" y="487680"/>
            <a:ext cx="317036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45" y="1053255"/>
            <a:ext cx="4976336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079" y="2194560"/>
            <a:ext cx="317036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6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69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79" y="487680"/>
            <a:ext cx="317036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78945" y="1053255"/>
            <a:ext cx="4976336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079" y="2194560"/>
            <a:ext cx="317036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71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11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4451" y="389467"/>
            <a:ext cx="2119551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5799" y="389467"/>
            <a:ext cx="6235779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9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79" y="1823732"/>
            <a:ext cx="8478203" cy="3042919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679" y="4895439"/>
            <a:ext cx="8478203" cy="1600199"/>
          </a:xfrm>
        </p:spPr>
        <p:txBody>
          <a:bodyPr/>
          <a:lstStyle>
            <a:lvl1pPr marL="0" indent="0">
              <a:buNone/>
              <a:defRPr sz="2688">
                <a:solidFill>
                  <a:schemeClr val="tx1"/>
                </a:solidFill>
              </a:defRPr>
            </a:lvl1pPr>
            <a:lvl2pPr marL="512067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024134" indent="0">
              <a:buNone/>
              <a:defRPr sz="2017">
                <a:solidFill>
                  <a:schemeClr val="tx1">
                    <a:tint val="75000"/>
                  </a:schemeClr>
                </a:solidFill>
              </a:defRPr>
            </a:lvl3pPr>
            <a:lvl4pPr marL="153620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4pPr>
            <a:lvl5pPr marL="2048269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5pPr>
            <a:lvl6pPr marL="2560336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6pPr>
            <a:lvl7pPr marL="3072403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7pPr>
            <a:lvl8pPr marL="3584470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8pPr>
            <a:lvl9pPr marL="4096538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0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799" y="1947333"/>
            <a:ext cx="4177665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6336" y="1947333"/>
            <a:ext cx="4177665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4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79" y="389471"/>
            <a:ext cx="8478203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080" y="1793242"/>
            <a:ext cx="4158466" cy="878839"/>
          </a:xfrm>
        </p:spPr>
        <p:txBody>
          <a:bodyPr anchor="b"/>
          <a:lstStyle>
            <a:lvl1pPr marL="0" indent="0">
              <a:buNone/>
              <a:defRPr sz="2688" b="1"/>
            </a:lvl1pPr>
            <a:lvl2pPr marL="512067" indent="0">
              <a:buNone/>
              <a:defRPr sz="2240" b="1"/>
            </a:lvl2pPr>
            <a:lvl3pPr marL="1024134" indent="0">
              <a:buNone/>
              <a:defRPr sz="2017" b="1"/>
            </a:lvl3pPr>
            <a:lvl4pPr marL="1536202" indent="0">
              <a:buNone/>
              <a:defRPr sz="1792" b="1"/>
            </a:lvl4pPr>
            <a:lvl5pPr marL="2048269" indent="0">
              <a:buNone/>
              <a:defRPr sz="1792" b="1"/>
            </a:lvl5pPr>
            <a:lvl6pPr marL="2560336" indent="0">
              <a:buNone/>
              <a:defRPr sz="1792" b="1"/>
            </a:lvl6pPr>
            <a:lvl7pPr marL="3072403" indent="0">
              <a:buNone/>
              <a:defRPr sz="1792" b="1"/>
            </a:lvl7pPr>
            <a:lvl8pPr marL="3584470" indent="0">
              <a:buNone/>
              <a:defRPr sz="1792" b="1"/>
            </a:lvl8pPr>
            <a:lvl9pPr marL="4096538" indent="0">
              <a:buNone/>
              <a:defRPr sz="179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080" y="2672080"/>
            <a:ext cx="4158466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6339" y="1793242"/>
            <a:ext cx="4178945" cy="878839"/>
          </a:xfrm>
        </p:spPr>
        <p:txBody>
          <a:bodyPr anchor="b"/>
          <a:lstStyle>
            <a:lvl1pPr marL="0" indent="0">
              <a:buNone/>
              <a:defRPr sz="2688" b="1"/>
            </a:lvl1pPr>
            <a:lvl2pPr marL="512067" indent="0">
              <a:buNone/>
              <a:defRPr sz="2240" b="1"/>
            </a:lvl2pPr>
            <a:lvl3pPr marL="1024134" indent="0">
              <a:buNone/>
              <a:defRPr sz="2017" b="1"/>
            </a:lvl3pPr>
            <a:lvl4pPr marL="1536202" indent="0">
              <a:buNone/>
              <a:defRPr sz="1792" b="1"/>
            </a:lvl4pPr>
            <a:lvl5pPr marL="2048269" indent="0">
              <a:buNone/>
              <a:defRPr sz="1792" b="1"/>
            </a:lvl5pPr>
            <a:lvl6pPr marL="2560336" indent="0">
              <a:buNone/>
              <a:defRPr sz="1792" b="1"/>
            </a:lvl6pPr>
            <a:lvl7pPr marL="3072403" indent="0">
              <a:buNone/>
              <a:defRPr sz="1792" b="1"/>
            </a:lvl7pPr>
            <a:lvl8pPr marL="3584470" indent="0">
              <a:buNone/>
              <a:defRPr sz="1792" b="1"/>
            </a:lvl8pPr>
            <a:lvl9pPr marL="4096538" indent="0">
              <a:buNone/>
              <a:defRPr sz="179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6339" y="2672080"/>
            <a:ext cx="4178945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1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4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79" y="487680"/>
            <a:ext cx="3170366" cy="1706880"/>
          </a:xfrm>
        </p:spPr>
        <p:txBody>
          <a:bodyPr anchor="b"/>
          <a:lstStyle>
            <a:lvl1pPr>
              <a:defRPr sz="358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45" y="1053265"/>
            <a:ext cx="4976336" cy="5198533"/>
          </a:xfrm>
        </p:spPr>
        <p:txBody>
          <a:bodyPr/>
          <a:lstStyle>
            <a:lvl1pPr>
              <a:defRPr sz="3584"/>
            </a:lvl1pPr>
            <a:lvl2pPr>
              <a:defRPr sz="3136"/>
            </a:lvl2pPr>
            <a:lvl3pPr>
              <a:defRPr sz="2688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079" y="2194560"/>
            <a:ext cx="3170366" cy="4065694"/>
          </a:xfrm>
        </p:spPr>
        <p:txBody>
          <a:bodyPr/>
          <a:lstStyle>
            <a:lvl1pPr marL="0" indent="0">
              <a:buNone/>
              <a:defRPr sz="1792"/>
            </a:lvl1pPr>
            <a:lvl2pPr marL="512067" indent="0">
              <a:buNone/>
              <a:defRPr sz="1569"/>
            </a:lvl2pPr>
            <a:lvl3pPr marL="1024134" indent="0">
              <a:buNone/>
              <a:defRPr sz="1344"/>
            </a:lvl3pPr>
            <a:lvl4pPr marL="1536202" indent="0">
              <a:buNone/>
              <a:defRPr sz="1121"/>
            </a:lvl4pPr>
            <a:lvl5pPr marL="2048269" indent="0">
              <a:buNone/>
              <a:defRPr sz="1121"/>
            </a:lvl5pPr>
            <a:lvl6pPr marL="2560336" indent="0">
              <a:buNone/>
              <a:defRPr sz="1121"/>
            </a:lvl6pPr>
            <a:lvl7pPr marL="3072403" indent="0">
              <a:buNone/>
              <a:defRPr sz="1121"/>
            </a:lvl7pPr>
            <a:lvl8pPr marL="3584470" indent="0">
              <a:buNone/>
              <a:defRPr sz="1121"/>
            </a:lvl8pPr>
            <a:lvl9pPr marL="4096538" indent="0">
              <a:buNone/>
              <a:defRPr sz="112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4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79" y="487680"/>
            <a:ext cx="3170366" cy="1706880"/>
          </a:xfrm>
        </p:spPr>
        <p:txBody>
          <a:bodyPr anchor="b"/>
          <a:lstStyle>
            <a:lvl1pPr>
              <a:defRPr sz="358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78945" y="1053265"/>
            <a:ext cx="4976336" cy="5198533"/>
          </a:xfrm>
        </p:spPr>
        <p:txBody>
          <a:bodyPr anchor="t"/>
          <a:lstStyle>
            <a:lvl1pPr marL="0" indent="0">
              <a:buNone/>
              <a:defRPr sz="3584"/>
            </a:lvl1pPr>
            <a:lvl2pPr marL="512067" indent="0">
              <a:buNone/>
              <a:defRPr sz="3136"/>
            </a:lvl2pPr>
            <a:lvl3pPr marL="1024134" indent="0">
              <a:buNone/>
              <a:defRPr sz="2688"/>
            </a:lvl3pPr>
            <a:lvl4pPr marL="1536202" indent="0">
              <a:buNone/>
              <a:defRPr sz="2240"/>
            </a:lvl4pPr>
            <a:lvl5pPr marL="2048269" indent="0">
              <a:buNone/>
              <a:defRPr sz="2240"/>
            </a:lvl5pPr>
            <a:lvl6pPr marL="2560336" indent="0">
              <a:buNone/>
              <a:defRPr sz="2240"/>
            </a:lvl6pPr>
            <a:lvl7pPr marL="3072403" indent="0">
              <a:buNone/>
              <a:defRPr sz="2240"/>
            </a:lvl7pPr>
            <a:lvl8pPr marL="3584470" indent="0">
              <a:buNone/>
              <a:defRPr sz="2240"/>
            </a:lvl8pPr>
            <a:lvl9pPr marL="4096538" indent="0">
              <a:buNone/>
              <a:defRPr sz="224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079" y="2194560"/>
            <a:ext cx="3170366" cy="4065694"/>
          </a:xfrm>
        </p:spPr>
        <p:txBody>
          <a:bodyPr/>
          <a:lstStyle>
            <a:lvl1pPr marL="0" indent="0">
              <a:buNone/>
              <a:defRPr sz="1792"/>
            </a:lvl1pPr>
            <a:lvl2pPr marL="512067" indent="0">
              <a:buNone/>
              <a:defRPr sz="1569"/>
            </a:lvl2pPr>
            <a:lvl3pPr marL="1024134" indent="0">
              <a:buNone/>
              <a:defRPr sz="1344"/>
            </a:lvl3pPr>
            <a:lvl4pPr marL="1536202" indent="0">
              <a:buNone/>
              <a:defRPr sz="1121"/>
            </a:lvl4pPr>
            <a:lvl5pPr marL="2048269" indent="0">
              <a:buNone/>
              <a:defRPr sz="1121"/>
            </a:lvl5pPr>
            <a:lvl6pPr marL="2560336" indent="0">
              <a:buNone/>
              <a:defRPr sz="1121"/>
            </a:lvl6pPr>
            <a:lvl7pPr marL="3072403" indent="0">
              <a:buNone/>
              <a:defRPr sz="1121"/>
            </a:lvl7pPr>
            <a:lvl8pPr marL="3584470" indent="0">
              <a:buNone/>
              <a:defRPr sz="1121"/>
            </a:lvl8pPr>
            <a:lvl9pPr marL="4096538" indent="0">
              <a:buNone/>
              <a:defRPr sz="112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8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5800" y="389471"/>
            <a:ext cx="8478203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00" y="1947333"/>
            <a:ext cx="8478203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5799" y="6780118"/>
            <a:ext cx="22117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6122" y="6780118"/>
            <a:ext cx="3317558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296" y="6780118"/>
            <a:ext cx="22117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0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24134" rtl="0" eaLnBrk="1" latinLnBrk="0" hangingPunct="1">
        <a:lnSpc>
          <a:spcPct val="90000"/>
        </a:lnSpc>
        <a:spcBef>
          <a:spcPct val="0"/>
        </a:spcBef>
        <a:buNone/>
        <a:defRPr sz="49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5" indent="-256035" algn="l" defTabSz="1024134" rtl="0" eaLnBrk="1" latinLnBrk="0" hangingPunct="1">
        <a:lnSpc>
          <a:spcPct val="90000"/>
        </a:lnSpc>
        <a:spcBef>
          <a:spcPts val="112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1pPr>
      <a:lvl2pPr marL="768102" indent="-256035" algn="l" defTabSz="1024134" rtl="0" eaLnBrk="1" latinLnBrk="0" hangingPunct="1">
        <a:lnSpc>
          <a:spcPct val="90000"/>
        </a:lnSpc>
        <a:spcBef>
          <a:spcPts val="5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9" indent="-256035" algn="l" defTabSz="1024134" rtl="0" eaLnBrk="1" latinLnBrk="0" hangingPunct="1">
        <a:lnSpc>
          <a:spcPct val="90000"/>
        </a:lnSpc>
        <a:spcBef>
          <a:spcPts val="56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3pPr>
      <a:lvl4pPr marL="1792236" indent="-256035" algn="l" defTabSz="1024134" rtl="0" eaLnBrk="1" latinLnBrk="0" hangingPunct="1">
        <a:lnSpc>
          <a:spcPct val="90000"/>
        </a:lnSpc>
        <a:spcBef>
          <a:spcPts val="560"/>
        </a:spcBef>
        <a:buFont typeface="Arial" panose="020B0604020202020204" pitchFamily="34" charset="0"/>
        <a:buChar char="•"/>
        <a:defRPr sz="2017" kern="1200">
          <a:solidFill>
            <a:schemeClr val="tx1"/>
          </a:solidFill>
          <a:latin typeface="+mn-lt"/>
          <a:ea typeface="+mn-ea"/>
          <a:cs typeface="+mn-cs"/>
        </a:defRPr>
      </a:lvl4pPr>
      <a:lvl5pPr marL="2304303" indent="-256035" algn="l" defTabSz="1024134" rtl="0" eaLnBrk="1" latinLnBrk="0" hangingPunct="1">
        <a:lnSpc>
          <a:spcPct val="90000"/>
        </a:lnSpc>
        <a:spcBef>
          <a:spcPts val="560"/>
        </a:spcBef>
        <a:buFont typeface="Arial" panose="020B0604020202020204" pitchFamily="34" charset="0"/>
        <a:buChar char="•"/>
        <a:defRPr sz="2017" kern="1200">
          <a:solidFill>
            <a:schemeClr val="tx1"/>
          </a:solidFill>
          <a:latin typeface="+mn-lt"/>
          <a:ea typeface="+mn-ea"/>
          <a:cs typeface="+mn-cs"/>
        </a:defRPr>
      </a:lvl5pPr>
      <a:lvl6pPr marL="2816371" indent="-256035" algn="l" defTabSz="1024134" rtl="0" eaLnBrk="1" latinLnBrk="0" hangingPunct="1">
        <a:lnSpc>
          <a:spcPct val="90000"/>
        </a:lnSpc>
        <a:spcBef>
          <a:spcPts val="560"/>
        </a:spcBef>
        <a:buFont typeface="Arial" panose="020B0604020202020204" pitchFamily="34" charset="0"/>
        <a:buChar char="•"/>
        <a:defRPr sz="2017" kern="1200">
          <a:solidFill>
            <a:schemeClr val="tx1"/>
          </a:solidFill>
          <a:latin typeface="+mn-lt"/>
          <a:ea typeface="+mn-ea"/>
          <a:cs typeface="+mn-cs"/>
        </a:defRPr>
      </a:lvl6pPr>
      <a:lvl7pPr marL="3328438" indent="-256035" algn="l" defTabSz="1024134" rtl="0" eaLnBrk="1" latinLnBrk="0" hangingPunct="1">
        <a:lnSpc>
          <a:spcPct val="90000"/>
        </a:lnSpc>
        <a:spcBef>
          <a:spcPts val="560"/>
        </a:spcBef>
        <a:buFont typeface="Arial" panose="020B0604020202020204" pitchFamily="34" charset="0"/>
        <a:buChar char="•"/>
        <a:defRPr sz="2017" kern="1200">
          <a:solidFill>
            <a:schemeClr val="tx1"/>
          </a:solidFill>
          <a:latin typeface="+mn-lt"/>
          <a:ea typeface="+mn-ea"/>
          <a:cs typeface="+mn-cs"/>
        </a:defRPr>
      </a:lvl7pPr>
      <a:lvl8pPr marL="3840505" indent="-256035" algn="l" defTabSz="1024134" rtl="0" eaLnBrk="1" latinLnBrk="0" hangingPunct="1">
        <a:lnSpc>
          <a:spcPct val="90000"/>
        </a:lnSpc>
        <a:spcBef>
          <a:spcPts val="560"/>
        </a:spcBef>
        <a:buFont typeface="Arial" panose="020B0604020202020204" pitchFamily="34" charset="0"/>
        <a:buChar char="•"/>
        <a:defRPr sz="2017" kern="1200">
          <a:solidFill>
            <a:schemeClr val="tx1"/>
          </a:solidFill>
          <a:latin typeface="+mn-lt"/>
          <a:ea typeface="+mn-ea"/>
          <a:cs typeface="+mn-cs"/>
        </a:defRPr>
      </a:lvl8pPr>
      <a:lvl9pPr marL="4352572" indent="-256035" algn="l" defTabSz="1024134" rtl="0" eaLnBrk="1" latinLnBrk="0" hangingPunct="1">
        <a:lnSpc>
          <a:spcPct val="90000"/>
        </a:lnSpc>
        <a:spcBef>
          <a:spcPts val="560"/>
        </a:spcBef>
        <a:buFont typeface="Arial" panose="020B0604020202020204" pitchFamily="34" charset="0"/>
        <a:buChar char="•"/>
        <a:defRPr sz="20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4134" rtl="0" eaLnBrk="1" latinLnBrk="0" hangingPunct="1">
        <a:defRPr sz="2017" kern="1200">
          <a:solidFill>
            <a:schemeClr val="tx1"/>
          </a:solidFill>
          <a:latin typeface="+mn-lt"/>
          <a:ea typeface="+mn-ea"/>
          <a:cs typeface="+mn-cs"/>
        </a:defRPr>
      </a:lvl1pPr>
      <a:lvl2pPr marL="512067" algn="l" defTabSz="1024134" rtl="0" eaLnBrk="1" latinLnBrk="0" hangingPunct="1">
        <a:defRPr sz="2017" kern="1200">
          <a:solidFill>
            <a:schemeClr val="tx1"/>
          </a:solidFill>
          <a:latin typeface="+mn-lt"/>
          <a:ea typeface="+mn-ea"/>
          <a:cs typeface="+mn-cs"/>
        </a:defRPr>
      </a:lvl2pPr>
      <a:lvl3pPr marL="1024134" algn="l" defTabSz="1024134" rtl="0" eaLnBrk="1" latinLnBrk="0" hangingPunct="1">
        <a:defRPr sz="2017" kern="1200">
          <a:solidFill>
            <a:schemeClr val="tx1"/>
          </a:solidFill>
          <a:latin typeface="+mn-lt"/>
          <a:ea typeface="+mn-ea"/>
          <a:cs typeface="+mn-cs"/>
        </a:defRPr>
      </a:lvl3pPr>
      <a:lvl4pPr marL="1536202" algn="l" defTabSz="1024134" rtl="0" eaLnBrk="1" latinLnBrk="0" hangingPunct="1">
        <a:defRPr sz="2017" kern="1200">
          <a:solidFill>
            <a:schemeClr val="tx1"/>
          </a:solidFill>
          <a:latin typeface="+mn-lt"/>
          <a:ea typeface="+mn-ea"/>
          <a:cs typeface="+mn-cs"/>
        </a:defRPr>
      </a:lvl4pPr>
      <a:lvl5pPr marL="2048269" algn="l" defTabSz="1024134" rtl="0" eaLnBrk="1" latinLnBrk="0" hangingPunct="1">
        <a:defRPr sz="2017" kern="1200">
          <a:solidFill>
            <a:schemeClr val="tx1"/>
          </a:solidFill>
          <a:latin typeface="+mn-lt"/>
          <a:ea typeface="+mn-ea"/>
          <a:cs typeface="+mn-cs"/>
        </a:defRPr>
      </a:lvl5pPr>
      <a:lvl6pPr marL="2560336" algn="l" defTabSz="1024134" rtl="0" eaLnBrk="1" latinLnBrk="0" hangingPunct="1">
        <a:defRPr sz="2017" kern="1200">
          <a:solidFill>
            <a:schemeClr val="tx1"/>
          </a:solidFill>
          <a:latin typeface="+mn-lt"/>
          <a:ea typeface="+mn-ea"/>
          <a:cs typeface="+mn-cs"/>
        </a:defRPr>
      </a:lvl6pPr>
      <a:lvl7pPr marL="3072403" algn="l" defTabSz="1024134" rtl="0" eaLnBrk="1" latinLnBrk="0" hangingPunct="1">
        <a:defRPr sz="2017" kern="1200">
          <a:solidFill>
            <a:schemeClr val="tx1"/>
          </a:solidFill>
          <a:latin typeface="+mn-lt"/>
          <a:ea typeface="+mn-ea"/>
          <a:cs typeface="+mn-cs"/>
        </a:defRPr>
      </a:lvl7pPr>
      <a:lvl8pPr marL="3584470" algn="l" defTabSz="1024134" rtl="0" eaLnBrk="1" latinLnBrk="0" hangingPunct="1">
        <a:defRPr sz="2017" kern="1200">
          <a:solidFill>
            <a:schemeClr val="tx1"/>
          </a:solidFill>
          <a:latin typeface="+mn-lt"/>
          <a:ea typeface="+mn-ea"/>
          <a:cs typeface="+mn-cs"/>
        </a:defRPr>
      </a:lvl8pPr>
      <a:lvl9pPr marL="4096538" algn="l" defTabSz="1024134" rtl="0" eaLnBrk="1" latinLnBrk="0" hangingPunct="1">
        <a:defRPr sz="20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5799" y="389468"/>
            <a:ext cx="8478203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99" y="1947333"/>
            <a:ext cx="8478203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5799" y="6780108"/>
            <a:ext cx="22117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6121" y="6780108"/>
            <a:ext cx="3317558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296" y="6780108"/>
            <a:ext cx="22117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59683-00B4-4106-94BE-DCBE47523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7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534" y="4760475"/>
            <a:ext cx="9200479" cy="1822473"/>
          </a:xfrm>
          <a:prstGeom prst="rect">
            <a:avLst/>
          </a:prstGeom>
        </p:spPr>
        <p:txBody>
          <a:bodyPr wrap="square" lIns="97969" tIns="48984" rIns="97969" bIns="48984">
            <a:spAutoFit/>
          </a:bodyPr>
          <a:lstStyle/>
          <a:p>
            <a:pPr algn="ctr"/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DELAC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January 14, 2015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407" y="1036503"/>
            <a:ext cx="8928735" cy="3792243"/>
          </a:xfrm>
          <a:prstGeom prst="rect">
            <a:avLst/>
          </a:prstGeom>
          <a:noFill/>
        </p:spPr>
        <p:txBody>
          <a:bodyPr wrap="square" lIns="97969" tIns="48984" rIns="97969" bIns="4898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atin typeface="Arial Black" pitchFamily="34" charset="0"/>
              </a:rPr>
              <a:t>The </a:t>
            </a:r>
            <a:r>
              <a:rPr lang="en-US" sz="4000" b="1" dirty="0">
                <a:latin typeface="Arial Black" pitchFamily="34" charset="0"/>
              </a:rPr>
              <a:t>N</a:t>
            </a:r>
            <a:r>
              <a:rPr lang="en-US" sz="4000" b="1" dirty="0" smtClean="0">
                <a:latin typeface="Arial Black" pitchFamily="34" charset="0"/>
              </a:rPr>
              <a:t>ew CA                     English Language Arts/   English Language Development  </a:t>
            </a:r>
            <a:r>
              <a:rPr lang="en-US" sz="4000" b="1" dirty="0" smtClean="0">
                <a:latin typeface="Arial Black" pitchFamily="34" charset="0"/>
              </a:rPr>
              <a:t>Framework</a:t>
            </a:r>
            <a:endParaRPr lang="en-US" sz="4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5013" y="2644243"/>
            <a:ext cx="8603673" cy="4029693"/>
          </a:xfrm>
          <a:prstGeom prst="rect">
            <a:avLst/>
          </a:prstGeom>
        </p:spPr>
        <p:txBody>
          <a:bodyPr/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dirty="0" smtClean="0"/>
              <a:t>Provides instructional guidance and lesson ideas for </a:t>
            </a:r>
            <a:r>
              <a:rPr lang="en-US" sz="3600" dirty="0" smtClean="0"/>
              <a:t>teachers of Transitional Kindergarten-12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 </a:t>
            </a:r>
          </a:p>
          <a:p>
            <a:pPr>
              <a:lnSpc>
                <a:spcPct val="100000"/>
              </a:lnSpc>
            </a:pPr>
            <a:r>
              <a:rPr lang="en-US" sz="3600" dirty="0" smtClean="0"/>
              <a:t>Translates </a:t>
            </a:r>
            <a:r>
              <a:rPr lang="en-US" sz="3600" dirty="0" smtClean="0"/>
              <a:t>research into </a:t>
            </a:r>
            <a:r>
              <a:rPr lang="en-US" sz="3600" dirty="0" smtClean="0"/>
              <a:t>classroom practice </a:t>
            </a:r>
            <a:endParaRPr lang="en-US" sz="3600" dirty="0" smtClean="0"/>
          </a:p>
          <a:p>
            <a:pPr>
              <a:lnSpc>
                <a:spcPct val="100000"/>
              </a:lnSpc>
            </a:pPr>
            <a:r>
              <a:rPr lang="en-US" sz="3600" dirty="0" smtClean="0"/>
              <a:t>Guides professional learning and leadership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75013" y="1211696"/>
            <a:ext cx="8787740" cy="971550"/>
          </a:xfrm>
          <a:prstGeom prst="rect">
            <a:avLst/>
          </a:prstGeom>
        </p:spPr>
        <p:txBody>
          <a:bodyPr/>
          <a:lstStyle>
            <a:lvl1pPr algn="l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What’s the Purpose of the </a:t>
            </a:r>
            <a:br>
              <a:rPr lang="en-US" sz="4000" b="1" dirty="0" smtClean="0"/>
            </a:br>
            <a:r>
              <a:rPr lang="en-US" sz="4000" b="1" dirty="0" smtClean="0"/>
              <a:t>ELA/ELD Framework?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335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454231" y="2435597"/>
            <a:ext cx="9129156" cy="4250211"/>
          </a:xfrm>
          <a:prstGeom prst="rect">
            <a:avLst/>
          </a:prstGeom>
        </p:spPr>
        <p:txBody>
          <a:bodyPr/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3600" dirty="0" smtClean="0"/>
              <a:t>Integrates the CA </a:t>
            </a:r>
            <a:r>
              <a:rPr lang="en-US" sz="3600" dirty="0" smtClean="0"/>
              <a:t>Common Core State Standards </a:t>
            </a:r>
            <a:r>
              <a:rPr lang="en-US" sz="3600" dirty="0" smtClean="0"/>
              <a:t>for </a:t>
            </a:r>
            <a:r>
              <a:rPr lang="en-US" sz="3600" dirty="0" smtClean="0"/>
              <a:t>English Language Arts/Literacy </a:t>
            </a:r>
            <a:r>
              <a:rPr lang="en-US" sz="3600" i="1" u="sng" dirty="0" smtClean="0"/>
              <a:t>and</a:t>
            </a:r>
            <a:r>
              <a:rPr lang="en-US" sz="3600" dirty="0" smtClean="0"/>
              <a:t> </a:t>
            </a:r>
            <a:r>
              <a:rPr lang="en-US" sz="3600" dirty="0" smtClean="0"/>
              <a:t>the CA English Language Development (ELD) Standards </a:t>
            </a:r>
          </a:p>
          <a:p>
            <a:pPr>
              <a:spcAft>
                <a:spcPts val="600"/>
              </a:spcAft>
              <a:defRPr/>
            </a:pPr>
            <a:r>
              <a:rPr lang="en-US" sz="3600" dirty="0" smtClean="0"/>
              <a:t>Cross-disciplinary </a:t>
            </a:r>
            <a:r>
              <a:rPr lang="en-US" sz="3600" dirty="0" smtClean="0"/>
              <a:t>focus – Integration of content and literacy</a:t>
            </a:r>
          </a:p>
          <a:p>
            <a:pPr>
              <a:spcAft>
                <a:spcPts val="600"/>
              </a:spcAft>
              <a:defRPr/>
            </a:pPr>
            <a:r>
              <a:rPr lang="en-US" sz="3600" dirty="0" smtClean="0"/>
              <a:t>Equity for all students is emphasized</a:t>
            </a:r>
            <a:endParaRPr lang="en-US" sz="3600" dirty="0" smtClean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622052" y="1120074"/>
            <a:ext cx="8013700" cy="791853"/>
          </a:xfrm>
          <a:prstGeom prst="rect">
            <a:avLst/>
          </a:prstGeom>
        </p:spPr>
        <p:txBody>
          <a:bodyPr/>
          <a:lstStyle>
            <a:lvl1pPr algn="l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What’s New &amp; Interesting in </a:t>
            </a:r>
            <a:br>
              <a:rPr lang="en-US" sz="3600" b="1" dirty="0" smtClean="0"/>
            </a:br>
            <a:r>
              <a:rPr lang="en-US" sz="3600" b="1" dirty="0" smtClean="0"/>
              <a:t>THIS FRAMEWORK?</a:t>
            </a:r>
          </a:p>
        </p:txBody>
      </p:sp>
    </p:spTree>
    <p:extLst>
      <p:ext uri="{BB962C8B-B14F-4D97-AF65-F5344CB8AC3E}">
        <p14:creationId xmlns:p14="http://schemas.microsoft.com/office/powerpoint/2010/main" val="17855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1064" y="1029084"/>
            <a:ext cx="8988468" cy="10108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/>
              <a:t>Integrated &amp; Designated ELD: </a:t>
            </a:r>
            <a:br>
              <a:rPr lang="en-US" sz="3200" b="1" dirty="0" smtClean="0"/>
            </a:br>
            <a:r>
              <a:rPr lang="en-US" sz="3200" b="1" dirty="0" smtClean="0"/>
              <a:t>Working in Tandem</a:t>
            </a:r>
            <a:endParaRPr lang="en-US" sz="3200" b="1" dirty="0"/>
          </a:p>
        </p:txBody>
      </p:sp>
      <p:sp>
        <p:nvSpPr>
          <p:cNvPr id="3" name="Text Placeholder 6"/>
          <p:cNvSpPr txBox="1">
            <a:spLocks/>
          </p:cNvSpPr>
          <p:nvPr/>
        </p:nvSpPr>
        <p:spPr>
          <a:xfrm>
            <a:off x="1688795" y="2014915"/>
            <a:ext cx="6635750" cy="342900"/>
          </a:xfrm>
          <a:prstGeom prst="rect">
            <a:avLst/>
          </a:prstGeom>
        </p:spPr>
        <p:txBody>
          <a:bodyPr/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Both/And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619822" y="2612710"/>
            <a:ext cx="3765636" cy="404761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i="1" dirty="0" smtClean="0"/>
              <a:t>Integrated ELD: </a:t>
            </a:r>
            <a:r>
              <a:rPr lang="en-US" sz="3200" dirty="0" smtClean="0"/>
              <a:t>All teachers with ELs in their classrooms use the CA ELD Standards </a:t>
            </a:r>
            <a:r>
              <a:rPr lang="en-US" sz="3200" i="1" dirty="0" smtClean="0"/>
              <a:t>in tandem with</a:t>
            </a:r>
            <a:r>
              <a:rPr lang="en-US" sz="3200" dirty="0" smtClean="0"/>
              <a:t> the CA CCSS for ELA/Literacy and other content standards.</a:t>
            </a:r>
            <a:endParaRPr lang="en-US" sz="32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510147" y="2612708"/>
            <a:ext cx="3613236" cy="404761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/>
              <a:t>Designated ELD</a:t>
            </a:r>
            <a:r>
              <a:rPr lang="en-US" b="1" dirty="0" smtClean="0"/>
              <a:t>: </a:t>
            </a:r>
            <a:r>
              <a:rPr lang="en-US" dirty="0" smtClean="0"/>
              <a:t>Teachers use the CA ELD Standards as the focal standards in ways that build </a:t>
            </a:r>
            <a:r>
              <a:rPr lang="en-US" i="1" dirty="0" smtClean="0"/>
              <a:t>into and from content instruction</a:t>
            </a:r>
            <a:r>
              <a:rPr lang="en-US" dirty="0" smtClean="0"/>
              <a:t>.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565340" y="3578100"/>
            <a:ext cx="882662" cy="484632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565339" y="4724212"/>
            <a:ext cx="882663" cy="484632"/>
          </a:xfrm>
          <a:prstGeom prst="lef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7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483919" y="1248051"/>
            <a:ext cx="8686800" cy="1032741"/>
          </a:xfrm>
          <a:prstGeom prst="rect">
            <a:avLst/>
          </a:prstGeom>
        </p:spPr>
        <p:txBody>
          <a:bodyPr/>
          <a:lstStyle>
            <a:lvl1pPr algn="l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What California, including Sacramento City Unified, has been doing:</a:t>
            </a:r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273132" y="1936417"/>
            <a:ext cx="9108374" cy="3913188"/>
          </a:xfrm>
          <a:prstGeom prst="rect">
            <a:avLst/>
          </a:prstGeom>
        </p:spPr>
        <p:txBody>
          <a:bodyPr/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Most schools p</a:t>
            </a:r>
            <a:r>
              <a:rPr lang="en-US" dirty="0" smtClean="0"/>
              <a:t>rovide ELD using ELD </a:t>
            </a:r>
            <a:r>
              <a:rPr lang="en-US" dirty="0" smtClean="0"/>
              <a:t>programs that are separate from the rest of the curriculum.  In Sacramento City Unified, we use: </a:t>
            </a:r>
          </a:p>
          <a:p>
            <a:pPr>
              <a:defRPr/>
            </a:pPr>
            <a:r>
              <a:rPr lang="en-US" dirty="0" smtClean="0"/>
              <a:t>Moving Into English (Grades K-3)</a:t>
            </a:r>
          </a:p>
          <a:p>
            <a:pPr>
              <a:defRPr/>
            </a:pPr>
            <a:r>
              <a:rPr lang="en-US" dirty="0" smtClean="0"/>
              <a:t>Avenues (Grades 4-6)</a:t>
            </a:r>
          </a:p>
          <a:p>
            <a:pPr>
              <a:defRPr/>
            </a:pPr>
            <a:r>
              <a:rPr lang="en-US" dirty="0" smtClean="0"/>
              <a:t>English to a Beat (Newcomers in K-6)</a:t>
            </a:r>
          </a:p>
          <a:p>
            <a:pPr>
              <a:defRPr/>
            </a:pPr>
            <a:r>
              <a:rPr lang="en-US" dirty="0" smtClean="0"/>
              <a:t>Open Court English Learner Support Guide (Grades K-6)</a:t>
            </a:r>
          </a:p>
          <a:p>
            <a:pPr>
              <a:defRPr/>
            </a:pPr>
            <a:r>
              <a:rPr lang="en-US" dirty="0" smtClean="0"/>
              <a:t>High Point (Grades 7-8)</a:t>
            </a:r>
          </a:p>
          <a:p>
            <a:pPr>
              <a:defRPr/>
            </a:pPr>
            <a:r>
              <a:rPr lang="en-US" dirty="0" smtClean="0"/>
              <a:t>Visions (Grades 9-12)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179034"/>
              </p:ext>
            </p:extLst>
          </p:nvPr>
        </p:nvGraphicFramePr>
        <p:xfrm>
          <a:off x="115478" y="3607506"/>
          <a:ext cx="7928506" cy="370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6083300" imgH="2844800" progId="Word.Document.12">
                  <p:embed/>
                </p:oleObj>
              </mc:Choice>
              <mc:Fallback>
                <p:oleObj name="Document" r:id="rId3" imgW="6083300" imgH="284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478" y="3607506"/>
                        <a:ext cx="7928506" cy="3707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8856" y="2475994"/>
            <a:ext cx="8841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Example</a:t>
            </a:r>
            <a:r>
              <a:rPr lang="en-US" sz="2400" dirty="0" smtClean="0"/>
              <a:t> 1:  Reconstructing a text after listening multiple times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Example 2:  How to  </a:t>
            </a:r>
            <a:r>
              <a:rPr lang="en-US" sz="2400" dirty="0" smtClean="0"/>
              <a:t>organize </a:t>
            </a:r>
            <a:r>
              <a:rPr lang="en-US" sz="2400" dirty="0" smtClean="0"/>
              <a:t>a report on </a:t>
            </a:r>
            <a:r>
              <a:rPr lang="en-US" sz="2400" dirty="0" smtClean="0"/>
              <a:t>freshwater ecosystems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8" y="1063737"/>
            <a:ext cx="7302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Examples of </a:t>
            </a:r>
            <a:r>
              <a:rPr lang="en-US" sz="3200" b="1" u="sng" dirty="0" smtClean="0"/>
              <a:t>Designated</a:t>
            </a:r>
            <a:r>
              <a:rPr lang="en-US" sz="3200" dirty="0" smtClean="0"/>
              <a:t> ELD Lessons during </a:t>
            </a:r>
            <a:r>
              <a:rPr lang="en-US" sz="3200" dirty="0" smtClean="0"/>
              <a:t>a 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 Science </a:t>
            </a:r>
            <a:r>
              <a:rPr lang="en-US" sz="3200" dirty="0" smtClean="0"/>
              <a:t>Unit on </a:t>
            </a:r>
            <a:r>
              <a:rPr lang="en-US" sz="3200" dirty="0" smtClean="0"/>
              <a:t>Freshwater Ecosystems</a:t>
            </a:r>
            <a:endParaRPr lang="en-US" sz="32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703" y="295011"/>
            <a:ext cx="2071407" cy="15535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9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8" y="1063737"/>
            <a:ext cx="7302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Examples of </a:t>
            </a:r>
            <a:r>
              <a:rPr lang="en-US" sz="3200" b="1" u="sng" dirty="0" smtClean="0"/>
              <a:t>Designated</a:t>
            </a:r>
            <a:r>
              <a:rPr lang="en-US" sz="3200" dirty="0" smtClean="0"/>
              <a:t> ELD Lessons during </a:t>
            </a:r>
            <a:r>
              <a:rPr lang="en-US" sz="3200" dirty="0" smtClean="0"/>
              <a:t>a 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 Science </a:t>
            </a:r>
            <a:r>
              <a:rPr lang="en-US" sz="3200" dirty="0" smtClean="0"/>
              <a:t>Unit on </a:t>
            </a:r>
            <a:r>
              <a:rPr lang="en-US" sz="3200" dirty="0" smtClean="0"/>
              <a:t>Freshwater Ecosystems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0969" y="2606612"/>
            <a:ext cx="88416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</a:t>
            </a:r>
            <a:r>
              <a:rPr lang="en-US" sz="2400" dirty="0" smtClean="0"/>
              <a:t> 1:  How writers use particular words to help readers connect ideas in informational text (Cohesion) </a:t>
            </a:r>
          </a:p>
          <a:p>
            <a:endParaRPr lang="en-US" sz="2400" dirty="0" smtClean="0"/>
          </a:p>
          <a:p>
            <a:r>
              <a:rPr lang="en-US" sz="2400" dirty="0" smtClean="0"/>
              <a:t>Example 2:  How to  use these words to provide cohesion when writing your own informational text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891824"/>
              </p:ext>
            </p:extLst>
          </p:nvPr>
        </p:nvGraphicFramePr>
        <p:xfrm>
          <a:off x="1927239" y="4752889"/>
          <a:ext cx="56261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5626100" imgH="2578100" progId="Word.Document.12">
                  <p:embed/>
                </p:oleObj>
              </mc:Choice>
              <mc:Fallback>
                <p:oleObj name="Document" r:id="rId3" imgW="5626100" imgH="2578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7239" y="4752889"/>
                        <a:ext cx="5626100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703" y="295011"/>
            <a:ext cx="2071407" cy="15535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6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82" y="1436914"/>
            <a:ext cx="92390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SCUSD has already: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Created a three-year implementation plan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Begun providing professional learning for       teachers, principals and district leaders</a:t>
            </a:r>
          </a:p>
          <a:p>
            <a:r>
              <a:rPr lang="en-US" sz="4000" b="1" dirty="0" smtClean="0"/>
              <a:t>Next steps: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Expand professional learning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Revise the SCUSD EL Master Plan to reflect recommended changes for the instructional and professional development programs  </a:t>
            </a:r>
          </a:p>
          <a:p>
            <a:endParaRPr lang="en-US" sz="3200" dirty="0" smtClean="0"/>
          </a:p>
        </p:txBody>
      </p:sp>
      <p:pic>
        <p:nvPicPr>
          <p:cNvPr id="3081" name="Picture 9" descr="http://www.firstbaptistcatoosa.com/wp-content/uploads/2014/12/Next-Ste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01" y="249382"/>
            <a:ext cx="2617083" cy="15911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3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766" y="1246909"/>
            <a:ext cx="87046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We need your help: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/>
              <a:t>Participate in the parent/community committee that will help revise the master plan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/>
              <a:t>Find out how the ELAC at your child’s school can help with the transition to the new model of ELD.  The transition may require investments of time and money.</a:t>
            </a:r>
            <a:endParaRPr lang="en-US" sz="4000" dirty="0"/>
          </a:p>
        </p:txBody>
      </p:sp>
      <p:pic>
        <p:nvPicPr>
          <p:cNvPr id="4098" name="Picture 2" descr="http://commongoodvt.org/wp-content/uploads/sites/2/2013/10/gbm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93" y="308758"/>
            <a:ext cx="1678132" cy="167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6789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16479</TotalTime>
  <Words>401</Words>
  <Application>Microsoft Office PowerPoint</Application>
  <PresentationFormat>Custom</PresentationFormat>
  <Paragraphs>46</Paragraphs>
  <Slides>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1_Office Theme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A. Forrest</dc:creator>
  <cp:lastModifiedBy>Admin</cp:lastModifiedBy>
  <cp:revision>846</cp:revision>
  <cp:lastPrinted>2014-12-04T19:44:13Z</cp:lastPrinted>
  <dcterms:created xsi:type="dcterms:W3CDTF">2013-05-24T21:33:12Z</dcterms:created>
  <dcterms:modified xsi:type="dcterms:W3CDTF">2015-01-06T16:48:54Z</dcterms:modified>
</cp:coreProperties>
</file>