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0"/>
  </p:notesMasterIdLst>
  <p:handoutMasterIdLst>
    <p:handoutMasterId r:id="rId11"/>
  </p:handoutMasterIdLst>
  <p:sldIdLst>
    <p:sldId id="563" r:id="rId3"/>
    <p:sldId id="609" r:id="rId4"/>
    <p:sldId id="575" r:id="rId5"/>
    <p:sldId id="610" r:id="rId6"/>
    <p:sldId id="599" r:id="rId7"/>
    <p:sldId id="602" r:id="rId8"/>
    <p:sldId id="601" r:id="rId9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9" autoAdjust="0"/>
    <p:restoredTop sz="97557" autoAdjust="0"/>
  </p:normalViewPr>
  <p:slideViewPr>
    <p:cSldViewPr snapToGrid="0">
      <p:cViewPr>
        <p:scale>
          <a:sx n="80" d="100"/>
          <a:sy n="80" d="100"/>
        </p:scale>
        <p:origin x="-1134" y="-8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310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8/9/2015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8/9/2015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sd.edu/el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8"/>
            <a:ext cx="8355330" cy="54848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Advanced Summer Institute</a:t>
            </a:r>
            <a:br>
              <a:rPr lang="en-US" sz="4400" dirty="0" smtClean="0"/>
            </a:br>
            <a:r>
              <a:rPr lang="en-US" sz="4400" dirty="0" smtClean="0"/>
              <a:t>August 3, 2015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90057"/>
            <a:ext cx="9829800" cy="3978234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r>
              <a:rPr lang="en-US" sz="3200" smtClean="0"/>
              <a:t>Monday Morning </a:t>
            </a:r>
            <a:r>
              <a:rPr lang="en-US" sz="3200" dirty="0" smtClean="0"/>
              <a:t>Session</a:t>
            </a:r>
          </a:p>
          <a:p>
            <a:endParaRPr lang="en-US" sz="3200" dirty="0"/>
          </a:p>
          <a:p>
            <a:r>
              <a:rPr lang="en-US" sz="3200" dirty="0" smtClean="0"/>
              <a:t>Literacy Block Components</a:t>
            </a:r>
          </a:p>
          <a:p>
            <a:r>
              <a:rPr lang="en-US" sz="3200" dirty="0" smtClean="0"/>
              <a:t>Grid and Curriculum Map Unit</a:t>
            </a:r>
          </a:p>
          <a:p>
            <a:r>
              <a:rPr lang="en-US" sz="3200" dirty="0" smtClean="0"/>
              <a:t>Scheduling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1796704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360" y="3334747"/>
            <a:ext cx="8596770" cy="548486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WELCOME!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18857"/>
            <a:ext cx="9829800" cy="2256312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Please</a:t>
            </a:r>
          </a:p>
          <a:p>
            <a:r>
              <a:rPr lang="en-US" sz="3200" dirty="0" smtClean="0"/>
              <a:t>Sign in</a:t>
            </a:r>
          </a:p>
          <a:p>
            <a:r>
              <a:rPr lang="en-US" sz="3200" dirty="0" smtClean="0"/>
              <a:t>Enjoy Potluck</a:t>
            </a:r>
          </a:p>
          <a:p>
            <a:r>
              <a:rPr lang="en-US" sz="3200" dirty="0" smtClean="0"/>
              <a:t>Sit with with your grade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2105463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6909" y="771896"/>
            <a:ext cx="76358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Advanced Summer Institute</a:t>
            </a:r>
            <a:br>
              <a:rPr lang="en-US" sz="4400" dirty="0"/>
            </a:br>
            <a:r>
              <a:rPr lang="en-US" sz="3200" dirty="0"/>
              <a:t>August 3, 2015</a:t>
            </a:r>
          </a:p>
        </p:txBody>
      </p:sp>
    </p:spTree>
    <p:extLst>
      <p:ext uri="{BB962C8B-B14F-4D97-AF65-F5344CB8AC3E}">
        <p14:creationId xmlns:p14="http://schemas.microsoft.com/office/powerpoint/2010/main" val="40339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4" y="1299010"/>
            <a:ext cx="8075220" cy="6175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    THANK YOU, HOLLYWOOD PARK for hosting!</a:t>
            </a:r>
          </a:p>
          <a:p>
            <a:endParaRPr lang="en-US" sz="2800" i="1" dirty="0"/>
          </a:p>
          <a:p>
            <a:r>
              <a:rPr lang="en-US" sz="2800" i="1" dirty="0"/>
              <a:t>Norms, Business…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Cell phone check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Safe &amp; risk-taking learning environment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Air time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Grade-level </a:t>
            </a:r>
            <a:r>
              <a:rPr lang="en-US" sz="2400" dirty="0"/>
              <a:t>partners &amp; working with your </a:t>
            </a:r>
            <a:r>
              <a:rPr lang="en-US" sz="2400" dirty="0" smtClean="0"/>
              <a:t>partner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PPT and handouts will go on our webpage: </a:t>
            </a:r>
            <a:r>
              <a:rPr lang="en-US" sz="2400" dirty="0" smtClean="0">
                <a:hlinkClick r:id="rId3"/>
              </a:rPr>
              <a:t>www.scusd.edu/ela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9405" y="1235033"/>
            <a:ext cx="76239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FEEDBACK, PLEASE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GRID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Curriculum Map Unit of Study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 smtClean="0"/>
              <a:t>Turn in your feedback sheet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dirty="0" smtClean="0"/>
          </a:p>
          <a:p>
            <a:pPr algn="ctr"/>
            <a:r>
              <a:rPr lang="en-US" sz="3600" i="1" dirty="0" smtClean="0"/>
              <a:t>thank you!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962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9" y="1299010"/>
            <a:ext cx="6913136" cy="580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Monday Morning </a:t>
            </a:r>
          </a:p>
          <a:p>
            <a:pPr algn="ctr"/>
            <a:r>
              <a:rPr lang="en-US" sz="3600" dirty="0" smtClean="0"/>
              <a:t>SESSION OUTCOMES</a:t>
            </a:r>
          </a:p>
          <a:p>
            <a:pPr algn="ctr"/>
            <a:r>
              <a:rPr lang="en-US" sz="2800" i="1" dirty="0"/>
              <a:t>grow our understandings of…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The slightly-revised Literacy Block Components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The revised GRID, implications for scheduling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Daily/weekly scheduling possibilities (video)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1306286"/>
            <a:ext cx="8680863" cy="48320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Scheduling Ideas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b="1" i="1" dirty="0" smtClean="0"/>
              <a:t>Brainstorm</a:t>
            </a:r>
          </a:p>
          <a:p>
            <a:pPr algn="ctr"/>
            <a:endParaRPr lang="en-US" sz="4400" b="1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i="1" dirty="0" smtClean="0"/>
              <a:t>Assign a chart maker/scribe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i="1" dirty="0" smtClean="0"/>
              <a:t>Anything goes, quick, don’t stop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i="1" dirty="0" smtClean="0"/>
              <a:t>List without judgement/analysis</a:t>
            </a:r>
          </a:p>
        </p:txBody>
      </p:sp>
    </p:spTree>
    <p:extLst>
      <p:ext uri="{BB962C8B-B14F-4D97-AF65-F5344CB8AC3E}">
        <p14:creationId xmlns:p14="http://schemas.microsoft.com/office/powerpoint/2010/main" val="14452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647" y="1805049"/>
            <a:ext cx="6531428" cy="98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388" y="1341911"/>
            <a:ext cx="88471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BREAKOUT SESSIONS</a:t>
            </a:r>
          </a:p>
          <a:p>
            <a:pPr algn="ctr"/>
            <a:r>
              <a:rPr lang="en-US" sz="3600" b="1" dirty="0" smtClean="0"/>
              <a:t>9:30-2:30</a:t>
            </a:r>
          </a:p>
          <a:p>
            <a:pPr algn="ctr"/>
            <a:r>
              <a:rPr lang="en-US" sz="3600" b="1" dirty="0" smtClean="0"/>
              <a:t>(One hour lunch, 11:30 – 12:30)</a:t>
            </a:r>
          </a:p>
          <a:p>
            <a:pPr algn="ctr"/>
            <a:endParaRPr lang="en-US" sz="3600" b="1" dirty="0"/>
          </a:p>
          <a:p>
            <a:r>
              <a:rPr lang="en-US" sz="3600" b="1" dirty="0" smtClean="0"/>
              <a:t>GENRE – </a:t>
            </a:r>
            <a:r>
              <a:rPr lang="en-US" sz="3600" b="1" i="1" dirty="0" smtClean="0"/>
              <a:t>room 8 </a:t>
            </a:r>
            <a:r>
              <a:rPr lang="en-US" sz="3600" b="1" dirty="0" smtClean="0"/>
              <a:t>– library</a:t>
            </a:r>
          </a:p>
          <a:p>
            <a:endParaRPr lang="en-US" sz="3600" b="1" dirty="0"/>
          </a:p>
          <a:p>
            <a:r>
              <a:rPr lang="en-US" sz="3600" b="1" dirty="0" smtClean="0"/>
              <a:t>ASSESSMENT for GUIDED READING – </a:t>
            </a:r>
            <a:r>
              <a:rPr lang="en-US" sz="3600" b="1" i="1" dirty="0" smtClean="0"/>
              <a:t>room 10</a:t>
            </a:r>
          </a:p>
          <a:p>
            <a:endParaRPr lang="en-US" sz="3600" b="1" dirty="0"/>
          </a:p>
          <a:p>
            <a:r>
              <a:rPr lang="en-US" sz="3600" b="1" dirty="0" smtClean="0"/>
              <a:t>GRAMMAR – </a:t>
            </a:r>
            <a:r>
              <a:rPr lang="en-US" sz="3600" b="1" i="1" dirty="0" smtClean="0"/>
              <a:t>room 11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786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14792</TotalTime>
  <Words>167</Words>
  <Application>Microsoft Office PowerPoint</Application>
  <PresentationFormat>Custom</PresentationFormat>
  <Paragraphs>69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Office Theme</vt:lpstr>
      <vt:lpstr>Advanced Summer Institute August 3, 2015</vt:lpstr>
      <vt:lpstr>   WELCOME!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710</cp:revision>
  <cp:lastPrinted>2014-05-29T19:01:58Z</cp:lastPrinted>
  <dcterms:created xsi:type="dcterms:W3CDTF">2013-05-24T21:33:12Z</dcterms:created>
  <dcterms:modified xsi:type="dcterms:W3CDTF">2015-08-09T14:57:46Z</dcterms:modified>
</cp:coreProperties>
</file>