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08" r:id="rId2"/>
  </p:sldMasterIdLst>
  <p:notesMasterIdLst>
    <p:notesMasterId r:id="rId10"/>
  </p:notesMasterIdLst>
  <p:handoutMasterIdLst>
    <p:handoutMasterId r:id="rId11"/>
  </p:handoutMasterIdLst>
  <p:sldIdLst>
    <p:sldId id="622" r:id="rId3"/>
    <p:sldId id="669" r:id="rId4"/>
    <p:sldId id="716" r:id="rId5"/>
    <p:sldId id="708" r:id="rId6"/>
    <p:sldId id="713" r:id="rId7"/>
    <p:sldId id="718" r:id="rId8"/>
    <p:sldId id="714" r:id="rId9"/>
  </p:sldIdLst>
  <p:sldSz cx="9829800" cy="7315200"/>
  <p:notesSz cx="6950075" cy="9236075"/>
  <p:defaultTextStyle>
    <a:defPPr>
      <a:defRPr lang="en-US"/>
    </a:defPPr>
    <a:lvl1pPr marL="0" algn="l" defTabSz="979600" rtl="0" eaLnBrk="1" latinLnBrk="0" hangingPunct="1">
      <a:defRPr sz="1929" kern="1200">
        <a:solidFill>
          <a:schemeClr val="tx1"/>
        </a:solidFill>
        <a:latin typeface="+mn-lt"/>
        <a:ea typeface="+mn-ea"/>
        <a:cs typeface="+mn-cs"/>
      </a:defRPr>
    </a:lvl1pPr>
    <a:lvl2pPr marL="489800" algn="l" defTabSz="979600" rtl="0" eaLnBrk="1" latinLnBrk="0" hangingPunct="1">
      <a:defRPr sz="1929" kern="1200">
        <a:solidFill>
          <a:schemeClr val="tx1"/>
        </a:solidFill>
        <a:latin typeface="+mn-lt"/>
        <a:ea typeface="+mn-ea"/>
        <a:cs typeface="+mn-cs"/>
      </a:defRPr>
    </a:lvl2pPr>
    <a:lvl3pPr marL="979600" algn="l" defTabSz="979600" rtl="0" eaLnBrk="1" latinLnBrk="0" hangingPunct="1">
      <a:defRPr sz="1929" kern="1200">
        <a:solidFill>
          <a:schemeClr val="tx1"/>
        </a:solidFill>
        <a:latin typeface="+mn-lt"/>
        <a:ea typeface="+mn-ea"/>
        <a:cs typeface="+mn-cs"/>
      </a:defRPr>
    </a:lvl3pPr>
    <a:lvl4pPr marL="1469400" algn="l" defTabSz="979600" rtl="0" eaLnBrk="1" latinLnBrk="0" hangingPunct="1">
      <a:defRPr sz="1929" kern="1200">
        <a:solidFill>
          <a:schemeClr val="tx1"/>
        </a:solidFill>
        <a:latin typeface="+mn-lt"/>
        <a:ea typeface="+mn-ea"/>
        <a:cs typeface="+mn-cs"/>
      </a:defRPr>
    </a:lvl4pPr>
    <a:lvl5pPr marL="1959202" algn="l" defTabSz="979600" rtl="0" eaLnBrk="1" latinLnBrk="0" hangingPunct="1">
      <a:defRPr sz="1929" kern="1200">
        <a:solidFill>
          <a:schemeClr val="tx1"/>
        </a:solidFill>
        <a:latin typeface="+mn-lt"/>
        <a:ea typeface="+mn-ea"/>
        <a:cs typeface="+mn-cs"/>
      </a:defRPr>
    </a:lvl5pPr>
    <a:lvl6pPr marL="2449003" algn="l" defTabSz="979600" rtl="0" eaLnBrk="1" latinLnBrk="0" hangingPunct="1">
      <a:defRPr sz="1929" kern="1200">
        <a:solidFill>
          <a:schemeClr val="tx1"/>
        </a:solidFill>
        <a:latin typeface="+mn-lt"/>
        <a:ea typeface="+mn-ea"/>
        <a:cs typeface="+mn-cs"/>
      </a:defRPr>
    </a:lvl6pPr>
    <a:lvl7pPr marL="2938803" algn="l" defTabSz="979600" rtl="0" eaLnBrk="1" latinLnBrk="0" hangingPunct="1">
      <a:defRPr sz="1929" kern="1200">
        <a:solidFill>
          <a:schemeClr val="tx1"/>
        </a:solidFill>
        <a:latin typeface="+mn-lt"/>
        <a:ea typeface="+mn-ea"/>
        <a:cs typeface="+mn-cs"/>
      </a:defRPr>
    </a:lvl7pPr>
    <a:lvl8pPr marL="3428603" algn="l" defTabSz="979600" rtl="0" eaLnBrk="1" latinLnBrk="0" hangingPunct="1">
      <a:defRPr sz="1929" kern="1200">
        <a:solidFill>
          <a:schemeClr val="tx1"/>
        </a:solidFill>
        <a:latin typeface="+mn-lt"/>
        <a:ea typeface="+mn-ea"/>
        <a:cs typeface="+mn-cs"/>
      </a:defRPr>
    </a:lvl8pPr>
    <a:lvl9pPr marL="3918403" algn="l" defTabSz="979600" rtl="0" eaLnBrk="1" latinLnBrk="0" hangingPunct="1">
      <a:defRPr sz="1929"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304">
          <p15:clr>
            <a:srgbClr val="A4A3A4"/>
          </p15:clr>
        </p15:guide>
        <p15:guide id="2" pos="3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059" autoAdjust="0"/>
    <p:restoredTop sz="67784" autoAdjust="0"/>
  </p:normalViewPr>
  <p:slideViewPr>
    <p:cSldViewPr snapToGrid="0">
      <p:cViewPr>
        <p:scale>
          <a:sx n="80" d="100"/>
          <a:sy n="80" d="100"/>
        </p:scale>
        <p:origin x="-2544" y="-108"/>
      </p:cViewPr>
      <p:guideLst>
        <p:guide orient="horz" pos="2304"/>
        <p:guide pos="3096"/>
      </p:guideLst>
    </p:cSldViewPr>
  </p:slideViewPr>
  <p:outlineViewPr>
    <p:cViewPr>
      <p:scale>
        <a:sx n="33" d="100"/>
        <a:sy n="33" d="100"/>
      </p:scale>
      <p:origin x="0" y="0"/>
    </p:cViewPr>
  </p:outlineViewPr>
  <p:notesTextViewPr>
    <p:cViewPr>
      <p:scale>
        <a:sx n="1" d="1"/>
        <a:sy n="1" d="1"/>
      </p:scale>
      <p:origin x="0" y="0"/>
    </p:cViewPr>
  </p:notesTextViewPr>
  <p:sorterViewPr>
    <p:cViewPr>
      <p:scale>
        <a:sx n="120" d="100"/>
        <a:sy n="120" d="100"/>
      </p:scale>
      <p:origin x="0" y="0"/>
    </p:cViewPr>
  </p:sorterViewPr>
  <p:notesViewPr>
    <p:cSldViewPr snapToGrid="0">
      <p:cViewPr varScale="1">
        <p:scale>
          <a:sx n="52" d="100"/>
          <a:sy n="52" d="100"/>
        </p:scale>
        <p:origin x="-1806" y="-96"/>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2120"/>
          </a:xfrm>
          <a:prstGeom prst="rect">
            <a:avLst/>
          </a:prstGeom>
        </p:spPr>
        <p:txBody>
          <a:bodyPr vert="horz" lIns="91435" tIns="45717" rIns="91435" bIns="45717" rtlCol="0"/>
          <a:lstStyle>
            <a:lvl1pPr algn="l">
              <a:defRPr sz="1200"/>
            </a:lvl1pPr>
          </a:lstStyle>
          <a:p>
            <a:endParaRPr lang="en-US" dirty="0"/>
          </a:p>
        </p:txBody>
      </p:sp>
      <p:sp>
        <p:nvSpPr>
          <p:cNvPr id="3" name="Date Placeholder 2"/>
          <p:cNvSpPr>
            <a:spLocks noGrp="1"/>
          </p:cNvSpPr>
          <p:nvPr>
            <p:ph type="dt" sz="quarter" idx="1"/>
          </p:nvPr>
        </p:nvSpPr>
        <p:spPr>
          <a:xfrm>
            <a:off x="3936770" y="0"/>
            <a:ext cx="3011699" cy="462120"/>
          </a:xfrm>
          <a:prstGeom prst="rect">
            <a:avLst/>
          </a:prstGeom>
        </p:spPr>
        <p:txBody>
          <a:bodyPr vert="horz" lIns="91435" tIns="45717" rIns="91435" bIns="45717" rtlCol="0"/>
          <a:lstStyle>
            <a:lvl1pPr algn="r">
              <a:defRPr sz="1200"/>
            </a:lvl1pPr>
          </a:lstStyle>
          <a:p>
            <a:fld id="{BDC7E070-0954-4E6B-A953-1F74F70B0E8C}" type="datetimeFigureOut">
              <a:rPr lang="en-US" smtClean="0"/>
              <a:t>1/14/2015</a:t>
            </a:fld>
            <a:endParaRPr lang="en-US" dirty="0"/>
          </a:p>
        </p:txBody>
      </p:sp>
      <p:sp>
        <p:nvSpPr>
          <p:cNvPr id="4" name="Footer Placeholder 3"/>
          <p:cNvSpPr>
            <a:spLocks noGrp="1"/>
          </p:cNvSpPr>
          <p:nvPr>
            <p:ph type="ftr" sz="quarter" idx="2"/>
          </p:nvPr>
        </p:nvSpPr>
        <p:spPr>
          <a:xfrm>
            <a:off x="0" y="8772378"/>
            <a:ext cx="3011699" cy="462120"/>
          </a:xfrm>
          <a:prstGeom prst="rect">
            <a:avLst/>
          </a:prstGeom>
        </p:spPr>
        <p:txBody>
          <a:bodyPr vert="horz" lIns="91435" tIns="45717" rIns="91435" bIns="4571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70" y="8772378"/>
            <a:ext cx="3011699" cy="462120"/>
          </a:xfrm>
          <a:prstGeom prst="rect">
            <a:avLst/>
          </a:prstGeom>
        </p:spPr>
        <p:txBody>
          <a:bodyPr vert="horz" lIns="91435" tIns="45717" rIns="91435" bIns="45717" rtlCol="0" anchor="b"/>
          <a:lstStyle>
            <a:lvl1pPr algn="r">
              <a:defRPr sz="1200"/>
            </a:lvl1pPr>
          </a:lstStyle>
          <a:p>
            <a:fld id="{3A0CFFCC-51EF-4D03-9720-4C976BF68B5B}" type="slidenum">
              <a:rPr lang="en-US" smtClean="0"/>
              <a:t>‹#›</a:t>
            </a:fld>
            <a:endParaRPr lang="en-US" dirty="0"/>
          </a:p>
        </p:txBody>
      </p:sp>
    </p:spTree>
    <p:extLst>
      <p:ext uri="{BB962C8B-B14F-4D97-AF65-F5344CB8AC3E}">
        <p14:creationId xmlns:p14="http://schemas.microsoft.com/office/powerpoint/2010/main" val="3927050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6"/>
            <a:ext cx="3011699" cy="463407"/>
          </a:xfrm>
          <a:prstGeom prst="rect">
            <a:avLst/>
          </a:prstGeom>
        </p:spPr>
        <p:txBody>
          <a:bodyPr vert="horz" lIns="92467" tIns="46232" rIns="92467" bIns="46232" rtlCol="0"/>
          <a:lstStyle>
            <a:lvl1pPr algn="l">
              <a:defRPr sz="1200"/>
            </a:lvl1pPr>
          </a:lstStyle>
          <a:p>
            <a:endParaRPr lang="en-US" dirty="0"/>
          </a:p>
        </p:txBody>
      </p:sp>
      <p:sp>
        <p:nvSpPr>
          <p:cNvPr id="3" name="Date Placeholder 2"/>
          <p:cNvSpPr>
            <a:spLocks noGrp="1"/>
          </p:cNvSpPr>
          <p:nvPr>
            <p:ph type="dt" idx="1"/>
          </p:nvPr>
        </p:nvSpPr>
        <p:spPr>
          <a:xfrm>
            <a:off x="3936770" y="6"/>
            <a:ext cx="3011699" cy="463407"/>
          </a:xfrm>
          <a:prstGeom prst="rect">
            <a:avLst/>
          </a:prstGeom>
        </p:spPr>
        <p:txBody>
          <a:bodyPr vert="horz" lIns="92467" tIns="46232" rIns="92467" bIns="46232" rtlCol="0"/>
          <a:lstStyle>
            <a:lvl1pPr algn="r">
              <a:defRPr sz="1200"/>
            </a:lvl1pPr>
          </a:lstStyle>
          <a:p>
            <a:fld id="{3B00B56A-1FF1-4473-BD78-3B9FB34FA2F8}" type="datetimeFigureOut">
              <a:rPr lang="en-US" smtClean="0"/>
              <a:t>1/14/2015</a:t>
            </a:fld>
            <a:endParaRPr lang="en-US" dirty="0"/>
          </a:p>
        </p:txBody>
      </p:sp>
      <p:sp>
        <p:nvSpPr>
          <p:cNvPr id="4" name="Slide Image Placeholder 3"/>
          <p:cNvSpPr>
            <a:spLocks noGrp="1" noRot="1" noChangeAspect="1"/>
          </p:cNvSpPr>
          <p:nvPr>
            <p:ph type="sldImg" idx="2"/>
          </p:nvPr>
        </p:nvSpPr>
        <p:spPr>
          <a:xfrm>
            <a:off x="1381125" y="1154113"/>
            <a:ext cx="4187825" cy="3117850"/>
          </a:xfrm>
          <a:prstGeom prst="rect">
            <a:avLst/>
          </a:prstGeom>
          <a:noFill/>
          <a:ln w="12700">
            <a:solidFill>
              <a:prstClr val="black"/>
            </a:solidFill>
          </a:ln>
        </p:spPr>
        <p:txBody>
          <a:bodyPr vert="horz" lIns="92467" tIns="46232" rIns="92467" bIns="46232" rtlCol="0" anchor="ctr"/>
          <a:lstStyle/>
          <a:p>
            <a:endParaRPr lang="en-US" dirty="0"/>
          </a:p>
        </p:txBody>
      </p:sp>
      <p:sp>
        <p:nvSpPr>
          <p:cNvPr id="5" name="Notes Placeholder 4"/>
          <p:cNvSpPr>
            <a:spLocks noGrp="1"/>
          </p:cNvSpPr>
          <p:nvPr>
            <p:ph type="body" sz="quarter" idx="3"/>
          </p:nvPr>
        </p:nvSpPr>
        <p:spPr>
          <a:xfrm>
            <a:off x="695008" y="4444868"/>
            <a:ext cx="5560060" cy="3636705"/>
          </a:xfrm>
          <a:prstGeom prst="rect">
            <a:avLst/>
          </a:prstGeom>
        </p:spPr>
        <p:txBody>
          <a:bodyPr vert="horz" lIns="92467" tIns="46232" rIns="92467" bIns="4623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11699" cy="463406"/>
          </a:xfrm>
          <a:prstGeom prst="rect">
            <a:avLst/>
          </a:prstGeom>
        </p:spPr>
        <p:txBody>
          <a:bodyPr vert="horz" lIns="92467" tIns="46232" rIns="92467" bIns="4623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70" y="8772669"/>
            <a:ext cx="3011699" cy="463406"/>
          </a:xfrm>
          <a:prstGeom prst="rect">
            <a:avLst/>
          </a:prstGeom>
        </p:spPr>
        <p:txBody>
          <a:bodyPr vert="horz" lIns="92467" tIns="46232" rIns="92467" bIns="46232" rtlCol="0" anchor="b"/>
          <a:lstStyle>
            <a:lvl1pPr algn="r">
              <a:defRPr sz="1200"/>
            </a:lvl1pPr>
          </a:lstStyle>
          <a:p>
            <a:fld id="{6F81C11A-4A62-4E2C-9802-7B45E53D192F}" type="slidenum">
              <a:rPr lang="en-US" smtClean="0"/>
              <a:t>‹#›</a:t>
            </a:fld>
            <a:endParaRPr lang="en-US" dirty="0"/>
          </a:p>
        </p:txBody>
      </p:sp>
    </p:spTree>
    <p:extLst>
      <p:ext uri="{BB962C8B-B14F-4D97-AF65-F5344CB8AC3E}">
        <p14:creationId xmlns:p14="http://schemas.microsoft.com/office/powerpoint/2010/main" val="3851187382"/>
      </p:ext>
    </p:extLst>
  </p:cSld>
  <p:clrMap bg1="lt1" tx1="dk1" bg2="lt2" tx2="dk2" accent1="accent1" accent2="accent2" accent3="accent3" accent4="accent4" accent5="accent5" accent6="accent6" hlink="hlink" folHlink="folHlink"/>
  <p:notesStyle>
    <a:lvl1pPr marL="0" algn="l" defTabSz="979600" rtl="0" eaLnBrk="1" latinLnBrk="0" hangingPunct="1">
      <a:defRPr sz="1286" kern="1200">
        <a:solidFill>
          <a:schemeClr val="tx1"/>
        </a:solidFill>
        <a:latin typeface="+mn-lt"/>
        <a:ea typeface="+mn-ea"/>
        <a:cs typeface="+mn-cs"/>
      </a:defRPr>
    </a:lvl1pPr>
    <a:lvl2pPr marL="489800" algn="l" defTabSz="979600" rtl="0" eaLnBrk="1" latinLnBrk="0" hangingPunct="1">
      <a:defRPr sz="1286" kern="1200">
        <a:solidFill>
          <a:schemeClr val="tx1"/>
        </a:solidFill>
        <a:latin typeface="+mn-lt"/>
        <a:ea typeface="+mn-ea"/>
        <a:cs typeface="+mn-cs"/>
      </a:defRPr>
    </a:lvl2pPr>
    <a:lvl3pPr marL="979600" algn="l" defTabSz="979600" rtl="0" eaLnBrk="1" latinLnBrk="0" hangingPunct="1">
      <a:defRPr sz="1286" kern="1200">
        <a:solidFill>
          <a:schemeClr val="tx1"/>
        </a:solidFill>
        <a:latin typeface="+mn-lt"/>
        <a:ea typeface="+mn-ea"/>
        <a:cs typeface="+mn-cs"/>
      </a:defRPr>
    </a:lvl3pPr>
    <a:lvl4pPr marL="1469400" algn="l" defTabSz="979600" rtl="0" eaLnBrk="1" latinLnBrk="0" hangingPunct="1">
      <a:defRPr sz="1286" kern="1200">
        <a:solidFill>
          <a:schemeClr val="tx1"/>
        </a:solidFill>
        <a:latin typeface="+mn-lt"/>
        <a:ea typeface="+mn-ea"/>
        <a:cs typeface="+mn-cs"/>
      </a:defRPr>
    </a:lvl4pPr>
    <a:lvl5pPr marL="1959202" algn="l" defTabSz="979600" rtl="0" eaLnBrk="1" latinLnBrk="0" hangingPunct="1">
      <a:defRPr sz="1286" kern="1200">
        <a:solidFill>
          <a:schemeClr val="tx1"/>
        </a:solidFill>
        <a:latin typeface="+mn-lt"/>
        <a:ea typeface="+mn-ea"/>
        <a:cs typeface="+mn-cs"/>
      </a:defRPr>
    </a:lvl5pPr>
    <a:lvl6pPr marL="2449003" algn="l" defTabSz="979600" rtl="0" eaLnBrk="1" latinLnBrk="0" hangingPunct="1">
      <a:defRPr sz="1286" kern="1200">
        <a:solidFill>
          <a:schemeClr val="tx1"/>
        </a:solidFill>
        <a:latin typeface="+mn-lt"/>
        <a:ea typeface="+mn-ea"/>
        <a:cs typeface="+mn-cs"/>
      </a:defRPr>
    </a:lvl6pPr>
    <a:lvl7pPr marL="2938803" algn="l" defTabSz="979600" rtl="0" eaLnBrk="1" latinLnBrk="0" hangingPunct="1">
      <a:defRPr sz="1286" kern="1200">
        <a:solidFill>
          <a:schemeClr val="tx1"/>
        </a:solidFill>
        <a:latin typeface="+mn-lt"/>
        <a:ea typeface="+mn-ea"/>
        <a:cs typeface="+mn-cs"/>
      </a:defRPr>
    </a:lvl7pPr>
    <a:lvl8pPr marL="3428603" algn="l" defTabSz="979600" rtl="0" eaLnBrk="1" latinLnBrk="0" hangingPunct="1">
      <a:defRPr sz="1286" kern="1200">
        <a:solidFill>
          <a:schemeClr val="tx1"/>
        </a:solidFill>
        <a:latin typeface="+mn-lt"/>
        <a:ea typeface="+mn-ea"/>
        <a:cs typeface="+mn-cs"/>
      </a:defRPr>
    </a:lvl8pPr>
    <a:lvl9pPr marL="3918403" algn="l" defTabSz="979600" rtl="0" eaLnBrk="1" latinLnBrk="0" hangingPunct="1">
      <a:defRPr sz="128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Welcome and Explain that although this is</a:t>
            </a:r>
            <a:r>
              <a:rPr lang="en-US" baseline="0" dirty="0" smtClean="0"/>
              <a:t> the first official year of implementation, we are still learning the ELA CCSS</a:t>
            </a:r>
          </a:p>
          <a:p>
            <a:r>
              <a:rPr lang="en-US" baseline="0" dirty="0" smtClean="0"/>
              <a:t>This requires that we not lose sight of the importance of continued learning. That we are patient with our teachers and support their learning and development. This module is about launching the year in a way that fosters that collaboration and growth mind set. </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1</a:t>
            </a:fld>
            <a:endParaRPr lang="en-US" dirty="0"/>
          </a:p>
        </p:txBody>
      </p:sp>
    </p:spTree>
    <p:extLst>
      <p:ext uri="{BB962C8B-B14F-4D97-AF65-F5344CB8AC3E}">
        <p14:creationId xmlns:p14="http://schemas.microsoft.com/office/powerpoint/2010/main" val="1708324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the outcomes of the session </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2</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Review the outcomes of the session </a:t>
            </a:r>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t>3</a:t>
            </a:fld>
            <a:endParaRPr lang="en-US" dirty="0"/>
          </a:p>
        </p:txBody>
      </p:sp>
    </p:spTree>
    <p:extLst>
      <p:ext uri="{BB962C8B-B14F-4D97-AF65-F5344CB8AC3E}">
        <p14:creationId xmlns:p14="http://schemas.microsoft.com/office/powerpoint/2010/main" val="677960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7763" y="692150"/>
            <a:ext cx="4654550" cy="3463925"/>
          </a:xfrm>
        </p:spPr>
      </p:sp>
      <p:sp>
        <p:nvSpPr>
          <p:cNvPr id="3" name="Notes Placeholder 2"/>
          <p:cNvSpPr>
            <a:spLocks noGrp="1"/>
          </p:cNvSpPr>
          <p:nvPr>
            <p:ph type="body" idx="1"/>
          </p:nvPr>
        </p:nvSpPr>
        <p:spPr/>
        <p:txBody>
          <a:bodyPr/>
          <a:lstStyle/>
          <a:p>
            <a:r>
              <a:rPr lang="en-US" sz="1300" dirty="0" smtClean="0"/>
              <a:t>What</a:t>
            </a:r>
            <a:r>
              <a:rPr lang="en-US" sz="1300" baseline="0" dirty="0" smtClean="0"/>
              <a:t> collaborative structure would you like to explore next?</a:t>
            </a:r>
          </a:p>
          <a:p>
            <a:r>
              <a:rPr lang="en-US" sz="1300" baseline="0" dirty="0" smtClean="0"/>
              <a:t>What are some immediate next steps you can begin to take with your team</a:t>
            </a:r>
            <a:endParaRPr lang="en-US" sz="1300"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4</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7763" y="692150"/>
            <a:ext cx="4654550" cy="3463925"/>
          </a:xfrm>
        </p:spPr>
      </p:sp>
      <p:sp>
        <p:nvSpPr>
          <p:cNvPr id="3" name="Notes Placeholder 2"/>
          <p:cNvSpPr>
            <a:spLocks noGrp="1"/>
          </p:cNvSpPr>
          <p:nvPr>
            <p:ph type="body" idx="1"/>
          </p:nvPr>
        </p:nvSpPr>
        <p:spPr/>
        <p:txBody>
          <a:bodyPr/>
          <a:lstStyle/>
          <a:p>
            <a:r>
              <a:rPr lang="en-US" baseline="0" dirty="0" smtClean="0"/>
              <a:t>Iris</a:t>
            </a:r>
          </a:p>
          <a:p>
            <a:r>
              <a:rPr lang="en-US" baseline="0" dirty="0" smtClean="0"/>
              <a:t>  </a:t>
            </a:r>
          </a:p>
          <a:p>
            <a:endParaRPr lang="en-US"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5</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7763" y="692150"/>
            <a:ext cx="4654550" cy="3463925"/>
          </a:xfrm>
        </p:spPr>
      </p:sp>
      <p:sp>
        <p:nvSpPr>
          <p:cNvPr id="3" name="Notes Placeholder 2"/>
          <p:cNvSpPr>
            <a:spLocks noGrp="1"/>
          </p:cNvSpPr>
          <p:nvPr>
            <p:ph type="body" idx="1"/>
          </p:nvPr>
        </p:nvSpPr>
        <p:spPr/>
        <p:txBody>
          <a:bodyPr/>
          <a:lstStyle/>
          <a:p>
            <a:r>
              <a:rPr lang="en-US" sz="1300" dirty="0" smtClean="0"/>
              <a:t>What</a:t>
            </a:r>
            <a:r>
              <a:rPr lang="en-US" sz="1300" baseline="0" dirty="0" smtClean="0"/>
              <a:t> collaborative structure would you like to explore next?</a:t>
            </a:r>
          </a:p>
          <a:p>
            <a:r>
              <a:rPr lang="en-US" sz="1300" baseline="0" dirty="0" smtClean="0"/>
              <a:t>What are some immediate next steps you can begin to take with your team</a:t>
            </a:r>
            <a:endParaRPr lang="en-US" sz="1300" dirty="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6</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7763" y="692150"/>
            <a:ext cx="4654550" cy="3463925"/>
          </a:xfrm>
        </p:spPr>
      </p:sp>
      <p:sp>
        <p:nvSpPr>
          <p:cNvPr id="3" name="Notes Placeholder 2"/>
          <p:cNvSpPr>
            <a:spLocks noGrp="1"/>
          </p:cNvSpPr>
          <p:nvPr>
            <p:ph type="body" idx="1"/>
          </p:nvPr>
        </p:nvSpPr>
        <p:spPr/>
        <p:txBody>
          <a:bodyPr/>
          <a:lstStyle/>
          <a:p>
            <a:pPr marL="0" indent="0">
              <a:buNone/>
            </a:pPr>
            <a:endParaRPr lang="en-US" sz="1200" dirty="0" smtClean="0"/>
          </a:p>
        </p:txBody>
      </p:sp>
      <p:sp>
        <p:nvSpPr>
          <p:cNvPr id="4" name="Slide Number Placeholder 3"/>
          <p:cNvSpPr>
            <a:spLocks noGrp="1"/>
          </p:cNvSpPr>
          <p:nvPr>
            <p:ph type="sldNum" sz="quarter" idx="10"/>
          </p:nvPr>
        </p:nvSpPr>
        <p:spPr/>
        <p:txBody>
          <a:bodyPr/>
          <a:lstStyle/>
          <a:p>
            <a:fld id="{6F81C11A-4A62-4E2C-9802-7B45E53D192F}" type="slidenum">
              <a:rPr lang="en-US" smtClean="0">
                <a:solidFill>
                  <a:prstClr val="black"/>
                </a:solidFill>
                <a:latin typeface="Calibri"/>
              </a:rPr>
              <a:pPr/>
              <a:t>7</a:t>
            </a:fld>
            <a:endParaRPr lang="en-US" dirty="0">
              <a:solidFill>
                <a:prstClr val="black"/>
              </a:solidFill>
              <a:latin typeface="Calibri"/>
            </a:endParaRPr>
          </a:p>
        </p:txBody>
      </p:sp>
    </p:spTree>
    <p:extLst>
      <p:ext uri="{BB962C8B-B14F-4D97-AF65-F5344CB8AC3E}">
        <p14:creationId xmlns:p14="http://schemas.microsoft.com/office/powerpoint/2010/main" val="4114871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7235" y="1197187"/>
            <a:ext cx="8355330" cy="2546773"/>
          </a:xfrm>
        </p:spPr>
        <p:txBody>
          <a:bodyPr anchor="b"/>
          <a:lstStyle>
            <a:lvl1pPr algn="ctr">
              <a:defRPr sz="6720"/>
            </a:lvl1pPr>
          </a:lstStyle>
          <a:p>
            <a:r>
              <a:rPr lang="en-US" smtClean="0"/>
              <a:t>Click to edit Master title style</a:t>
            </a:r>
            <a:endParaRPr lang="en-US" dirty="0"/>
          </a:p>
        </p:txBody>
      </p:sp>
      <p:sp>
        <p:nvSpPr>
          <p:cNvPr id="3" name="Subtitle 2"/>
          <p:cNvSpPr>
            <a:spLocks noGrp="1"/>
          </p:cNvSpPr>
          <p:nvPr>
            <p:ph type="subTitle" idx="1"/>
          </p:nvPr>
        </p:nvSpPr>
        <p:spPr>
          <a:xfrm>
            <a:off x="1228725" y="3842174"/>
            <a:ext cx="7372350" cy="1766146"/>
          </a:xfrm>
        </p:spPr>
        <p:txBody>
          <a:bodyPr/>
          <a:lstStyle>
            <a:lvl1pPr marL="0" indent="0" algn="ctr">
              <a:buNone/>
              <a:defRPr sz="2688"/>
            </a:lvl1pPr>
            <a:lvl2pPr marL="512067" indent="0" algn="ctr">
              <a:buNone/>
              <a:defRPr sz="2240"/>
            </a:lvl2pPr>
            <a:lvl3pPr marL="1024134" indent="0" algn="ctr">
              <a:buNone/>
              <a:defRPr sz="2017"/>
            </a:lvl3pPr>
            <a:lvl4pPr marL="1536202" indent="0" algn="ctr">
              <a:buNone/>
              <a:defRPr sz="1792"/>
            </a:lvl4pPr>
            <a:lvl5pPr marL="2048269" indent="0" algn="ctr">
              <a:buNone/>
              <a:defRPr sz="1792"/>
            </a:lvl5pPr>
            <a:lvl6pPr marL="2560336" indent="0" algn="ctr">
              <a:buNone/>
              <a:defRPr sz="1792"/>
            </a:lvl6pPr>
            <a:lvl7pPr marL="3072403" indent="0" algn="ctr">
              <a:buNone/>
              <a:defRPr sz="1792"/>
            </a:lvl7pPr>
            <a:lvl8pPr marL="3584470" indent="0" algn="ctr">
              <a:buNone/>
              <a:defRPr sz="1792"/>
            </a:lvl8pPr>
            <a:lvl9pPr marL="4096538" indent="0" algn="ctr">
              <a:buNone/>
              <a:defRPr sz="1792"/>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637936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78759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4452" y="389467"/>
            <a:ext cx="2119551" cy="619929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5802" y="389467"/>
            <a:ext cx="6235779" cy="61992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28852887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7235" y="1197187"/>
            <a:ext cx="8355330" cy="2546773"/>
          </a:xfrm>
        </p:spPr>
        <p:txBody>
          <a:bodyPr anchor="b"/>
          <a:lstStyle>
            <a:lvl1pPr algn="ctr">
              <a:defRPr sz="6400"/>
            </a:lvl1pPr>
          </a:lstStyle>
          <a:p>
            <a:r>
              <a:rPr lang="en-US" smtClean="0"/>
              <a:t>Click to edit Master title style</a:t>
            </a:r>
            <a:endParaRPr lang="en-US" dirty="0"/>
          </a:p>
        </p:txBody>
      </p:sp>
      <p:sp>
        <p:nvSpPr>
          <p:cNvPr id="3" name="Subtitle 2"/>
          <p:cNvSpPr>
            <a:spLocks noGrp="1"/>
          </p:cNvSpPr>
          <p:nvPr>
            <p:ph type="subTitle" idx="1"/>
          </p:nvPr>
        </p:nvSpPr>
        <p:spPr>
          <a:xfrm>
            <a:off x="1228725" y="3842174"/>
            <a:ext cx="7372350" cy="1766146"/>
          </a:xfrm>
        </p:spPr>
        <p:txBody>
          <a:bodyPr/>
          <a:lstStyle>
            <a:lvl1pPr marL="0" indent="0" algn="ctr">
              <a:buNone/>
              <a:defRPr sz="2560"/>
            </a:lvl1pPr>
            <a:lvl2pPr marL="487695" indent="0" algn="ctr">
              <a:buNone/>
              <a:defRPr sz="2133"/>
            </a:lvl2pPr>
            <a:lvl3pPr marL="975390" indent="0" algn="ctr">
              <a:buNone/>
              <a:defRPr sz="1920"/>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5616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6164983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0679" y="1823722"/>
            <a:ext cx="8478203" cy="3042919"/>
          </a:xfrm>
        </p:spPr>
        <p:txBody>
          <a:bodyPr anchor="b"/>
          <a:lstStyle>
            <a:lvl1pPr>
              <a:defRPr sz="6400"/>
            </a:lvl1pPr>
          </a:lstStyle>
          <a:p>
            <a:r>
              <a:rPr lang="en-US" smtClean="0"/>
              <a:t>Click to edit Master title style</a:t>
            </a:r>
            <a:endParaRPr lang="en-US" dirty="0"/>
          </a:p>
        </p:txBody>
      </p:sp>
      <p:sp>
        <p:nvSpPr>
          <p:cNvPr id="3" name="Text Placeholder 2"/>
          <p:cNvSpPr>
            <a:spLocks noGrp="1"/>
          </p:cNvSpPr>
          <p:nvPr>
            <p:ph type="body" idx="1"/>
          </p:nvPr>
        </p:nvSpPr>
        <p:spPr>
          <a:xfrm>
            <a:off x="670679" y="4895429"/>
            <a:ext cx="8478203" cy="1600199"/>
          </a:xfrm>
        </p:spPr>
        <p:txBody>
          <a:bodyPr/>
          <a:lstStyle>
            <a:lvl1pPr marL="0" indent="0">
              <a:buNone/>
              <a:defRPr sz="2560">
                <a:solidFill>
                  <a:schemeClr val="tx1"/>
                </a:solidFill>
              </a:defRPr>
            </a:lvl1pPr>
            <a:lvl2pPr marL="487695" indent="0">
              <a:buNone/>
              <a:defRPr sz="2133">
                <a:solidFill>
                  <a:schemeClr val="tx1">
                    <a:tint val="75000"/>
                  </a:schemeClr>
                </a:solidFill>
              </a:defRPr>
            </a:lvl2pPr>
            <a:lvl3pPr marL="975390" indent="0">
              <a:buNone/>
              <a:defRPr sz="1920">
                <a:solidFill>
                  <a:schemeClr val="tx1">
                    <a:tint val="75000"/>
                  </a:schemeClr>
                </a:solidFill>
              </a:defRPr>
            </a:lvl3pPr>
            <a:lvl4pPr marL="1463086" indent="0">
              <a:buNone/>
              <a:defRPr sz="1707">
                <a:solidFill>
                  <a:schemeClr val="tx1">
                    <a:tint val="75000"/>
                  </a:schemeClr>
                </a:solidFill>
              </a:defRPr>
            </a:lvl4pPr>
            <a:lvl5pPr marL="1950781" indent="0">
              <a:buNone/>
              <a:defRPr sz="1707">
                <a:solidFill>
                  <a:schemeClr val="tx1">
                    <a:tint val="75000"/>
                  </a:schemeClr>
                </a:solidFill>
              </a:defRPr>
            </a:lvl5pPr>
            <a:lvl6pPr marL="2438476" indent="0">
              <a:buNone/>
              <a:defRPr sz="1707">
                <a:solidFill>
                  <a:schemeClr val="tx1">
                    <a:tint val="75000"/>
                  </a:schemeClr>
                </a:solidFill>
              </a:defRPr>
            </a:lvl6pPr>
            <a:lvl7pPr marL="2926171" indent="0">
              <a:buNone/>
              <a:defRPr sz="1707">
                <a:solidFill>
                  <a:schemeClr val="tx1">
                    <a:tint val="75000"/>
                  </a:schemeClr>
                </a:solidFill>
              </a:defRPr>
            </a:lvl7pPr>
            <a:lvl8pPr marL="3413867" indent="0">
              <a:buNone/>
              <a:defRPr sz="1707">
                <a:solidFill>
                  <a:schemeClr val="tx1">
                    <a:tint val="75000"/>
                  </a:schemeClr>
                </a:solidFill>
              </a:defRPr>
            </a:lvl8pPr>
            <a:lvl9pPr marL="3901562" indent="0">
              <a:buNone/>
              <a:defRPr sz="170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0146474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5799"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76336"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7732487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7079" y="389468"/>
            <a:ext cx="8478203" cy="141393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7080" y="1793241"/>
            <a:ext cx="4158466"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smtClean="0"/>
              <a:t>Click to edit Master text styles</a:t>
            </a:r>
          </a:p>
        </p:txBody>
      </p:sp>
      <p:sp>
        <p:nvSpPr>
          <p:cNvPr id="4" name="Content Placeholder 3"/>
          <p:cNvSpPr>
            <a:spLocks noGrp="1"/>
          </p:cNvSpPr>
          <p:nvPr>
            <p:ph sz="half" idx="2"/>
          </p:nvPr>
        </p:nvSpPr>
        <p:spPr>
          <a:xfrm>
            <a:off x="677080" y="2672080"/>
            <a:ext cx="4158466"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6337" y="1793241"/>
            <a:ext cx="4178945" cy="878839"/>
          </a:xfrm>
        </p:spPr>
        <p:txBody>
          <a:bodyPr anchor="b"/>
          <a:lstStyle>
            <a:lvl1pPr marL="0" indent="0">
              <a:buNone/>
              <a:defRPr sz="2560" b="1"/>
            </a:lvl1pPr>
            <a:lvl2pPr marL="487695" indent="0">
              <a:buNone/>
              <a:defRPr sz="2133" b="1"/>
            </a:lvl2pPr>
            <a:lvl3pPr marL="975390" indent="0">
              <a:buNone/>
              <a:defRPr sz="1920" b="1"/>
            </a:lvl3pPr>
            <a:lvl4pPr marL="1463086" indent="0">
              <a:buNone/>
              <a:defRPr sz="1707" b="1"/>
            </a:lvl4pPr>
            <a:lvl5pPr marL="1950781" indent="0">
              <a:buNone/>
              <a:defRPr sz="1707" b="1"/>
            </a:lvl5pPr>
            <a:lvl6pPr marL="2438476" indent="0">
              <a:buNone/>
              <a:defRPr sz="1707" b="1"/>
            </a:lvl6pPr>
            <a:lvl7pPr marL="2926171" indent="0">
              <a:buNone/>
              <a:defRPr sz="1707" b="1"/>
            </a:lvl7pPr>
            <a:lvl8pPr marL="3413867" indent="0">
              <a:buNone/>
              <a:defRPr sz="1707" b="1"/>
            </a:lvl8pPr>
            <a:lvl9pPr marL="3901562" indent="0">
              <a:buNone/>
              <a:defRPr sz="1707" b="1"/>
            </a:lvl9pPr>
          </a:lstStyle>
          <a:p>
            <a:pPr lvl="0"/>
            <a:r>
              <a:rPr lang="en-US" smtClean="0"/>
              <a:t>Click to edit Master text styles</a:t>
            </a:r>
          </a:p>
        </p:txBody>
      </p:sp>
      <p:sp>
        <p:nvSpPr>
          <p:cNvPr id="6" name="Content Placeholder 5"/>
          <p:cNvSpPr>
            <a:spLocks noGrp="1"/>
          </p:cNvSpPr>
          <p:nvPr>
            <p:ph sz="quarter" idx="4"/>
          </p:nvPr>
        </p:nvSpPr>
        <p:spPr>
          <a:xfrm>
            <a:off x="4976337" y="2672080"/>
            <a:ext cx="4178945"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4899655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393566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cstate="print">
            <a:extLst>
              <a:ext uri="{28A0092B-C50C-407E-A947-70E740481C1C}">
                <a14:useLocalDpi xmlns:a14="http://schemas.microsoft.com/office/drawing/2010/main" val="0"/>
              </a:ext>
            </a:extLst>
          </a:blip>
          <a:srcRect r="54167" b="85556"/>
          <a:stretch/>
        </p:blipFill>
        <p:spPr>
          <a:xfrm>
            <a:off x="152400" y="176176"/>
            <a:ext cx="3520441" cy="832105"/>
          </a:xfrm>
          <a:prstGeom prst="rect">
            <a:avLst/>
          </a:prstGeom>
        </p:spPr>
      </p:pic>
      <p:cxnSp>
        <p:nvCxnSpPr>
          <p:cNvPr id="6" name="Straight Connector 5"/>
          <p:cNvCxnSpPr/>
          <p:nvPr userDrawn="1"/>
        </p:nvCxnSpPr>
        <p:spPr>
          <a:xfrm>
            <a:off x="30281" y="10082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56005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413"/>
            </a:lvl1pPr>
          </a:lstStyle>
          <a:p>
            <a:r>
              <a:rPr lang="en-US" smtClean="0"/>
              <a:t>Click to edit Master title style</a:t>
            </a:r>
            <a:endParaRPr lang="en-US" dirty="0"/>
          </a:p>
        </p:txBody>
      </p:sp>
      <p:sp>
        <p:nvSpPr>
          <p:cNvPr id="3" name="Content Placeholder 2"/>
          <p:cNvSpPr>
            <a:spLocks noGrp="1"/>
          </p:cNvSpPr>
          <p:nvPr>
            <p:ph idx="1"/>
          </p:nvPr>
        </p:nvSpPr>
        <p:spPr>
          <a:xfrm>
            <a:off x="4178945" y="1053255"/>
            <a:ext cx="4976336" cy="5198533"/>
          </a:xfrm>
        </p:spPr>
        <p:txBody>
          <a:bodyPr/>
          <a:lstStyle>
            <a:lvl1pPr>
              <a:defRPr sz="3413"/>
            </a:lvl1pPr>
            <a:lvl2pPr>
              <a:defRPr sz="2987"/>
            </a:lvl2pPr>
            <a:lvl3pPr>
              <a:defRPr sz="256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365668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4684692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4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78945" y="1053255"/>
            <a:ext cx="4976336" cy="5198533"/>
          </a:xfrm>
        </p:spPr>
        <p:txBody>
          <a:bodyPr anchor="t"/>
          <a:lstStyle>
            <a:lvl1pPr marL="0" indent="0">
              <a:buNone/>
              <a:defRPr sz="3413"/>
            </a:lvl1pPr>
            <a:lvl2pPr marL="487695" indent="0">
              <a:buNone/>
              <a:defRPr sz="2987"/>
            </a:lvl2pPr>
            <a:lvl3pPr marL="975390" indent="0">
              <a:buNone/>
              <a:defRPr sz="2560"/>
            </a:lvl3pPr>
            <a:lvl4pPr marL="1463086" indent="0">
              <a:buNone/>
              <a:defRPr sz="2133"/>
            </a:lvl4pPr>
            <a:lvl5pPr marL="1950781" indent="0">
              <a:buNone/>
              <a:defRPr sz="2133"/>
            </a:lvl5pPr>
            <a:lvl6pPr marL="2438476" indent="0">
              <a:buNone/>
              <a:defRPr sz="2133"/>
            </a:lvl6pPr>
            <a:lvl7pPr marL="2926171" indent="0">
              <a:buNone/>
              <a:defRPr sz="2133"/>
            </a:lvl7pPr>
            <a:lvl8pPr marL="3413867" indent="0">
              <a:buNone/>
              <a:defRPr sz="2133"/>
            </a:lvl8pPr>
            <a:lvl9pPr marL="3901562" indent="0">
              <a:buNone/>
              <a:defRPr sz="2133"/>
            </a:lvl9pPr>
          </a:lstStyle>
          <a:p>
            <a:r>
              <a:rPr lang="en-US" dirty="0" smtClean="0"/>
              <a:t>Click icon to add picture</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07"/>
            </a:lvl1pPr>
            <a:lvl2pPr marL="487695" indent="0">
              <a:buNone/>
              <a:defRPr sz="1493"/>
            </a:lvl2pPr>
            <a:lvl3pPr marL="975390" indent="0">
              <a:buNone/>
              <a:defRPr sz="1280"/>
            </a:lvl3pPr>
            <a:lvl4pPr marL="1463086" indent="0">
              <a:buNone/>
              <a:defRPr sz="1067"/>
            </a:lvl4pPr>
            <a:lvl5pPr marL="1950781" indent="0">
              <a:buNone/>
              <a:defRPr sz="1067"/>
            </a:lvl5pPr>
            <a:lvl6pPr marL="2438476" indent="0">
              <a:buNone/>
              <a:defRPr sz="1067"/>
            </a:lvl6pPr>
            <a:lvl7pPr marL="2926171" indent="0">
              <a:buNone/>
              <a:defRPr sz="1067"/>
            </a:lvl7pPr>
            <a:lvl8pPr marL="3413867" indent="0">
              <a:buNone/>
              <a:defRPr sz="1067"/>
            </a:lvl8pPr>
            <a:lvl9pPr marL="3901562" indent="0">
              <a:buNone/>
              <a:defRPr sz="1067"/>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6954710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3935118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34451" y="389467"/>
            <a:ext cx="2119551" cy="619929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5799" y="389467"/>
            <a:ext cx="6235779" cy="619929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2886590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0679" y="1823732"/>
            <a:ext cx="8478203" cy="3042919"/>
          </a:xfrm>
        </p:spPr>
        <p:txBody>
          <a:bodyPr anchor="b"/>
          <a:lstStyle>
            <a:lvl1pPr>
              <a:defRPr sz="6720"/>
            </a:lvl1pPr>
          </a:lstStyle>
          <a:p>
            <a:r>
              <a:rPr lang="en-US" smtClean="0"/>
              <a:t>Click to edit Master title style</a:t>
            </a:r>
            <a:endParaRPr lang="en-US" dirty="0"/>
          </a:p>
        </p:txBody>
      </p:sp>
      <p:sp>
        <p:nvSpPr>
          <p:cNvPr id="3" name="Text Placeholder 2"/>
          <p:cNvSpPr>
            <a:spLocks noGrp="1"/>
          </p:cNvSpPr>
          <p:nvPr>
            <p:ph type="body" idx="1"/>
          </p:nvPr>
        </p:nvSpPr>
        <p:spPr>
          <a:xfrm>
            <a:off x="670679" y="4895439"/>
            <a:ext cx="8478203" cy="1600199"/>
          </a:xfrm>
        </p:spPr>
        <p:txBody>
          <a:bodyPr/>
          <a:lstStyle>
            <a:lvl1pPr marL="0" indent="0">
              <a:buNone/>
              <a:defRPr sz="2688">
                <a:solidFill>
                  <a:schemeClr val="tx1"/>
                </a:solidFill>
              </a:defRPr>
            </a:lvl1pPr>
            <a:lvl2pPr marL="512067" indent="0">
              <a:buNone/>
              <a:defRPr sz="2240">
                <a:solidFill>
                  <a:schemeClr val="tx1">
                    <a:tint val="75000"/>
                  </a:schemeClr>
                </a:solidFill>
              </a:defRPr>
            </a:lvl2pPr>
            <a:lvl3pPr marL="1024134" indent="0">
              <a:buNone/>
              <a:defRPr sz="2017">
                <a:solidFill>
                  <a:schemeClr val="tx1">
                    <a:tint val="75000"/>
                  </a:schemeClr>
                </a:solidFill>
              </a:defRPr>
            </a:lvl3pPr>
            <a:lvl4pPr marL="1536202" indent="0">
              <a:buNone/>
              <a:defRPr sz="1792">
                <a:solidFill>
                  <a:schemeClr val="tx1">
                    <a:tint val="75000"/>
                  </a:schemeClr>
                </a:solidFill>
              </a:defRPr>
            </a:lvl4pPr>
            <a:lvl5pPr marL="2048269" indent="0">
              <a:buNone/>
              <a:defRPr sz="1792">
                <a:solidFill>
                  <a:schemeClr val="tx1">
                    <a:tint val="75000"/>
                  </a:schemeClr>
                </a:solidFill>
              </a:defRPr>
            </a:lvl5pPr>
            <a:lvl6pPr marL="2560336" indent="0">
              <a:buNone/>
              <a:defRPr sz="1792">
                <a:solidFill>
                  <a:schemeClr val="tx1">
                    <a:tint val="75000"/>
                  </a:schemeClr>
                </a:solidFill>
              </a:defRPr>
            </a:lvl6pPr>
            <a:lvl7pPr marL="3072403" indent="0">
              <a:buNone/>
              <a:defRPr sz="1792">
                <a:solidFill>
                  <a:schemeClr val="tx1">
                    <a:tint val="75000"/>
                  </a:schemeClr>
                </a:solidFill>
              </a:defRPr>
            </a:lvl7pPr>
            <a:lvl8pPr marL="3584470" indent="0">
              <a:buNone/>
              <a:defRPr sz="1792">
                <a:solidFill>
                  <a:schemeClr val="tx1">
                    <a:tint val="75000"/>
                  </a:schemeClr>
                </a:solidFill>
              </a:defRPr>
            </a:lvl8pPr>
            <a:lvl9pPr marL="4096538" indent="0">
              <a:buNone/>
              <a:defRPr sz="1792">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3831907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5799"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76336" y="1947333"/>
            <a:ext cx="4177665" cy="46414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949348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7079" y="389471"/>
            <a:ext cx="8478203" cy="141393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7080" y="1793242"/>
            <a:ext cx="4158466" cy="878839"/>
          </a:xfrm>
        </p:spPr>
        <p:txBody>
          <a:bodyPr anchor="b"/>
          <a:lstStyle>
            <a:lvl1pPr marL="0" indent="0">
              <a:buNone/>
              <a:defRPr sz="2688" b="1"/>
            </a:lvl1pPr>
            <a:lvl2pPr marL="512067" indent="0">
              <a:buNone/>
              <a:defRPr sz="2240" b="1"/>
            </a:lvl2pPr>
            <a:lvl3pPr marL="1024134" indent="0">
              <a:buNone/>
              <a:defRPr sz="2017" b="1"/>
            </a:lvl3pPr>
            <a:lvl4pPr marL="1536202" indent="0">
              <a:buNone/>
              <a:defRPr sz="1792" b="1"/>
            </a:lvl4pPr>
            <a:lvl5pPr marL="2048269" indent="0">
              <a:buNone/>
              <a:defRPr sz="1792" b="1"/>
            </a:lvl5pPr>
            <a:lvl6pPr marL="2560336" indent="0">
              <a:buNone/>
              <a:defRPr sz="1792" b="1"/>
            </a:lvl6pPr>
            <a:lvl7pPr marL="3072403" indent="0">
              <a:buNone/>
              <a:defRPr sz="1792" b="1"/>
            </a:lvl7pPr>
            <a:lvl8pPr marL="3584470" indent="0">
              <a:buNone/>
              <a:defRPr sz="1792" b="1"/>
            </a:lvl8pPr>
            <a:lvl9pPr marL="4096538" indent="0">
              <a:buNone/>
              <a:defRPr sz="1792" b="1"/>
            </a:lvl9pPr>
          </a:lstStyle>
          <a:p>
            <a:pPr lvl="0"/>
            <a:r>
              <a:rPr lang="en-US" smtClean="0"/>
              <a:t>Click to edit Master text styles</a:t>
            </a:r>
          </a:p>
        </p:txBody>
      </p:sp>
      <p:sp>
        <p:nvSpPr>
          <p:cNvPr id="4" name="Content Placeholder 3"/>
          <p:cNvSpPr>
            <a:spLocks noGrp="1"/>
          </p:cNvSpPr>
          <p:nvPr>
            <p:ph sz="half" idx="2"/>
          </p:nvPr>
        </p:nvSpPr>
        <p:spPr>
          <a:xfrm>
            <a:off x="677080" y="2672080"/>
            <a:ext cx="4158466"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6339" y="1793242"/>
            <a:ext cx="4178945" cy="878839"/>
          </a:xfrm>
        </p:spPr>
        <p:txBody>
          <a:bodyPr anchor="b"/>
          <a:lstStyle>
            <a:lvl1pPr marL="0" indent="0">
              <a:buNone/>
              <a:defRPr sz="2688" b="1"/>
            </a:lvl1pPr>
            <a:lvl2pPr marL="512067" indent="0">
              <a:buNone/>
              <a:defRPr sz="2240" b="1"/>
            </a:lvl2pPr>
            <a:lvl3pPr marL="1024134" indent="0">
              <a:buNone/>
              <a:defRPr sz="2017" b="1"/>
            </a:lvl3pPr>
            <a:lvl4pPr marL="1536202" indent="0">
              <a:buNone/>
              <a:defRPr sz="1792" b="1"/>
            </a:lvl4pPr>
            <a:lvl5pPr marL="2048269" indent="0">
              <a:buNone/>
              <a:defRPr sz="1792" b="1"/>
            </a:lvl5pPr>
            <a:lvl6pPr marL="2560336" indent="0">
              <a:buNone/>
              <a:defRPr sz="1792" b="1"/>
            </a:lvl6pPr>
            <a:lvl7pPr marL="3072403" indent="0">
              <a:buNone/>
              <a:defRPr sz="1792" b="1"/>
            </a:lvl7pPr>
            <a:lvl8pPr marL="3584470" indent="0">
              <a:buNone/>
              <a:defRPr sz="1792" b="1"/>
            </a:lvl8pPr>
            <a:lvl9pPr marL="4096538" indent="0">
              <a:buNone/>
              <a:defRPr sz="1792" b="1"/>
            </a:lvl9pPr>
          </a:lstStyle>
          <a:p>
            <a:pPr lvl="0"/>
            <a:r>
              <a:rPr lang="en-US" smtClean="0"/>
              <a:t>Click to edit Master text styles</a:t>
            </a:r>
          </a:p>
        </p:txBody>
      </p:sp>
      <p:sp>
        <p:nvSpPr>
          <p:cNvPr id="6" name="Content Placeholder 5"/>
          <p:cNvSpPr>
            <a:spLocks noGrp="1"/>
          </p:cNvSpPr>
          <p:nvPr>
            <p:ph sz="quarter" idx="4"/>
          </p:nvPr>
        </p:nvSpPr>
        <p:spPr>
          <a:xfrm>
            <a:off x="4976339" y="2672080"/>
            <a:ext cx="4178945" cy="393022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28435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0456120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8114718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584"/>
            </a:lvl1pPr>
          </a:lstStyle>
          <a:p>
            <a:r>
              <a:rPr lang="en-US" smtClean="0"/>
              <a:t>Click to edit Master title style</a:t>
            </a:r>
            <a:endParaRPr lang="en-US" dirty="0"/>
          </a:p>
        </p:txBody>
      </p:sp>
      <p:sp>
        <p:nvSpPr>
          <p:cNvPr id="3" name="Content Placeholder 2"/>
          <p:cNvSpPr>
            <a:spLocks noGrp="1"/>
          </p:cNvSpPr>
          <p:nvPr>
            <p:ph idx="1"/>
          </p:nvPr>
        </p:nvSpPr>
        <p:spPr>
          <a:xfrm>
            <a:off x="4178945" y="1053265"/>
            <a:ext cx="4976336" cy="5198533"/>
          </a:xfrm>
        </p:spPr>
        <p:txBody>
          <a:bodyPr/>
          <a:lstStyle>
            <a:lvl1pPr>
              <a:defRPr sz="3584"/>
            </a:lvl1pPr>
            <a:lvl2pPr>
              <a:defRPr sz="3136"/>
            </a:lvl2pPr>
            <a:lvl3pPr>
              <a:defRPr sz="2688"/>
            </a:lvl3pPr>
            <a:lvl4pPr>
              <a:defRPr sz="2240"/>
            </a:lvl4pPr>
            <a:lvl5pPr>
              <a:defRPr sz="2240"/>
            </a:lvl5pPr>
            <a:lvl6pPr>
              <a:defRPr sz="2240"/>
            </a:lvl6pPr>
            <a:lvl7pPr>
              <a:defRPr sz="2240"/>
            </a:lvl7pPr>
            <a:lvl8pPr>
              <a:defRPr sz="2240"/>
            </a:lvl8pPr>
            <a:lvl9pPr>
              <a:defRPr sz="224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92"/>
            </a:lvl1pPr>
            <a:lvl2pPr marL="512067" indent="0">
              <a:buNone/>
              <a:defRPr sz="1569"/>
            </a:lvl2pPr>
            <a:lvl3pPr marL="1024134" indent="0">
              <a:buNone/>
              <a:defRPr sz="1344"/>
            </a:lvl3pPr>
            <a:lvl4pPr marL="1536202" indent="0">
              <a:buNone/>
              <a:defRPr sz="1121"/>
            </a:lvl4pPr>
            <a:lvl5pPr marL="2048269" indent="0">
              <a:buNone/>
              <a:defRPr sz="1121"/>
            </a:lvl5pPr>
            <a:lvl6pPr marL="2560336" indent="0">
              <a:buNone/>
              <a:defRPr sz="1121"/>
            </a:lvl6pPr>
            <a:lvl7pPr marL="3072403" indent="0">
              <a:buNone/>
              <a:defRPr sz="1121"/>
            </a:lvl7pPr>
            <a:lvl8pPr marL="3584470" indent="0">
              <a:buNone/>
              <a:defRPr sz="1121"/>
            </a:lvl8pPr>
            <a:lvl9pPr marL="4096538" indent="0">
              <a:buNone/>
              <a:defRPr sz="1121"/>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438743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079" y="487680"/>
            <a:ext cx="3170366" cy="1706880"/>
          </a:xfrm>
        </p:spPr>
        <p:txBody>
          <a:bodyPr anchor="b"/>
          <a:lstStyle>
            <a:lvl1pPr>
              <a:defRPr sz="3584"/>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78945" y="1053265"/>
            <a:ext cx="4976336" cy="5198533"/>
          </a:xfrm>
        </p:spPr>
        <p:txBody>
          <a:bodyPr anchor="t"/>
          <a:lstStyle>
            <a:lvl1pPr marL="0" indent="0">
              <a:buNone/>
              <a:defRPr sz="3584"/>
            </a:lvl1pPr>
            <a:lvl2pPr marL="512067" indent="0">
              <a:buNone/>
              <a:defRPr sz="3136"/>
            </a:lvl2pPr>
            <a:lvl3pPr marL="1024134" indent="0">
              <a:buNone/>
              <a:defRPr sz="2688"/>
            </a:lvl3pPr>
            <a:lvl4pPr marL="1536202" indent="0">
              <a:buNone/>
              <a:defRPr sz="2240"/>
            </a:lvl4pPr>
            <a:lvl5pPr marL="2048269" indent="0">
              <a:buNone/>
              <a:defRPr sz="2240"/>
            </a:lvl5pPr>
            <a:lvl6pPr marL="2560336" indent="0">
              <a:buNone/>
              <a:defRPr sz="2240"/>
            </a:lvl6pPr>
            <a:lvl7pPr marL="3072403" indent="0">
              <a:buNone/>
              <a:defRPr sz="2240"/>
            </a:lvl7pPr>
            <a:lvl8pPr marL="3584470" indent="0">
              <a:buNone/>
              <a:defRPr sz="2240"/>
            </a:lvl8pPr>
            <a:lvl9pPr marL="4096538" indent="0">
              <a:buNone/>
              <a:defRPr sz="224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079" y="2194560"/>
            <a:ext cx="3170366" cy="4065694"/>
          </a:xfrm>
        </p:spPr>
        <p:txBody>
          <a:bodyPr/>
          <a:lstStyle>
            <a:lvl1pPr marL="0" indent="0">
              <a:buNone/>
              <a:defRPr sz="1792"/>
            </a:lvl1pPr>
            <a:lvl2pPr marL="512067" indent="0">
              <a:buNone/>
              <a:defRPr sz="1569"/>
            </a:lvl2pPr>
            <a:lvl3pPr marL="1024134" indent="0">
              <a:buNone/>
              <a:defRPr sz="1344"/>
            </a:lvl3pPr>
            <a:lvl4pPr marL="1536202" indent="0">
              <a:buNone/>
              <a:defRPr sz="1121"/>
            </a:lvl4pPr>
            <a:lvl5pPr marL="2048269" indent="0">
              <a:buNone/>
              <a:defRPr sz="1121"/>
            </a:lvl5pPr>
            <a:lvl6pPr marL="2560336" indent="0">
              <a:buNone/>
              <a:defRPr sz="1121"/>
            </a:lvl6pPr>
            <a:lvl7pPr marL="3072403" indent="0">
              <a:buNone/>
              <a:defRPr sz="1121"/>
            </a:lvl7pPr>
            <a:lvl8pPr marL="3584470" indent="0">
              <a:buNone/>
              <a:defRPr sz="1121"/>
            </a:lvl8pPr>
            <a:lvl9pPr marL="4096538" indent="0">
              <a:buNone/>
              <a:defRPr sz="1121"/>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059683-00B4-4106-94BE-DCBE475237DC}" type="slidenum">
              <a:rPr lang="en-US" smtClean="0"/>
              <a:t>‹#›</a:t>
            </a:fld>
            <a:endParaRPr lang="en-US" dirty="0"/>
          </a:p>
        </p:txBody>
      </p:sp>
    </p:spTree>
    <p:extLst>
      <p:ext uri="{BB962C8B-B14F-4D97-AF65-F5344CB8AC3E}">
        <p14:creationId xmlns:p14="http://schemas.microsoft.com/office/powerpoint/2010/main" val="1098185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5800" y="389471"/>
            <a:ext cx="8478203" cy="141393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5800" y="1947333"/>
            <a:ext cx="8478203" cy="46414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75799" y="6780118"/>
            <a:ext cx="2211705" cy="389467"/>
          </a:xfrm>
          <a:prstGeom prst="rect">
            <a:avLst/>
          </a:prstGeom>
        </p:spPr>
        <p:txBody>
          <a:bodyPr vert="horz" lIns="91440" tIns="45720" rIns="91440" bIns="45720" rtlCol="0" anchor="ctr"/>
          <a:lstStyle>
            <a:lvl1pPr algn="l">
              <a:defRPr sz="1344">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256122" y="6780118"/>
            <a:ext cx="3317558" cy="389467"/>
          </a:xfrm>
          <a:prstGeom prst="rect">
            <a:avLst/>
          </a:prstGeom>
        </p:spPr>
        <p:txBody>
          <a:bodyPr vert="horz" lIns="91440" tIns="45720" rIns="91440" bIns="45720" rtlCol="0" anchor="ctr"/>
          <a:lstStyle>
            <a:lvl1pPr algn="ctr">
              <a:defRPr sz="1344">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42296" y="6780118"/>
            <a:ext cx="2211705" cy="389467"/>
          </a:xfrm>
          <a:prstGeom prst="rect">
            <a:avLst/>
          </a:prstGeom>
        </p:spPr>
        <p:txBody>
          <a:bodyPr vert="horz" lIns="91440" tIns="45720" rIns="91440" bIns="45720" rtlCol="0" anchor="ctr"/>
          <a:lstStyle>
            <a:lvl1pPr algn="r">
              <a:defRPr sz="1344">
                <a:solidFill>
                  <a:schemeClr val="tx1">
                    <a:tint val="75000"/>
                  </a:schemeClr>
                </a:solidFill>
              </a:defRPr>
            </a:lvl1pPr>
          </a:lstStyle>
          <a:p>
            <a:fld id="{7A059683-00B4-4106-94BE-DCBE475237DC}" type="slidenum">
              <a:rPr lang="en-US" smtClean="0"/>
              <a:t>‹#›</a:t>
            </a:fld>
            <a:endParaRPr lang="en-US" dirty="0"/>
          </a:p>
        </p:txBody>
      </p:sp>
    </p:spTree>
    <p:extLst>
      <p:ext uri="{BB962C8B-B14F-4D97-AF65-F5344CB8AC3E}">
        <p14:creationId xmlns:p14="http://schemas.microsoft.com/office/powerpoint/2010/main" val="32963038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l" defTabSz="1024134" rtl="0" eaLnBrk="1" latinLnBrk="0" hangingPunct="1">
        <a:lnSpc>
          <a:spcPct val="90000"/>
        </a:lnSpc>
        <a:spcBef>
          <a:spcPct val="0"/>
        </a:spcBef>
        <a:buNone/>
        <a:defRPr sz="4928" kern="1200">
          <a:solidFill>
            <a:schemeClr val="tx1"/>
          </a:solidFill>
          <a:latin typeface="+mj-lt"/>
          <a:ea typeface="+mj-ea"/>
          <a:cs typeface="+mj-cs"/>
        </a:defRPr>
      </a:lvl1pPr>
    </p:titleStyle>
    <p:bodyStyle>
      <a:lvl1pPr marL="256035" indent="-256035" algn="l" defTabSz="1024134" rtl="0" eaLnBrk="1" latinLnBrk="0" hangingPunct="1">
        <a:lnSpc>
          <a:spcPct val="90000"/>
        </a:lnSpc>
        <a:spcBef>
          <a:spcPts val="1121"/>
        </a:spcBef>
        <a:buFont typeface="Arial" panose="020B0604020202020204" pitchFamily="34" charset="0"/>
        <a:buChar char="•"/>
        <a:defRPr sz="3136" kern="1200">
          <a:solidFill>
            <a:schemeClr val="tx1"/>
          </a:solidFill>
          <a:latin typeface="+mn-lt"/>
          <a:ea typeface="+mn-ea"/>
          <a:cs typeface="+mn-cs"/>
        </a:defRPr>
      </a:lvl1pPr>
      <a:lvl2pPr marL="768102" indent="-256035" algn="l" defTabSz="1024134" rtl="0" eaLnBrk="1" latinLnBrk="0" hangingPunct="1">
        <a:lnSpc>
          <a:spcPct val="90000"/>
        </a:lnSpc>
        <a:spcBef>
          <a:spcPts val="560"/>
        </a:spcBef>
        <a:buFont typeface="Arial" panose="020B0604020202020204" pitchFamily="34" charset="0"/>
        <a:buChar char="•"/>
        <a:defRPr sz="2688" kern="1200">
          <a:solidFill>
            <a:schemeClr val="tx1"/>
          </a:solidFill>
          <a:latin typeface="+mn-lt"/>
          <a:ea typeface="+mn-ea"/>
          <a:cs typeface="+mn-cs"/>
        </a:defRPr>
      </a:lvl2pPr>
      <a:lvl3pPr marL="1280169" indent="-256035" algn="l" defTabSz="1024134" rtl="0" eaLnBrk="1" latinLnBrk="0" hangingPunct="1">
        <a:lnSpc>
          <a:spcPct val="90000"/>
        </a:lnSpc>
        <a:spcBef>
          <a:spcPts val="560"/>
        </a:spcBef>
        <a:buFont typeface="Arial" panose="020B0604020202020204" pitchFamily="34" charset="0"/>
        <a:buChar char="•"/>
        <a:defRPr sz="2240" kern="1200">
          <a:solidFill>
            <a:schemeClr val="tx1"/>
          </a:solidFill>
          <a:latin typeface="+mn-lt"/>
          <a:ea typeface="+mn-ea"/>
          <a:cs typeface="+mn-cs"/>
        </a:defRPr>
      </a:lvl3pPr>
      <a:lvl4pPr marL="1792236"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4pPr>
      <a:lvl5pPr marL="2304303"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5pPr>
      <a:lvl6pPr marL="2816371"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6pPr>
      <a:lvl7pPr marL="3328438"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7pPr>
      <a:lvl8pPr marL="3840505"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8pPr>
      <a:lvl9pPr marL="4352572" indent="-256035" algn="l" defTabSz="1024134" rtl="0" eaLnBrk="1" latinLnBrk="0" hangingPunct="1">
        <a:lnSpc>
          <a:spcPct val="90000"/>
        </a:lnSpc>
        <a:spcBef>
          <a:spcPts val="560"/>
        </a:spcBef>
        <a:buFont typeface="Arial" panose="020B0604020202020204" pitchFamily="34" charset="0"/>
        <a:buChar char="•"/>
        <a:defRPr sz="2017" kern="1200">
          <a:solidFill>
            <a:schemeClr val="tx1"/>
          </a:solidFill>
          <a:latin typeface="+mn-lt"/>
          <a:ea typeface="+mn-ea"/>
          <a:cs typeface="+mn-cs"/>
        </a:defRPr>
      </a:lvl9pPr>
    </p:bodyStyle>
    <p:otherStyle>
      <a:defPPr>
        <a:defRPr lang="en-US"/>
      </a:defPPr>
      <a:lvl1pPr marL="0" algn="l" defTabSz="1024134" rtl="0" eaLnBrk="1" latinLnBrk="0" hangingPunct="1">
        <a:defRPr sz="2017" kern="1200">
          <a:solidFill>
            <a:schemeClr val="tx1"/>
          </a:solidFill>
          <a:latin typeface="+mn-lt"/>
          <a:ea typeface="+mn-ea"/>
          <a:cs typeface="+mn-cs"/>
        </a:defRPr>
      </a:lvl1pPr>
      <a:lvl2pPr marL="512067" algn="l" defTabSz="1024134" rtl="0" eaLnBrk="1" latinLnBrk="0" hangingPunct="1">
        <a:defRPr sz="2017" kern="1200">
          <a:solidFill>
            <a:schemeClr val="tx1"/>
          </a:solidFill>
          <a:latin typeface="+mn-lt"/>
          <a:ea typeface="+mn-ea"/>
          <a:cs typeface="+mn-cs"/>
        </a:defRPr>
      </a:lvl2pPr>
      <a:lvl3pPr marL="1024134" algn="l" defTabSz="1024134" rtl="0" eaLnBrk="1" latinLnBrk="0" hangingPunct="1">
        <a:defRPr sz="2017" kern="1200">
          <a:solidFill>
            <a:schemeClr val="tx1"/>
          </a:solidFill>
          <a:latin typeface="+mn-lt"/>
          <a:ea typeface="+mn-ea"/>
          <a:cs typeface="+mn-cs"/>
        </a:defRPr>
      </a:lvl3pPr>
      <a:lvl4pPr marL="1536202" algn="l" defTabSz="1024134" rtl="0" eaLnBrk="1" latinLnBrk="0" hangingPunct="1">
        <a:defRPr sz="2017" kern="1200">
          <a:solidFill>
            <a:schemeClr val="tx1"/>
          </a:solidFill>
          <a:latin typeface="+mn-lt"/>
          <a:ea typeface="+mn-ea"/>
          <a:cs typeface="+mn-cs"/>
        </a:defRPr>
      </a:lvl4pPr>
      <a:lvl5pPr marL="2048269" algn="l" defTabSz="1024134" rtl="0" eaLnBrk="1" latinLnBrk="0" hangingPunct="1">
        <a:defRPr sz="2017" kern="1200">
          <a:solidFill>
            <a:schemeClr val="tx1"/>
          </a:solidFill>
          <a:latin typeface="+mn-lt"/>
          <a:ea typeface="+mn-ea"/>
          <a:cs typeface="+mn-cs"/>
        </a:defRPr>
      </a:lvl5pPr>
      <a:lvl6pPr marL="2560336" algn="l" defTabSz="1024134" rtl="0" eaLnBrk="1" latinLnBrk="0" hangingPunct="1">
        <a:defRPr sz="2017" kern="1200">
          <a:solidFill>
            <a:schemeClr val="tx1"/>
          </a:solidFill>
          <a:latin typeface="+mn-lt"/>
          <a:ea typeface="+mn-ea"/>
          <a:cs typeface="+mn-cs"/>
        </a:defRPr>
      </a:lvl6pPr>
      <a:lvl7pPr marL="3072403" algn="l" defTabSz="1024134" rtl="0" eaLnBrk="1" latinLnBrk="0" hangingPunct="1">
        <a:defRPr sz="2017" kern="1200">
          <a:solidFill>
            <a:schemeClr val="tx1"/>
          </a:solidFill>
          <a:latin typeface="+mn-lt"/>
          <a:ea typeface="+mn-ea"/>
          <a:cs typeface="+mn-cs"/>
        </a:defRPr>
      </a:lvl7pPr>
      <a:lvl8pPr marL="3584470" algn="l" defTabSz="1024134" rtl="0" eaLnBrk="1" latinLnBrk="0" hangingPunct="1">
        <a:defRPr sz="2017" kern="1200">
          <a:solidFill>
            <a:schemeClr val="tx1"/>
          </a:solidFill>
          <a:latin typeface="+mn-lt"/>
          <a:ea typeface="+mn-ea"/>
          <a:cs typeface="+mn-cs"/>
        </a:defRPr>
      </a:lvl8pPr>
      <a:lvl9pPr marL="4096538" algn="l" defTabSz="1024134" rtl="0" eaLnBrk="1" latinLnBrk="0" hangingPunct="1">
        <a:defRPr sz="201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75799" y="389468"/>
            <a:ext cx="8478203" cy="141393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5799" y="1947333"/>
            <a:ext cx="8478203" cy="464142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75799" y="6780108"/>
            <a:ext cx="2211705" cy="389467"/>
          </a:xfrm>
          <a:prstGeom prst="rect">
            <a:avLst/>
          </a:prstGeom>
        </p:spPr>
        <p:txBody>
          <a:bodyPr vert="horz" lIns="91440" tIns="45720" rIns="91440" bIns="45720" rtlCol="0" anchor="ctr"/>
          <a:lstStyle>
            <a:lvl1pPr algn="l">
              <a:defRPr sz="128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256121" y="6780108"/>
            <a:ext cx="3317558" cy="389467"/>
          </a:xfrm>
          <a:prstGeom prst="rect">
            <a:avLst/>
          </a:prstGeom>
        </p:spPr>
        <p:txBody>
          <a:bodyPr vert="horz" lIns="91440" tIns="45720" rIns="91440" bIns="45720" rtlCol="0" anchor="ctr"/>
          <a:lstStyle>
            <a:lvl1pPr algn="ctr">
              <a:defRPr sz="128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42296" y="6780108"/>
            <a:ext cx="2211705" cy="389467"/>
          </a:xfrm>
          <a:prstGeom prst="rect">
            <a:avLst/>
          </a:prstGeom>
        </p:spPr>
        <p:txBody>
          <a:bodyPr vert="horz" lIns="91440" tIns="45720" rIns="91440" bIns="45720" rtlCol="0" anchor="ctr"/>
          <a:lstStyle>
            <a:lvl1pPr algn="r">
              <a:defRPr sz="1280">
                <a:solidFill>
                  <a:schemeClr val="tx1">
                    <a:tint val="75000"/>
                  </a:schemeClr>
                </a:solidFill>
              </a:defRPr>
            </a:lvl1pPr>
          </a:lstStyle>
          <a:p>
            <a:fld id="{7A059683-00B4-4106-94BE-DCBE475237DC}" type="slidenum">
              <a:rPr lang="en-US" smtClean="0"/>
              <a:t>‹#›</a:t>
            </a:fld>
            <a:endParaRPr lang="en-US" dirty="0"/>
          </a:p>
        </p:txBody>
      </p:sp>
    </p:spTree>
    <p:extLst>
      <p:ext uri="{BB962C8B-B14F-4D97-AF65-F5344CB8AC3E}">
        <p14:creationId xmlns:p14="http://schemas.microsoft.com/office/powerpoint/2010/main" val="222147776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75390" rtl="0" eaLnBrk="1" latinLnBrk="0" hangingPunct="1">
        <a:lnSpc>
          <a:spcPct val="90000"/>
        </a:lnSpc>
        <a:spcBef>
          <a:spcPct val="0"/>
        </a:spcBef>
        <a:buNone/>
        <a:defRPr sz="4693" kern="1200">
          <a:solidFill>
            <a:schemeClr val="tx1"/>
          </a:solidFill>
          <a:latin typeface="+mj-lt"/>
          <a:ea typeface="+mj-ea"/>
          <a:cs typeface="+mj-cs"/>
        </a:defRPr>
      </a:lvl1pPr>
    </p:titleStyle>
    <p:body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64" y="1080008"/>
            <a:ext cx="9686936" cy="5016758"/>
          </a:xfrm>
          <a:prstGeom prst="rect">
            <a:avLst/>
          </a:prstGeom>
        </p:spPr>
        <p:txBody>
          <a:bodyPr wrap="square">
            <a:spAutoFit/>
          </a:bodyPr>
          <a:lstStyle/>
          <a:p>
            <a:pPr algn="ctr"/>
            <a:r>
              <a:rPr lang="en-US" sz="4000" b="1" i="1" dirty="0" smtClean="0"/>
              <a:t>ELA CCSS</a:t>
            </a:r>
          </a:p>
          <a:p>
            <a:pPr algn="ctr"/>
            <a:r>
              <a:rPr lang="en-US" sz="4000" b="1" i="1" dirty="0" smtClean="0"/>
              <a:t>Secondary Sessions</a:t>
            </a:r>
          </a:p>
          <a:p>
            <a:pPr algn="ctr"/>
            <a:endParaRPr lang="en-US" sz="4000" b="1" i="1" dirty="0" smtClean="0"/>
          </a:p>
          <a:p>
            <a:pPr algn="ctr"/>
            <a:r>
              <a:rPr lang="en-US" sz="4000" b="1" i="1" dirty="0" smtClean="0"/>
              <a:t>January 15, 2015</a:t>
            </a:r>
            <a:endParaRPr lang="en-US" sz="3200" b="1" dirty="0"/>
          </a:p>
          <a:p>
            <a:pPr algn="ctr"/>
            <a:endParaRPr lang="en-US" sz="4000" b="1" i="1" dirty="0"/>
          </a:p>
          <a:p>
            <a:pPr algn="ctr"/>
            <a:r>
              <a:rPr lang="en-US" sz="4000" b="1" i="1" dirty="0" smtClean="0"/>
              <a:t>Leading </a:t>
            </a:r>
          </a:p>
          <a:p>
            <a:pPr algn="ctr"/>
            <a:r>
              <a:rPr lang="en-US" sz="4000" b="1" i="1" dirty="0" smtClean="0"/>
              <a:t>Teaching and Learning</a:t>
            </a:r>
          </a:p>
          <a:p>
            <a:pPr algn="ctr"/>
            <a:endParaRPr lang="en-US" sz="4000" b="1" i="1" dirty="0"/>
          </a:p>
        </p:txBody>
      </p:sp>
    </p:spTree>
    <p:extLst>
      <p:ext uri="{BB962C8B-B14F-4D97-AF65-F5344CB8AC3E}">
        <p14:creationId xmlns:p14="http://schemas.microsoft.com/office/powerpoint/2010/main" val="4160097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4425" y="1109005"/>
            <a:ext cx="7683335" cy="5262979"/>
          </a:xfrm>
          <a:prstGeom prst="rect">
            <a:avLst/>
          </a:prstGeom>
          <a:noFill/>
        </p:spPr>
        <p:txBody>
          <a:bodyPr wrap="square" rtlCol="0">
            <a:spAutoFit/>
          </a:bodyPr>
          <a:lstStyle/>
          <a:p>
            <a:pPr algn="ctr"/>
            <a:r>
              <a:rPr lang="en-US" sz="4400" dirty="0" smtClean="0"/>
              <a:t>Session Outcomes</a:t>
            </a:r>
          </a:p>
          <a:p>
            <a:pPr marL="174625" lvl="1"/>
            <a:endParaRPr lang="en-US" sz="3000" dirty="0"/>
          </a:p>
          <a:p>
            <a:pPr marL="174625" lvl="1"/>
            <a:r>
              <a:rPr lang="en-US" sz="3000" dirty="0" smtClean="0"/>
              <a:t>1. Examine the characteristics and features of powerful and impactful communities of practice.</a:t>
            </a:r>
          </a:p>
          <a:p>
            <a:pPr marL="174625" lvl="1"/>
            <a:endParaRPr lang="en-US" sz="3000" dirty="0"/>
          </a:p>
          <a:p>
            <a:pPr marL="174625" lvl="1"/>
            <a:r>
              <a:rPr lang="en-US" sz="3000" dirty="0" smtClean="0"/>
              <a:t>2. </a:t>
            </a:r>
            <a:r>
              <a:rPr lang="en-US" sz="2800" dirty="0" smtClean="0"/>
              <a:t>Explore practices that support creating and sustaining impactful communities of practice.</a:t>
            </a:r>
          </a:p>
          <a:p>
            <a:pPr marL="174625" lvl="1"/>
            <a:endParaRPr lang="en-US" sz="2800" dirty="0" smtClean="0"/>
          </a:p>
          <a:p>
            <a:pPr marL="174625" lvl="1"/>
            <a:r>
              <a:rPr lang="en-US" sz="2800" dirty="0" smtClean="0"/>
              <a:t>3. Establish next steps for building and supporting impactful communities of practice. </a:t>
            </a:r>
          </a:p>
        </p:txBody>
      </p:sp>
      <p:pic>
        <p:nvPicPr>
          <p:cNvPr id="3" name="Picture 2"/>
          <p:cNvPicPr>
            <a:picLocks noChangeAspect="1" noChangeArrowheads="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0430214">
            <a:off x="247910" y="1603786"/>
            <a:ext cx="1472393" cy="173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57582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64425" y="1109005"/>
            <a:ext cx="7683335" cy="3970318"/>
          </a:xfrm>
          <a:prstGeom prst="rect">
            <a:avLst/>
          </a:prstGeom>
          <a:noFill/>
        </p:spPr>
        <p:txBody>
          <a:bodyPr wrap="square" rtlCol="0">
            <a:spAutoFit/>
          </a:bodyPr>
          <a:lstStyle/>
          <a:p>
            <a:pPr algn="ctr"/>
            <a:r>
              <a:rPr lang="en-US" sz="4400" dirty="0" smtClean="0"/>
              <a:t>Agenda</a:t>
            </a:r>
            <a:endParaRPr lang="en-US" sz="4400" dirty="0" smtClean="0"/>
          </a:p>
          <a:p>
            <a:pPr marL="174625" lvl="1"/>
            <a:endParaRPr lang="en-US" sz="3000" dirty="0"/>
          </a:p>
          <a:p>
            <a:pPr marL="688975" lvl="1" indent="-514350">
              <a:buAutoNum type="arabicPeriod"/>
            </a:pPr>
            <a:r>
              <a:rPr lang="en-US" sz="3000" dirty="0" smtClean="0"/>
              <a:t>Welcome</a:t>
            </a:r>
          </a:p>
          <a:p>
            <a:pPr marL="688975" lvl="1" indent="-514350">
              <a:buAutoNum type="arabicPeriod"/>
            </a:pPr>
            <a:r>
              <a:rPr lang="en-US" sz="3000" dirty="0" smtClean="0"/>
              <a:t>Reflection-Impactful Collaborative Practice</a:t>
            </a:r>
          </a:p>
          <a:p>
            <a:pPr marL="688975" lvl="1" indent="-514350">
              <a:buAutoNum type="arabicPeriod"/>
            </a:pPr>
            <a:r>
              <a:rPr lang="en-US" sz="3000" dirty="0" smtClean="0"/>
              <a:t>Interest Group Break Outs</a:t>
            </a:r>
            <a:endParaRPr lang="en-US" sz="3000" dirty="0" smtClean="0"/>
          </a:p>
          <a:p>
            <a:pPr marL="688975" lvl="1" indent="-514350">
              <a:buAutoNum type="arabicPeriod"/>
            </a:pPr>
            <a:r>
              <a:rPr lang="en-US" sz="3000" dirty="0" smtClean="0"/>
              <a:t>Consultancy </a:t>
            </a:r>
          </a:p>
          <a:p>
            <a:pPr marL="688975" lvl="1" indent="-514350">
              <a:buAutoNum type="arabicPeriod"/>
            </a:pPr>
            <a:r>
              <a:rPr lang="en-US" sz="3000" dirty="0" smtClean="0"/>
              <a:t>Next Steps</a:t>
            </a:r>
          </a:p>
          <a:p>
            <a:pPr marL="688975" lvl="1" indent="-514350">
              <a:buAutoNum type="arabicPeriod"/>
            </a:pPr>
            <a:endParaRPr lang="en-US" sz="2800" dirty="0" smtClean="0"/>
          </a:p>
        </p:txBody>
      </p:sp>
      <p:pic>
        <p:nvPicPr>
          <p:cNvPr id="3" name="Picture 2"/>
          <p:cNvPicPr>
            <a:picLocks noChangeAspect="1" noChangeArrowheads="1"/>
          </p:cNvPicPr>
          <p:nvPr/>
        </p:nvPicPr>
        <p:blipFill>
          <a:blip r:embed="rId3" cstate="print">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0430214">
            <a:off x="247910" y="1603786"/>
            <a:ext cx="1472393" cy="173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18362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4" y="23780"/>
            <a:ext cx="3520441" cy="832105"/>
          </a:xfrm>
          <a:prstGeom prst="rect">
            <a:avLst/>
          </a:prstGeom>
        </p:spPr>
      </p:pic>
      <p:cxnSp>
        <p:nvCxnSpPr>
          <p:cNvPr id="8" name="Straight Connector 7"/>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74611" y="1682327"/>
            <a:ext cx="9413115" cy="3738880"/>
          </a:xfrm>
        </p:spPr>
        <p:txBody>
          <a:bodyPr>
            <a:noAutofit/>
          </a:bodyPr>
          <a:lstStyle/>
          <a:p>
            <a:r>
              <a:rPr lang="en-US" sz="3800" dirty="0" smtClean="0"/>
              <a:t>Collaborative </a:t>
            </a:r>
            <a:r>
              <a:rPr lang="en-US" sz="3800" dirty="0"/>
              <a:t>Planning </a:t>
            </a:r>
            <a:r>
              <a:rPr lang="en-US" sz="2400" dirty="0" smtClean="0"/>
              <a:t>(Units/Lessons, Assessments</a:t>
            </a:r>
            <a:r>
              <a:rPr lang="en-US" sz="2400" dirty="0" smtClean="0"/>
              <a:t>)</a:t>
            </a:r>
          </a:p>
          <a:p>
            <a:pPr lvl="1"/>
            <a:r>
              <a:rPr lang="en-US" sz="3373" dirty="0" smtClean="0"/>
              <a:t>Trying </a:t>
            </a:r>
            <a:r>
              <a:rPr lang="en-US" sz="3373" dirty="0"/>
              <a:t>on the Work </a:t>
            </a:r>
            <a:r>
              <a:rPr lang="en-US" sz="1973" dirty="0"/>
              <a:t>(Experience the standards as a student would experience them. i.e. do the writing task, read/discuss the text</a:t>
            </a:r>
            <a:r>
              <a:rPr lang="en-US" sz="1973" dirty="0" smtClean="0"/>
              <a:t>)</a:t>
            </a:r>
            <a:endParaRPr lang="en-US" sz="2400" dirty="0"/>
          </a:p>
          <a:p>
            <a:r>
              <a:rPr lang="en-US" sz="3800" dirty="0" smtClean="0"/>
              <a:t>Book </a:t>
            </a:r>
            <a:r>
              <a:rPr lang="en-US" sz="3800" dirty="0" smtClean="0"/>
              <a:t>Study</a:t>
            </a:r>
            <a:endParaRPr lang="en-US" sz="3800" dirty="0" smtClean="0"/>
          </a:p>
          <a:p>
            <a:r>
              <a:rPr lang="en-US" sz="3800" dirty="0" smtClean="0"/>
              <a:t>Peer Observation</a:t>
            </a:r>
            <a:endParaRPr lang="en-US" sz="3800" dirty="0" smtClean="0"/>
          </a:p>
          <a:p>
            <a:r>
              <a:rPr lang="en-US" sz="3800" dirty="0" smtClean="0"/>
              <a:t>Student Work Analysis</a:t>
            </a:r>
          </a:p>
          <a:p>
            <a:pPr marL="0" indent="0">
              <a:buNone/>
            </a:pPr>
            <a:endParaRPr lang="en-US" sz="3800" dirty="0" smtClean="0"/>
          </a:p>
          <a:p>
            <a:endParaRPr lang="en-US" sz="3900" dirty="0" smtClean="0"/>
          </a:p>
          <a:p>
            <a:endParaRPr lang="en-US" sz="3900" dirty="0" smtClean="0"/>
          </a:p>
          <a:p>
            <a:pPr marL="0" indent="0">
              <a:buNone/>
            </a:pPr>
            <a:endParaRPr lang="en-US" sz="4000" dirty="0"/>
          </a:p>
          <a:p>
            <a:pPr marL="0" indent="0" algn="ctr">
              <a:buNone/>
            </a:pPr>
            <a:endParaRPr lang="en-US" sz="4000" dirty="0"/>
          </a:p>
        </p:txBody>
      </p:sp>
      <p:sp>
        <p:nvSpPr>
          <p:cNvPr id="9" name="Content Placeholder 1"/>
          <p:cNvSpPr txBox="1">
            <a:spLocks/>
          </p:cNvSpPr>
          <p:nvPr/>
        </p:nvSpPr>
        <p:spPr>
          <a:xfrm>
            <a:off x="491490" y="877018"/>
            <a:ext cx="8273415" cy="4990254"/>
          </a:xfrm>
          <a:prstGeom prst="rect">
            <a:avLst/>
          </a:prstGeom>
        </p:spPr>
        <p:txBody>
          <a:bodyPr vert="horz" lIns="97950" tIns="48975" rIns="97950" bIns="48975"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smtClean="0">
              <a:solidFill>
                <a:prstClr val="black"/>
              </a:solidFill>
              <a:latin typeface="Calibri" pitchFamily="34" charset="0"/>
            </a:endParaRPr>
          </a:p>
          <a:p>
            <a:pPr marL="306096" indent="-306096">
              <a:buFont typeface="Wingdings" charset="2"/>
              <a:buChar char="§"/>
            </a:pPr>
            <a:endParaRPr lang="en-US" sz="17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 y="878605"/>
            <a:ext cx="10018172" cy="822181"/>
          </a:xfrm>
          <a:prstGeom prst="rect">
            <a:avLst/>
          </a:prstGeom>
          <a:noFill/>
        </p:spPr>
        <p:txBody>
          <a:bodyPr wrap="square" lIns="97950" tIns="48975" rIns="97950" bIns="48975" rtlCol="0">
            <a:spAutoFit/>
          </a:bodyPr>
          <a:lstStyle/>
          <a:p>
            <a:r>
              <a:rPr lang="en-US" sz="4700" b="1" dirty="0"/>
              <a:t>        </a:t>
            </a:r>
            <a:r>
              <a:rPr lang="en-US" sz="4400" b="1" dirty="0" smtClean="0"/>
              <a:t> </a:t>
            </a:r>
            <a:r>
              <a:rPr lang="en-US" sz="4400" b="1" dirty="0" smtClean="0"/>
              <a:t>Impactfu</a:t>
            </a:r>
            <a:r>
              <a:rPr lang="en-US" sz="4400" b="1" dirty="0"/>
              <a:t>l</a:t>
            </a:r>
            <a:r>
              <a:rPr lang="en-US" sz="4400" b="1" dirty="0" smtClean="0"/>
              <a:t> </a:t>
            </a:r>
            <a:r>
              <a:rPr lang="en-US" sz="4400" b="1" dirty="0" smtClean="0"/>
              <a:t>Collaborative Practices </a:t>
            </a:r>
            <a:endParaRPr lang="en-US" sz="4400" b="1" dirty="0"/>
          </a:p>
        </p:txBody>
      </p:sp>
    </p:spTree>
    <p:extLst>
      <p:ext uri="{BB962C8B-B14F-4D97-AF65-F5344CB8AC3E}">
        <p14:creationId xmlns:p14="http://schemas.microsoft.com/office/powerpoint/2010/main" val="567306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4" y="23780"/>
            <a:ext cx="3520441" cy="832105"/>
          </a:xfrm>
          <a:prstGeom prst="rect">
            <a:avLst/>
          </a:prstGeom>
        </p:spPr>
      </p:pic>
      <p:cxnSp>
        <p:nvCxnSpPr>
          <p:cNvPr id="8" name="Straight Connector 7"/>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760223" y="1056640"/>
            <a:ext cx="8652709" cy="755059"/>
          </a:xfrm>
          <a:prstGeom prst="rect">
            <a:avLst/>
          </a:prstGeom>
          <a:noFill/>
        </p:spPr>
        <p:txBody>
          <a:bodyPr wrap="square" lIns="97950" tIns="48975" rIns="97950" bIns="48975" rtlCol="0">
            <a:spAutoFit/>
          </a:bodyPr>
          <a:lstStyle/>
          <a:p>
            <a:r>
              <a:rPr lang="en-US" sz="4300" dirty="0"/>
              <a:t> </a:t>
            </a:r>
            <a:endParaRPr lang="en-US" sz="4200" dirty="0"/>
          </a:p>
        </p:txBody>
      </p:sp>
      <p:sp>
        <p:nvSpPr>
          <p:cNvPr id="2" name="TextBox 1"/>
          <p:cNvSpPr txBox="1"/>
          <p:nvPr/>
        </p:nvSpPr>
        <p:spPr>
          <a:xfrm>
            <a:off x="30282" y="1960880"/>
            <a:ext cx="10172996" cy="4169327"/>
          </a:xfrm>
          <a:prstGeom prst="rect">
            <a:avLst/>
          </a:prstGeom>
          <a:noFill/>
        </p:spPr>
        <p:txBody>
          <a:bodyPr wrap="square" lIns="97950" tIns="48975" rIns="97950" bIns="48975" rtlCol="0">
            <a:spAutoFit/>
          </a:bodyPr>
          <a:lstStyle/>
          <a:p>
            <a:endParaRPr lang="en-US" sz="3400" dirty="0"/>
          </a:p>
          <a:p>
            <a:pPr marL="612190" indent="-612190">
              <a:buFont typeface="Arial" pitchFamily="34" charset="0"/>
              <a:buChar char="•"/>
            </a:pPr>
            <a:endParaRPr lang="en-US" sz="3400" dirty="0"/>
          </a:p>
          <a:p>
            <a:pPr marL="612190" indent="-612190">
              <a:buFont typeface="Arial" pitchFamily="34" charset="0"/>
              <a:buChar char="•"/>
            </a:pPr>
            <a:endParaRPr lang="en-US" sz="3400" dirty="0"/>
          </a:p>
          <a:p>
            <a:pPr marL="612190" indent="-612190">
              <a:buFont typeface="Arial" pitchFamily="34" charset="0"/>
              <a:buChar char="•"/>
            </a:pPr>
            <a:endParaRPr lang="en-US" sz="3400" dirty="0"/>
          </a:p>
          <a:p>
            <a:pPr marL="612190" indent="-612190">
              <a:buFont typeface="Arial" pitchFamily="34" charset="0"/>
              <a:buChar char="•"/>
            </a:pPr>
            <a:endParaRPr lang="en-US" sz="3400" dirty="0"/>
          </a:p>
          <a:p>
            <a:pPr marL="612190" indent="-612190">
              <a:buFont typeface="Arial" pitchFamily="34" charset="0"/>
              <a:buChar char="•"/>
            </a:pPr>
            <a:endParaRPr lang="en-US" sz="3400" dirty="0"/>
          </a:p>
          <a:p>
            <a:endParaRPr lang="en-US" sz="3000" dirty="0"/>
          </a:p>
          <a:p>
            <a:pPr marL="306096" indent="-306096">
              <a:buFont typeface="Arial" panose="020B0604020202020204" pitchFamily="34" charset="0"/>
              <a:buChar char="•"/>
            </a:pPr>
            <a:endParaRPr lang="en-US" sz="3000" dirty="0"/>
          </a:p>
        </p:txBody>
      </p:sp>
      <p:sp>
        <p:nvSpPr>
          <p:cNvPr id="5" name="TextBox 4"/>
          <p:cNvSpPr txBox="1"/>
          <p:nvPr/>
        </p:nvSpPr>
        <p:spPr>
          <a:xfrm>
            <a:off x="394434" y="622457"/>
            <a:ext cx="9010650" cy="868366"/>
          </a:xfrm>
          <a:prstGeom prst="rect">
            <a:avLst/>
          </a:prstGeom>
          <a:noFill/>
        </p:spPr>
        <p:txBody>
          <a:bodyPr wrap="square" lIns="97969" tIns="48984" rIns="97969" bIns="48984" rtlCol="0">
            <a:spAutoFit/>
          </a:bodyPr>
          <a:lstStyle/>
          <a:p>
            <a:pPr marL="183692" indent="-183692">
              <a:buFont typeface="Arial" pitchFamily="34" charset="0"/>
              <a:buChar char="•"/>
            </a:pPr>
            <a:endParaRPr lang="en-US" sz="1100" dirty="0"/>
          </a:p>
          <a:p>
            <a:pPr lvl="0" algn="ctr"/>
            <a:r>
              <a:rPr lang="en-US" sz="3900" dirty="0"/>
              <a:t>Reflecting on Our School </a:t>
            </a:r>
          </a:p>
        </p:txBody>
      </p:sp>
      <p:graphicFrame>
        <p:nvGraphicFramePr>
          <p:cNvPr id="9" name="Table 8"/>
          <p:cNvGraphicFramePr>
            <a:graphicFrameLocks noGrp="1"/>
          </p:cNvGraphicFramePr>
          <p:nvPr>
            <p:extLst>
              <p:ext uri="{D42A27DB-BD31-4B8C-83A1-F6EECF244321}">
                <p14:modId xmlns:p14="http://schemas.microsoft.com/office/powerpoint/2010/main" val="1209675983"/>
              </p:ext>
            </p:extLst>
          </p:nvPr>
        </p:nvGraphicFramePr>
        <p:xfrm>
          <a:off x="30283" y="1339594"/>
          <a:ext cx="9769236" cy="5903954"/>
        </p:xfrm>
        <a:graphic>
          <a:graphicData uri="http://schemas.openxmlformats.org/drawingml/2006/table">
            <a:tbl>
              <a:tblPr firstRow="1" bandRow="1">
                <a:tableStyleId>{10A1B5D5-9B99-4C35-A422-299274C87663}</a:tableStyleId>
              </a:tblPr>
              <a:tblGrid>
                <a:gridCol w="2442309"/>
                <a:gridCol w="2442309"/>
                <a:gridCol w="2442309"/>
                <a:gridCol w="2442309"/>
              </a:tblGrid>
              <a:tr h="560458">
                <a:tc gridSpan="4">
                  <a:txBody>
                    <a:bodyPr/>
                    <a:lstStyle/>
                    <a:p>
                      <a:pPr marL="0" marR="0" indent="0" algn="l">
                        <a:lnSpc>
                          <a:spcPct val="115000"/>
                        </a:lnSpc>
                        <a:spcBef>
                          <a:spcPts val="0"/>
                        </a:spcBef>
                        <a:spcAft>
                          <a:spcPts val="0"/>
                        </a:spcAft>
                        <a:buNone/>
                      </a:pPr>
                      <a:r>
                        <a:rPr lang="en-US" sz="1200" dirty="0" smtClean="0">
                          <a:solidFill>
                            <a:schemeClr val="tx1"/>
                          </a:solidFill>
                        </a:rPr>
                        <a:t>Impactful</a:t>
                      </a:r>
                      <a:r>
                        <a:rPr lang="en-US" sz="1200" baseline="0" dirty="0" smtClean="0">
                          <a:solidFill>
                            <a:schemeClr val="tx1"/>
                          </a:solidFill>
                        </a:rPr>
                        <a:t> Collaborative Practices:</a:t>
                      </a:r>
                    </a:p>
                    <a:p>
                      <a:r>
                        <a:rPr lang="en-US" sz="1200" dirty="0" smtClean="0">
                          <a:solidFill>
                            <a:schemeClr val="tx1"/>
                          </a:solidFill>
                        </a:rPr>
                        <a:t>1)</a:t>
                      </a:r>
                      <a:r>
                        <a:rPr lang="en-US" sz="1200" baseline="0" dirty="0" smtClean="0">
                          <a:solidFill>
                            <a:schemeClr val="tx1"/>
                          </a:solidFill>
                        </a:rPr>
                        <a:t> </a:t>
                      </a:r>
                      <a:r>
                        <a:rPr lang="en-US" sz="1200" dirty="0" smtClean="0">
                          <a:solidFill>
                            <a:schemeClr val="tx1"/>
                          </a:solidFill>
                        </a:rPr>
                        <a:t> Collaborative Planning (Units/Lessons, Assessments)</a:t>
                      </a:r>
                      <a:r>
                        <a:rPr lang="en-US" sz="1200" baseline="0" dirty="0" smtClean="0">
                          <a:solidFill>
                            <a:schemeClr val="tx1"/>
                          </a:solidFill>
                        </a:rPr>
                        <a:t>  and Trying on the Work    2) </a:t>
                      </a:r>
                      <a:r>
                        <a:rPr lang="en-US" sz="1200" dirty="0" smtClean="0">
                          <a:solidFill>
                            <a:schemeClr val="tx1"/>
                          </a:solidFill>
                        </a:rPr>
                        <a:t>Book Study</a:t>
                      </a:r>
                      <a:r>
                        <a:rPr lang="en-US" sz="1200" baseline="0" dirty="0" smtClean="0">
                          <a:solidFill>
                            <a:schemeClr val="tx1"/>
                          </a:solidFill>
                        </a:rPr>
                        <a:t>   3) </a:t>
                      </a:r>
                      <a:r>
                        <a:rPr lang="en-US" sz="1200" dirty="0" smtClean="0">
                          <a:solidFill>
                            <a:schemeClr val="tx1"/>
                          </a:solidFill>
                        </a:rPr>
                        <a:t>Peer Observation</a:t>
                      </a:r>
                      <a:r>
                        <a:rPr lang="en-US" sz="1200" baseline="0" dirty="0" smtClean="0">
                          <a:solidFill>
                            <a:schemeClr val="tx1"/>
                          </a:solidFill>
                        </a:rPr>
                        <a:t>    4)  </a:t>
                      </a:r>
                      <a:r>
                        <a:rPr lang="en-US" sz="1200" dirty="0" smtClean="0">
                          <a:solidFill>
                            <a:schemeClr val="tx1"/>
                          </a:solidFill>
                        </a:rPr>
                        <a:t>Student Work Analysis</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2100" dirty="0">
                        <a:solidFill>
                          <a:srgbClr val="000000"/>
                        </a:solidFill>
                        <a:effectLst/>
                        <a:latin typeface="Calibri"/>
                        <a:ea typeface="Times New Roman"/>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2100" dirty="0">
                        <a:solidFill>
                          <a:srgbClr val="000000"/>
                        </a:solidFill>
                        <a:effectLst/>
                        <a:latin typeface="Calibri"/>
                        <a:ea typeface="Times New Roman"/>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US" sz="2100" dirty="0">
                        <a:solidFill>
                          <a:srgbClr val="000000"/>
                        </a:solidFill>
                        <a:effectLst/>
                        <a:latin typeface="Calibri"/>
                        <a:ea typeface="Times New Roman"/>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95000"/>
                      </a:schemeClr>
                    </a:solidFill>
                  </a:tcPr>
                </a:tc>
              </a:tr>
              <a:tr h="1524171">
                <a:tc>
                  <a:txBody>
                    <a:bodyPr/>
                    <a:lstStyle/>
                    <a:p>
                      <a:pPr marL="0" marR="0" algn="l">
                        <a:lnSpc>
                          <a:spcPct val="115000"/>
                        </a:lnSpc>
                        <a:spcBef>
                          <a:spcPts val="0"/>
                        </a:spcBef>
                        <a:spcAft>
                          <a:spcPts val="0"/>
                        </a:spcAft>
                      </a:pPr>
                      <a:r>
                        <a:rPr lang="en-US" sz="2100" dirty="0" smtClean="0">
                          <a:solidFill>
                            <a:srgbClr val="000000"/>
                          </a:solidFill>
                          <a:effectLst/>
                        </a:rPr>
                        <a:t> What is</a:t>
                      </a:r>
                      <a:r>
                        <a:rPr lang="en-US" sz="2100" baseline="0" dirty="0" smtClean="0">
                          <a:solidFill>
                            <a:srgbClr val="000000"/>
                          </a:solidFill>
                          <a:effectLst/>
                        </a:rPr>
                        <a:t> our teams current reality with this practice?</a:t>
                      </a:r>
                    </a:p>
                    <a:p>
                      <a:pPr marL="228600" marR="0" indent="-228600" algn="l">
                        <a:lnSpc>
                          <a:spcPct val="115000"/>
                        </a:lnSpc>
                        <a:spcBef>
                          <a:spcPts val="0"/>
                        </a:spcBef>
                        <a:spcAft>
                          <a:spcPts val="0"/>
                        </a:spcAft>
                        <a:buAutoNum type="arabicPeriod"/>
                      </a:pPr>
                      <a:r>
                        <a:rPr lang="en-US" sz="1200" dirty="0" smtClean="0">
                          <a:solidFill>
                            <a:schemeClr val="tx1"/>
                          </a:solidFill>
                        </a:rPr>
                        <a:t>We’ve been thinking/talking about, but haven’t tried it</a:t>
                      </a:r>
                    </a:p>
                    <a:p>
                      <a:pPr marL="228600" marR="0" indent="-228600" algn="l">
                        <a:lnSpc>
                          <a:spcPct val="115000"/>
                        </a:lnSpc>
                        <a:spcBef>
                          <a:spcPts val="0"/>
                        </a:spcBef>
                        <a:spcAft>
                          <a:spcPts val="0"/>
                        </a:spcAft>
                        <a:buAutoNum type="arabicPeriod"/>
                      </a:pPr>
                      <a:r>
                        <a:rPr lang="en-US" sz="1200" dirty="0" smtClean="0">
                          <a:solidFill>
                            <a:schemeClr val="tx1"/>
                          </a:solidFill>
                        </a:rPr>
                        <a:t>We’ve tried it once or twice</a:t>
                      </a:r>
                    </a:p>
                    <a:p>
                      <a:pPr marL="228600" marR="0" indent="-228600" algn="l">
                        <a:lnSpc>
                          <a:spcPct val="115000"/>
                        </a:lnSpc>
                        <a:spcBef>
                          <a:spcPts val="0"/>
                        </a:spcBef>
                        <a:spcAft>
                          <a:spcPts val="0"/>
                        </a:spcAft>
                        <a:buAutoNum type="arabicPeriod"/>
                      </a:pPr>
                      <a:r>
                        <a:rPr lang="en-US" sz="1200" dirty="0" smtClean="0">
                          <a:solidFill>
                            <a:schemeClr val="tx1"/>
                          </a:solidFill>
                        </a:rPr>
                        <a:t>We do it all the time</a:t>
                      </a: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2100" dirty="0">
                          <a:solidFill>
                            <a:srgbClr val="000000"/>
                          </a:solidFill>
                          <a:effectLst/>
                        </a:rPr>
                        <a:t>Challenges to getting </a:t>
                      </a:r>
                      <a:r>
                        <a:rPr lang="en-US" sz="2100" dirty="0" smtClean="0">
                          <a:solidFill>
                            <a:srgbClr val="000000"/>
                          </a:solidFill>
                          <a:effectLst/>
                        </a:rPr>
                        <a:t>our</a:t>
                      </a:r>
                      <a:r>
                        <a:rPr lang="en-US" sz="2100" baseline="0" dirty="0" smtClean="0">
                          <a:solidFill>
                            <a:srgbClr val="000000"/>
                          </a:solidFill>
                          <a:effectLst/>
                        </a:rPr>
                        <a:t> team there</a:t>
                      </a:r>
                      <a:endParaRPr lang="en-US" sz="2100" dirty="0">
                        <a:solidFill>
                          <a:srgbClr val="000000"/>
                        </a:solidFill>
                        <a:effectLst/>
                        <a:latin typeface="Calibri"/>
                        <a:ea typeface="Times New Roman"/>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2100" dirty="0">
                          <a:solidFill>
                            <a:srgbClr val="000000"/>
                          </a:solidFill>
                          <a:effectLst/>
                        </a:rPr>
                        <a:t>Opportunities we have that lay a good foundation </a:t>
                      </a:r>
                      <a:endParaRPr lang="en-US" sz="2100" dirty="0">
                        <a:solidFill>
                          <a:srgbClr val="000000"/>
                        </a:solidFill>
                        <a:effectLst/>
                        <a:latin typeface="Calibri"/>
                        <a:ea typeface="Times New Roman"/>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algn="ctr">
                        <a:lnSpc>
                          <a:spcPct val="115000"/>
                        </a:lnSpc>
                        <a:spcBef>
                          <a:spcPts val="0"/>
                        </a:spcBef>
                        <a:spcAft>
                          <a:spcPts val="0"/>
                        </a:spcAft>
                      </a:pPr>
                      <a:r>
                        <a:rPr lang="en-US" sz="2100" dirty="0">
                          <a:solidFill>
                            <a:srgbClr val="000000"/>
                          </a:solidFill>
                          <a:effectLst/>
                        </a:rPr>
                        <a:t>Early </a:t>
                      </a:r>
                      <a:r>
                        <a:rPr lang="en-US" sz="2100" dirty="0" smtClean="0">
                          <a:solidFill>
                            <a:srgbClr val="000000"/>
                          </a:solidFill>
                          <a:effectLst/>
                        </a:rPr>
                        <a:t>action  </a:t>
                      </a:r>
                      <a:endParaRPr lang="en-US" sz="2100" dirty="0">
                        <a:solidFill>
                          <a:srgbClr val="000000"/>
                        </a:solidFill>
                        <a:effectLst/>
                      </a:endParaRPr>
                    </a:p>
                    <a:p>
                      <a:pPr marL="0" marR="0" algn="ctr">
                        <a:lnSpc>
                          <a:spcPct val="115000"/>
                        </a:lnSpc>
                        <a:spcBef>
                          <a:spcPts val="0"/>
                        </a:spcBef>
                        <a:spcAft>
                          <a:spcPts val="0"/>
                        </a:spcAft>
                      </a:pPr>
                      <a:r>
                        <a:rPr lang="en-US" sz="2100" dirty="0">
                          <a:solidFill>
                            <a:srgbClr val="000000"/>
                          </a:solidFill>
                          <a:effectLst/>
                        </a:rPr>
                        <a:t>steps we can take  right </a:t>
                      </a:r>
                      <a:r>
                        <a:rPr lang="en-US" sz="2100" dirty="0" smtClean="0">
                          <a:solidFill>
                            <a:srgbClr val="000000"/>
                          </a:solidFill>
                          <a:effectLst/>
                        </a:rPr>
                        <a:t>now</a:t>
                      </a:r>
                      <a:endParaRPr lang="en-US" sz="2100" dirty="0">
                        <a:solidFill>
                          <a:srgbClr val="000000"/>
                        </a:solidFill>
                        <a:effectLst/>
                        <a:latin typeface="Calibri"/>
                        <a:ea typeface="Times New Roman"/>
                        <a:cs typeface="Times New Roman"/>
                      </a:endParaRPr>
                    </a:p>
                  </a:txBody>
                  <a:tcPr marL="68580" marR="68580" marT="0" marB="0">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95000"/>
                      </a:schemeClr>
                    </a:solidFill>
                  </a:tcPr>
                </a:tc>
              </a:tr>
              <a:tr h="3410429">
                <a:tc>
                  <a:txBody>
                    <a:bodyPr/>
                    <a:lstStyle/>
                    <a:p>
                      <a:endParaRPr lang="en-US" sz="2100" b="1" dirty="0" smtClean="0">
                        <a:solidFill>
                          <a:srgbClr val="000000"/>
                        </a:solidFill>
                      </a:endParaRPr>
                    </a:p>
                    <a:p>
                      <a:endParaRPr lang="en-US" sz="2100" b="1" dirty="0" smtClean="0">
                        <a:solidFill>
                          <a:srgbClr val="000000"/>
                        </a:solidFill>
                      </a:endParaRPr>
                    </a:p>
                    <a:p>
                      <a:endParaRPr lang="en-US" sz="2100" b="1" dirty="0" smtClean="0">
                        <a:solidFill>
                          <a:srgbClr val="000000"/>
                        </a:solidFill>
                      </a:endParaRPr>
                    </a:p>
                    <a:p>
                      <a:endParaRPr lang="en-US" sz="2100" b="1" dirty="0" smtClean="0">
                        <a:solidFill>
                          <a:srgbClr val="000000"/>
                        </a:solidFill>
                      </a:endParaRPr>
                    </a:p>
                    <a:p>
                      <a:endParaRPr lang="en-US" sz="2100" b="1" dirty="0" smtClean="0">
                        <a:solidFill>
                          <a:srgbClr val="000000"/>
                        </a:solidFill>
                      </a:endParaRPr>
                    </a:p>
                    <a:p>
                      <a:endParaRPr lang="en-US" sz="2100" b="1" dirty="0" smtClean="0">
                        <a:solidFill>
                          <a:srgbClr val="000000"/>
                        </a:solidFill>
                      </a:endParaRPr>
                    </a:p>
                    <a:p>
                      <a:endParaRPr lang="en-US" sz="2100" b="1" dirty="0" smtClean="0">
                        <a:solidFill>
                          <a:srgbClr val="000000"/>
                        </a:solidFill>
                      </a:endParaRPr>
                    </a:p>
                    <a:p>
                      <a:endParaRPr lang="en-US" sz="2100" b="1" dirty="0" smtClean="0">
                        <a:solidFill>
                          <a:srgbClr val="000000"/>
                        </a:solidFill>
                      </a:endParaRPr>
                    </a:p>
                  </a:txBody>
                  <a:tcPr marT="45721" marB="45721">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sz="2100" dirty="0">
                        <a:solidFill>
                          <a:srgbClr val="000000"/>
                        </a:solidFill>
                      </a:endParaRPr>
                    </a:p>
                  </a:txBody>
                  <a:tcPr marT="45721" marB="45721">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sz="2100" dirty="0">
                        <a:solidFill>
                          <a:srgbClr val="000000"/>
                        </a:solidFill>
                      </a:endParaRPr>
                    </a:p>
                  </a:txBody>
                  <a:tcPr marT="45721" marB="45721">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endParaRPr lang="en-US" sz="2100" dirty="0">
                        <a:solidFill>
                          <a:srgbClr val="000000"/>
                        </a:solidFill>
                      </a:endParaRPr>
                    </a:p>
                  </a:txBody>
                  <a:tcPr marT="45721" marB="45721">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95000"/>
                      </a:schemeClr>
                    </a:solidFill>
                  </a:tcPr>
                </a:tc>
              </a:tr>
            </a:tbl>
          </a:graphicData>
        </a:graphic>
      </p:graphicFrame>
    </p:spTree>
    <p:extLst>
      <p:ext uri="{BB962C8B-B14F-4D97-AF65-F5344CB8AC3E}">
        <p14:creationId xmlns:p14="http://schemas.microsoft.com/office/powerpoint/2010/main" val="1790277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4" y="23780"/>
            <a:ext cx="3520441" cy="832105"/>
          </a:xfrm>
          <a:prstGeom prst="rect">
            <a:avLst/>
          </a:prstGeom>
        </p:spPr>
      </p:pic>
      <p:cxnSp>
        <p:nvCxnSpPr>
          <p:cNvPr id="8" name="Straight Connector 7"/>
          <p:cNvCxnSpPr/>
          <p:nvPr/>
        </p:nvCxnSpPr>
        <p:spPr>
          <a:xfrm>
            <a:off x="0" y="855881"/>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5" name="Content Placeholder 4"/>
          <p:cNvSpPr>
            <a:spLocks noGrp="1"/>
          </p:cNvSpPr>
          <p:nvPr>
            <p:ph idx="1"/>
          </p:nvPr>
        </p:nvSpPr>
        <p:spPr>
          <a:xfrm>
            <a:off x="193201" y="2377895"/>
            <a:ext cx="9413115" cy="3738880"/>
          </a:xfrm>
        </p:spPr>
        <p:txBody>
          <a:bodyPr>
            <a:noAutofit/>
          </a:bodyPr>
          <a:lstStyle/>
          <a:p>
            <a:r>
              <a:rPr lang="en-US" sz="3800" dirty="0" smtClean="0"/>
              <a:t>Share </a:t>
            </a:r>
            <a:r>
              <a:rPr lang="en-US" sz="3800" dirty="0" smtClean="0"/>
              <a:t>your reflection</a:t>
            </a:r>
          </a:p>
          <a:p>
            <a:r>
              <a:rPr lang="en-US" sz="3800" dirty="0" smtClean="0"/>
              <a:t>Review the resources at the table</a:t>
            </a:r>
          </a:p>
          <a:p>
            <a:r>
              <a:rPr lang="en-US" sz="3800" dirty="0" smtClean="0"/>
              <a:t>Discuss the implications of the resources on your possible next steps</a:t>
            </a:r>
          </a:p>
          <a:p>
            <a:r>
              <a:rPr lang="en-US" sz="3800" dirty="0" smtClean="0"/>
              <a:t>Revisit the reflection and complete the last column</a:t>
            </a:r>
            <a:endParaRPr lang="en-US" sz="3800" dirty="0" smtClean="0"/>
          </a:p>
          <a:p>
            <a:pPr marL="0" indent="0">
              <a:buNone/>
            </a:pPr>
            <a:endParaRPr lang="en-US" sz="3800" dirty="0" smtClean="0"/>
          </a:p>
          <a:p>
            <a:pPr marL="0" indent="0">
              <a:buNone/>
            </a:pPr>
            <a:endParaRPr lang="en-US" sz="3800" dirty="0" smtClean="0"/>
          </a:p>
          <a:p>
            <a:endParaRPr lang="en-US" sz="3900" dirty="0" smtClean="0"/>
          </a:p>
          <a:p>
            <a:endParaRPr lang="en-US" sz="3900" dirty="0" smtClean="0"/>
          </a:p>
          <a:p>
            <a:pPr marL="0" indent="0">
              <a:buNone/>
            </a:pPr>
            <a:endParaRPr lang="en-US" sz="4000" dirty="0"/>
          </a:p>
          <a:p>
            <a:pPr marL="0" indent="0" algn="ctr">
              <a:buNone/>
            </a:pPr>
            <a:endParaRPr lang="en-US" sz="4000" dirty="0"/>
          </a:p>
        </p:txBody>
      </p:sp>
      <p:sp>
        <p:nvSpPr>
          <p:cNvPr id="9" name="Content Placeholder 1"/>
          <p:cNvSpPr txBox="1">
            <a:spLocks/>
          </p:cNvSpPr>
          <p:nvPr/>
        </p:nvSpPr>
        <p:spPr>
          <a:xfrm>
            <a:off x="491490" y="877018"/>
            <a:ext cx="8273415" cy="4990254"/>
          </a:xfrm>
          <a:prstGeom prst="rect">
            <a:avLst/>
          </a:prstGeom>
        </p:spPr>
        <p:txBody>
          <a:bodyPr vert="horz" lIns="97950" tIns="48975" rIns="97950" bIns="48975"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dirty="0" smtClean="0">
              <a:solidFill>
                <a:prstClr val="black"/>
              </a:solidFill>
              <a:latin typeface="Calibri" pitchFamily="34" charset="0"/>
            </a:endParaRPr>
          </a:p>
          <a:p>
            <a:pPr marL="306096" indent="-306096">
              <a:buFont typeface="Wingdings" charset="2"/>
              <a:buChar char="§"/>
            </a:pPr>
            <a:endParaRPr lang="en-US" sz="1700" dirty="0" smtClean="0">
              <a:solidFill>
                <a:prstClr val="black"/>
              </a:solidFill>
              <a:latin typeface="Calibri" pitchFamily="34" charset="0"/>
            </a:endParaRPr>
          </a:p>
          <a:p>
            <a:endParaRPr lang="en-US" dirty="0">
              <a:solidFill>
                <a:prstClr val="black"/>
              </a:solidFill>
              <a:latin typeface="Calibri"/>
            </a:endParaRPr>
          </a:p>
        </p:txBody>
      </p:sp>
      <p:sp>
        <p:nvSpPr>
          <p:cNvPr id="3" name="TextBox 2"/>
          <p:cNvSpPr txBox="1"/>
          <p:nvPr/>
        </p:nvSpPr>
        <p:spPr>
          <a:xfrm>
            <a:off x="4" y="878605"/>
            <a:ext cx="10018172" cy="1499290"/>
          </a:xfrm>
          <a:prstGeom prst="rect">
            <a:avLst/>
          </a:prstGeom>
          <a:noFill/>
        </p:spPr>
        <p:txBody>
          <a:bodyPr wrap="square" lIns="97950" tIns="48975" rIns="97950" bIns="48975" rtlCol="0">
            <a:spAutoFit/>
          </a:bodyPr>
          <a:lstStyle/>
          <a:p>
            <a:r>
              <a:rPr lang="en-US" sz="4700" b="1" dirty="0" smtClean="0"/>
              <a:t>Small Group Discussion: </a:t>
            </a:r>
            <a:r>
              <a:rPr lang="en-US" sz="4400" b="1" dirty="0" smtClean="0"/>
              <a:t>Impactful Collaborative Practices </a:t>
            </a:r>
            <a:endParaRPr lang="en-US" sz="4400" b="1" dirty="0"/>
          </a:p>
        </p:txBody>
      </p:sp>
    </p:spTree>
    <p:extLst>
      <p:ext uri="{BB962C8B-B14F-4D97-AF65-F5344CB8AC3E}">
        <p14:creationId xmlns:p14="http://schemas.microsoft.com/office/powerpoint/2010/main" val="34435336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3" cstate="print">
            <a:extLst>
              <a:ext uri="{28A0092B-C50C-407E-A947-70E740481C1C}">
                <a14:useLocalDpi xmlns:a14="http://schemas.microsoft.com/office/drawing/2010/main" val="0"/>
              </a:ext>
            </a:extLst>
          </a:blip>
          <a:srcRect r="54167" b="85556"/>
          <a:stretch/>
        </p:blipFill>
        <p:spPr>
          <a:xfrm>
            <a:off x="4" y="23780"/>
            <a:ext cx="3520441" cy="832105"/>
          </a:xfrm>
          <a:prstGeom prst="rect">
            <a:avLst/>
          </a:prstGeom>
        </p:spPr>
      </p:pic>
      <p:cxnSp>
        <p:nvCxnSpPr>
          <p:cNvPr id="8" name="Straight Connector 7"/>
          <p:cNvCxnSpPr/>
          <p:nvPr/>
        </p:nvCxnSpPr>
        <p:spPr>
          <a:xfrm>
            <a:off x="22529" y="894084"/>
            <a:ext cx="9799519" cy="9526"/>
          </a:xfrm>
          <a:prstGeom prst="line">
            <a:avLst/>
          </a:prstGeom>
          <a:ln w="63500">
            <a:solidFill>
              <a:srgbClr val="339933"/>
            </a:solidFill>
          </a:ln>
        </p:spPr>
        <p:style>
          <a:lnRef idx="1">
            <a:schemeClr val="accent1"/>
          </a:lnRef>
          <a:fillRef idx="0">
            <a:schemeClr val="accent1"/>
          </a:fillRef>
          <a:effectRef idx="0">
            <a:schemeClr val="accent1"/>
          </a:effectRef>
          <a:fontRef idx="minor">
            <a:schemeClr val="tx1"/>
          </a:fontRef>
        </p:style>
      </p:cxnSp>
      <p:sp>
        <p:nvSpPr>
          <p:cNvPr id="9" name="Content Placeholder 1"/>
          <p:cNvSpPr txBox="1">
            <a:spLocks/>
          </p:cNvSpPr>
          <p:nvPr/>
        </p:nvSpPr>
        <p:spPr>
          <a:xfrm>
            <a:off x="4788725" y="2357120"/>
            <a:ext cx="5078730" cy="4714240"/>
          </a:xfrm>
          <a:prstGeom prst="rect">
            <a:avLst/>
          </a:prstGeom>
        </p:spPr>
        <p:txBody>
          <a:bodyPr vert="horz" lIns="97950" tIns="48975" rIns="97950" bIns="48975" rtlCol="0">
            <a:normAutofit fontScale="5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sz="8600" dirty="0"/>
          </a:p>
          <a:p>
            <a:pPr>
              <a:buFontTx/>
              <a:buChar char="-"/>
            </a:pPr>
            <a:endParaRPr lang="en-US" sz="8600" dirty="0"/>
          </a:p>
          <a:p>
            <a:pPr marL="0" indent="0">
              <a:buNone/>
            </a:pPr>
            <a:endParaRPr lang="en-US" sz="8600" dirty="0"/>
          </a:p>
          <a:p>
            <a:pPr marL="0" indent="0">
              <a:buNone/>
            </a:pPr>
            <a:endParaRPr lang="en-US" sz="8600" dirty="0"/>
          </a:p>
          <a:p>
            <a:pPr marL="0" indent="0">
              <a:buNone/>
            </a:pPr>
            <a:endParaRPr lang="en-US" sz="8600" dirty="0"/>
          </a:p>
          <a:p>
            <a:pPr marL="0" indent="0">
              <a:buNone/>
            </a:pPr>
            <a:endParaRPr lang="en-US" sz="2400" dirty="0">
              <a:latin typeface="Calibri" pitchFamily="34" charset="0"/>
            </a:endParaRPr>
          </a:p>
          <a:p>
            <a:pPr marL="0" indent="0">
              <a:buNone/>
            </a:pPr>
            <a:endParaRPr lang="en-US" sz="2100" dirty="0">
              <a:latin typeface="Calibri" pitchFamily="34" charset="0"/>
            </a:endParaRPr>
          </a:p>
          <a:p>
            <a:pPr marL="0" indent="0">
              <a:buNone/>
            </a:pPr>
            <a:r>
              <a:rPr lang="en-US" sz="3900" dirty="0">
                <a:latin typeface="Calibri" pitchFamily="34" charset="0"/>
              </a:rPr>
              <a:t> </a:t>
            </a:r>
            <a:endParaRPr lang="en-US" sz="3900" dirty="0">
              <a:latin typeface="Calibri" pitchFamily="34" charset="0"/>
            </a:endParaRPr>
          </a:p>
          <a:p>
            <a:pPr marL="0" indent="0">
              <a:buNone/>
            </a:pPr>
            <a:endParaRPr lang="en-US" dirty="0"/>
          </a:p>
        </p:txBody>
      </p:sp>
      <p:sp>
        <p:nvSpPr>
          <p:cNvPr id="12" name="Title 3"/>
          <p:cNvSpPr>
            <a:spLocks noGrp="1"/>
          </p:cNvSpPr>
          <p:nvPr>
            <p:ph type="title"/>
          </p:nvPr>
        </p:nvSpPr>
        <p:spPr>
          <a:xfrm>
            <a:off x="0" y="650240"/>
            <a:ext cx="9797946" cy="1137920"/>
          </a:xfrm>
        </p:spPr>
        <p:txBody>
          <a:bodyPr>
            <a:noAutofit/>
          </a:bodyPr>
          <a:lstStyle/>
          <a:p>
            <a:pPr algn="l"/>
            <a:r>
              <a:rPr lang="en-US" dirty="0" smtClean="0"/>
              <a:t>Consultancy Protocol</a:t>
            </a:r>
            <a:endParaRPr lang="en-US" dirty="0"/>
          </a:p>
        </p:txBody>
      </p:sp>
      <p:sp>
        <p:nvSpPr>
          <p:cNvPr id="2" name="TextBox 1"/>
          <p:cNvSpPr txBox="1"/>
          <p:nvPr/>
        </p:nvSpPr>
        <p:spPr>
          <a:xfrm>
            <a:off x="327660" y="2519680"/>
            <a:ext cx="9360825" cy="3250121"/>
          </a:xfrm>
          <a:prstGeom prst="rect">
            <a:avLst/>
          </a:prstGeom>
          <a:noFill/>
        </p:spPr>
        <p:txBody>
          <a:bodyPr wrap="square" lIns="97969" tIns="48984" rIns="97969" bIns="48984" rtlCol="0">
            <a:spAutoFit/>
          </a:bodyPr>
          <a:lstStyle/>
          <a:p>
            <a:endParaRPr lang="en-US" sz="3400" dirty="0"/>
          </a:p>
          <a:p>
            <a:endParaRPr lang="en-US" sz="3400" dirty="0"/>
          </a:p>
          <a:p>
            <a:pPr marL="489844" indent="-489844">
              <a:buFontTx/>
              <a:buChar char="-"/>
            </a:pPr>
            <a:endParaRPr lang="en-US" sz="3400" dirty="0"/>
          </a:p>
          <a:p>
            <a:endParaRPr lang="en-US" sz="3400" dirty="0"/>
          </a:p>
          <a:p>
            <a:endParaRPr lang="en-US" sz="3400" dirty="0"/>
          </a:p>
          <a:p>
            <a:endParaRPr lang="en-US" sz="3400" dirty="0"/>
          </a:p>
        </p:txBody>
      </p:sp>
      <p:graphicFrame>
        <p:nvGraphicFramePr>
          <p:cNvPr id="4" name="Table 3"/>
          <p:cNvGraphicFramePr>
            <a:graphicFrameLocks noGrp="1"/>
          </p:cNvGraphicFramePr>
          <p:nvPr>
            <p:extLst>
              <p:ext uri="{D42A27DB-BD31-4B8C-83A1-F6EECF244321}">
                <p14:modId xmlns:p14="http://schemas.microsoft.com/office/powerpoint/2010/main" val="4090031564"/>
              </p:ext>
            </p:extLst>
          </p:nvPr>
        </p:nvGraphicFramePr>
        <p:xfrm>
          <a:off x="573405" y="1788160"/>
          <a:ext cx="8682991" cy="4551677"/>
        </p:xfrm>
        <a:graphic>
          <a:graphicData uri="http://schemas.openxmlformats.org/drawingml/2006/table">
            <a:tbl>
              <a:tblPr firstRow="1" bandRow="1">
                <a:tableStyleId>{5C22544A-7EE6-4342-B048-85BDC9FD1C3A}</a:tableStyleId>
              </a:tblPr>
              <a:tblGrid>
                <a:gridCol w="6512243"/>
                <a:gridCol w="2170748"/>
              </a:tblGrid>
              <a:tr h="634108">
                <a:tc>
                  <a:txBody>
                    <a:bodyPr/>
                    <a:lstStyle/>
                    <a:p>
                      <a:r>
                        <a:rPr lang="en-US" sz="3000" dirty="0" smtClean="0">
                          <a:solidFill>
                            <a:sysClr val="windowText" lastClr="000000"/>
                          </a:solidFill>
                        </a:rPr>
                        <a:t>Step</a:t>
                      </a:r>
                      <a:endParaRPr lang="en-US" sz="3000" dirty="0">
                        <a:solidFill>
                          <a:sysClr val="windowText" lastClr="000000"/>
                        </a:solidFill>
                      </a:endParaRPr>
                    </a:p>
                  </a:txBody>
                  <a:tcPr marL="98298" marR="98298" marT="48768" marB="487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000" dirty="0" smtClean="0">
                          <a:solidFill>
                            <a:sysClr val="windowText" lastClr="000000"/>
                          </a:solidFill>
                        </a:rPr>
                        <a:t>Time</a:t>
                      </a:r>
                      <a:endParaRPr lang="en-US" sz="3000" dirty="0">
                        <a:solidFill>
                          <a:sysClr val="windowText" lastClr="000000"/>
                        </a:solidFill>
                      </a:endParaRPr>
                    </a:p>
                  </a:txBody>
                  <a:tcPr marL="98298" marR="98298" marT="48768" marB="487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094487">
                <a:tc>
                  <a:txBody>
                    <a:bodyPr/>
                    <a:lstStyle/>
                    <a:p>
                      <a:r>
                        <a:rPr lang="en-US" sz="2600" dirty="0" smtClean="0"/>
                        <a:t>School team shares a problem of practice or a plan </a:t>
                      </a:r>
                      <a:endParaRPr lang="en-US" sz="2600" dirty="0"/>
                    </a:p>
                  </a:txBody>
                  <a:tcPr marL="98298" marR="98298" marT="48768" marB="487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600" dirty="0" smtClean="0"/>
                        <a:t>3-4 minutes</a:t>
                      </a:r>
                      <a:endParaRPr lang="en-US" sz="2600" dirty="0"/>
                    </a:p>
                  </a:txBody>
                  <a:tcPr marL="98298" marR="98298" marT="48768" marB="487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34108">
                <a:tc>
                  <a:txBody>
                    <a:bodyPr/>
                    <a:lstStyle/>
                    <a:p>
                      <a:r>
                        <a:rPr lang="en-US" sz="2600" dirty="0" smtClean="0"/>
                        <a:t>Group ask</a:t>
                      </a:r>
                      <a:r>
                        <a:rPr lang="en-US" sz="2600" baseline="0" dirty="0" smtClean="0"/>
                        <a:t> clarifying </a:t>
                      </a:r>
                      <a:r>
                        <a:rPr lang="en-US" sz="2600" baseline="0" dirty="0" smtClean="0"/>
                        <a:t>questions. </a:t>
                      </a:r>
                      <a:endParaRPr lang="en-US" sz="2600" dirty="0"/>
                    </a:p>
                  </a:txBody>
                  <a:tcPr marL="98298" marR="98298" marT="48768" marB="487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600" dirty="0" smtClean="0"/>
                        <a:t>5-7 minutes</a:t>
                      </a:r>
                      <a:endParaRPr lang="en-US" sz="2600" dirty="0"/>
                    </a:p>
                  </a:txBody>
                  <a:tcPr marL="98298" marR="98298" marT="48768" marB="487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094487">
                <a:tc>
                  <a:txBody>
                    <a:bodyPr/>
                    <a:lstStyle/>
                    <a:p>
                      <a:r>
                        <a:rPr lang="en-US" sz="2600" dirty="0" smtClean="0"/>
                        <a:t>Group consults, school team listens and takes notes</a:t>
                      </a:r>
                      <a:endParaRPr lang="en-US" sz="2600" dirty="0"/>
                    </a:p>
                  </a:txBody>
                  <a:tcPr marL="98298" marR="98298" marT="48768" marB="487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600" dirty="0" smtClean="0"/>
                        <a:t>10-15 minutes</a:t>
                      </a:r>
                      <a:endParaRPr lang="en-US" sz="2600" dirty="0"/>
                    </a:p>
                  </a:txBody>
                  <a:tcPr marL="98298" marR="98298" marT="48768" marB="487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094487">
                <a:tc>
                  <a:txBody>
                    <a:bodyPr/>
                    <a:lstStyle/>
                    <a:p>
                      <a:r>
                        <a:rPr lang="en-US" sz="2600" dirty="0" smtClean="0"/>
                        <a:t>School team reflects on what was discuss and share next steps</a:t>
                      </a:r>
                      <a:endParaRPr lang="en-US" sz="2600" dirty="0"/>
                    </a:p>
                  </a:txBody>
                  <a:tcPr marL="98298" marR="98298" marT="48768" marB="487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2600" dirty="0" smtClean="0"/>
                        <a:t>5 minutes</a:t>
                      </a:r>
                      <a:endParaRPr lang="en-US" sz="2600" dirty="0"/>
                    </a:p>
                  </a:txBody>
                  <a:tcPr marL="98298" marR="98298" marT="48768" marB="4876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30273636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16041</TotalTime>
  <Words>391</Words>
  <Application>Microsoft Office PowerPoint</Application>
  <PresentationFormat>Custom</PresentationFormat>
  <Paragraphs>106</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Consultancy Protocol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A. Forrest</dc:creator>
  <cp:lastModifiedBy>SCUSD</cp:lastModifiedBy>
  <cp:revision>918</cp:revision>
  <cp:lastPrinted>2015-01-15T04:11:07Z</cp:lastPrinted>
  <dcterms:created xsi:type="dcterms:W3CDTF">2013-05-24T21:33:12Z</dcterms:created>
  <dcterms:modified xsi:type="dcterms:W3CDTF">2015-01-15T04:42:53Z</dcterms:modified>
</cp:coreProperties>
</file>