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9"/>
  </p:notesMasterIdLst>
  <p:handoutMasterIdLst>
    <p:handoutMasterId r:id="rId40"/>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9144000" cy="5143500" type="screen16x9"/>
  <p:notesSz cx="6950075" cy="9236075"/>
  <p:embeddedFontLst>
    <p:embeddedFont>
      <p:font typeface="Montserrat" panose="020B0604020202020204" charset="0"/>
      <p:regular r:id="rId41"/>
      <p:bold r:id="rId42"/>
      <p:italic r:id="rId43"/>
      <p:boldItalic r:id="rId44"/>
    </p:embeddedFont>
    <p:embeddedFont>
      <p:font typeface="Bree Serif" panose="020B0604020202020204" charset="0"/>
      <p:regular r:id="rId45"/>
    </p:embeddedFont>
    <p:embeddedFont>
      <p:font typeface="Lato" panose="020B0604020202020204" charset="0"/>
      <p:regular r:id="rId46"/>
      <p:bold r:id="rId47"/>
      <p:italic r:id="rId48"/>
      <p:boldItalic r:id="rId49"/>
    </p:embeddedFont>
    <p:embeddedFont>
      <p:font typeface="Arial Narrow" panose="020B0606020202030204" pitchFamily="34" charset="0"/>
      <p:regular r:id="rId50"/>
      <p:bold r:id="rId51"/>
      <p:italic r:id="rId52"/>
      <p:boldItalic r:id="rId53"/>
    </p:embeddedFont>
    <p:embeddedFont>
      <p:font typeface="Raleway" panose="020B0604020202020204" charset="0"/>
      <p:regular r:id="rId54"/>
      <p:bold r:id="rId55"/>
      <p:italic r:id="rId56"/>
      <p:boldItalic r:id="rId57"/>
    </p:embeddedFont>
    <p:embeddedFont>
      <p:font typeface="Calibri" panose="020F0502020204030204" pitchFamily="34" charset="0"/>
      <p:regular r:id="rId58"/>
      <p:bold r:id="rId59"/>
      <p:italic r:id="rId60"/>
      <p:boldItalic r:id="rId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2" roundtripDataSignature="AMtx7mgGMvuzOXU38nhYrRf2Oae3sdTyl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025F987-BD1E-44F5-8A0B-3AC83505AEA8}">
  <a:tblStyle styleId="{5025F987-BD1E-44F5-8A0B-3AC83505AEA8}"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DDF4E32D-E3E8-40D1-A1FE-B616511A3C57}" styleName="Table_1">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4" d="100"/>
          <a:sy n="144" d="100"/>
        </p:scale>
        <p:origin x="654"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font" Target="fonts/font15.fntdata"/><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font" Target="fonts/font5.fntdata"/><Relationship Id="rId53" Type="http://schemas.openxmlformats.org/officeDocument/2006/relationships/font" Target="fonts/font13.fntdata"/><Relationship Id="rId58" Type="http://schemas.openxmlformats.org/officeDocument/2006/relationships/font" Target="fonts/font18.fntdata"/><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font" Target="fonts/font21.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font" Target="fonts/font16.fntdata"/><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1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59" Type="http://schemas.openxmlformats.org/officeDocument/2006/relationships/font" Target="fonts/font19.fntdata"/><Relationship Id="rId20" Type="http://schemas.openxmlformats.org/officeDocument/2006/relationships/slide" Target="slides/slide19.xml"/><Relationship Id="rId41" Type="http://schemas.openxmlformats.org/officeDocument/2006/relationships/font" Target="fonts/font1.fntdata"/><Relationship Id="rId54" Type="http://schemas.openxmlformats.org/officeDocument/2006/relationships/font" Target="fonts/font14.fntdata"/><Relationship Id="rId62"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9.fntdata"/><Relationship Id="rId57" Type="http://schemas.openxmlformats.org/officeDocument/2006/relationships/font" Target="fonts/font17.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font" Target="fonts/font12.fntdata"/><Relationship Id="rId60" Type="http://schemas.openxmlformats.org/officeDocument/2006/relationships/font" Target="fonts/font20.fntdata"/><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31A19B61-3FF7-442A-97C9-EDFBF0CB1237}" type="datetimeFigureOut">
              <a:rPr lang="en-US" smtClean="0"/>
              <a:t>10/16/2023</a:t>
            </a:fld>
            <a:endParaRPr lang="en-US"/>
          </a:p>
        </p:txBody>
      </p:sp>
      <p:sp>
        <p:nvSpPr>
          <p:cNvPr id="4" name="Footer Placeholder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B329C48C-4004-47BA-BB66-28596C6CF585}" type="slidenum">
              <a:rPr lang="en-US" smtClean="0"/>
              <a:t>‹#›</a:t>
            </a:fld>
            <a:endParaRPr lang="en-US"/>
          </a:p>
        </p:txBody>
      </p:sp>
    </p:spTree>
    <p:extLst>
      <p:ext uri="{BB962C8B-B14F-4D97-AF65-F5344CB8AC3E}">
        <p14:creationId xmlns:p14="http://schemas.microsoft.com/office/powerpoint/2010/main" val="7972140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5008" y="4387136"/>
            <a:ext cx="5560060" cy="4156234"/>
          </a:xfrm>
          <a:prstGeom prst="rect">
            <a:avLst/>
          </a:prstGeom>
          <a:noFill/>
          <a:ln>
            <a:noFill/>
          </a:ln>
        </p:spPr>
        <p:txBody>
          <a:bodyPr spcFirstLastPara="1" wrap="square" lIns="92476" tIns="92476" rIns="92476" bIns="92476"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26dd5e89497_1_108:notes"/>
          <p:cNvSpPr>
            <a:spLocks noGrp="1" noRot="1" noChangeAspect="1"/>
          </p:cNvSpPr>
          <p:nvPr>
            <p:ph type="sldImg" idx="2"/>
          </p:nvPr>
        </p:nvSpPr>
        <p:spPr>
          <a:xfrm>
            <a:off x="703263"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g26dd5e89497_1_108:notes"/>
          <p:cNvSpPr txBox="1">
            <a:spLocks noGrp="1"/>
          </p:cNvSpPr>
          <p:nvPr>
            <p:ph type="body" idx="1"/>
          </p:nvPr>
        </p:nvSpPr>
        <p:spPr>
          <a:xfrm>
            <a:off x="695008" y="4444861"/>
            <a:ext cx="5560060" cy="3636705"/>
          </a:xfrm>
          <a:prstGeom prst="rect">
            <a:avLst/>
          </a:prstGeom>
          <a:noFill/>
          <a:ln>
            <a:noFill/>
          </a:ln>
        </p:spPr>
        <p:txBody>
          <a:bodyPr spcFirstLastPara="1" wrap="square" lIns="92476" tIns="46226" rIns="92476" bIns="46226" anchor="t" anchorCtr="0">
            <a:noAutofit/>
          </a:bodyPr>
          <a:lstStyle/>
          <a:p>
            <a:pPr marL="0" indent="0">
              <a:buNone/>
            </a:pPr>
            <a:endParaRPr/>
          </a:p>
        </p:txBody>
      </p:sp>
      <p:sp>
        <p:nvSpPr>
          <p:cNvPr id="126" name="Google Shape;126;g26dd5e89497_1_108:notes"/>
          <p:cNvSpPr txBox="1">
            <a:spLocks noGrp="1"/>
          </p:cNvSpPr>
          <p:nvPr>
            <p:ph type="sldNum" idx="12"/>
          </p:nvPr>
        </p:nvSpPr>
        <p:spPr>
          <a:xfrm>
            <a:off x="3936768" y="8772669"/>
            <a:ext cx="3011699" cy="463407"/>
          </a:xfrm>
          <a:prstGeom prst="rect">
            <a:avLst/>
          </a:prstGeom>
          <a:noFill/>
          <a:ln>
            <a:noFill/>
          </a:ln>
        </p:spPr>
        <p:txBody>
          <a:bodyPr spcFirstLastPara="1" wrap="square" lIns="92476" tIns="46226" rIns="92476" bIns="46226" anchor="b" anchorCtr="0">
            <a:noAutofit/>
          </a:bodyPr>
          <a:lstStyle/>
          <a:p>
            <a:pPr algn="r">
              <a:buSzPts val="1400"/>
            </a:pPr>
            <a:fld id="{00000000-1234-1234-1234-123412341234}" type="slidenum">
              <a:rPr lang="en-US"/>
              <a:pPr algn="r">
                <a:buSzPts val="1400"/>
              </a:pP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769aceb451_0_32: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g2769aceb451_0_32:notes"/>
          <p:cNvSpPr txBox="1">
            <a:spLocks noGrp="1"/>
          </p:cNvSpPr>
          <p:nvPr>
            <p:ph type="body" idx="1"/>
          </p:nvPr>
        </p:nvSpPr>
        <p:spPr>
          <a:xfrm>
            <a:off x="695008" y="4387136"/>
            <a:ext cx="5560060" cy="4156234"/>
          </a:xfrm>
          <a:prstGeom prst="rect">
            <a:avLst/>
          </a:prstGeom>
          <a:noFill/>
          <a:ln>
            <a:noFill/>
          </a:ln>
        </p:spPr>
        <p:txBody>
          <a:bodyPr spcFirstLastPara="1" wrap="square" lIns="92476" tIns="92476" rIns="92476" bIns="92476" anchor="t" anchorCtr="0">
            <a:noAutofit/>
          </a:bodyPr>
          <a:lstStyle/>
          <a:p>
            <a:pPr marL="0" indent="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28ba8c4d7e1_0_0:notes"/>
          <p:cNvSpPr txBox="1">
            <a:spLocks noGrp="1"/>
          </p:cNvSpPr>
          <p:nvPr>
            <p:ph type="body" idx="1"/>
          </p:nvPr>
        </p:nvSpPr>
        <p:spPr>
          <a:xfrm>
            <a:off x="695008" y="4444866"/>
            <a:ext cx="5560060" cy="3636553"/>
          </a:xfrm>
          <a:prstGeom prst="rect">
            <a:avLst/>
          </a:prstGeom>
        </p:spPr>
        <p:txBody>
          <a:bodyPr spcFirstLastPara="1" wrap="square" lIns="92476" tIns="92476" rIns="92476" bIns="92476" anchor="t" anchorCtr="0">
            <a:noAutofit/>
          </a:bodyPr>
          <a:lstStyle/>
          <a:p>
            <a:pPr marL="0" indent="0">
              <a:buNone/>
            </a:pPr>
            <a:endParaRPr/>
          </a:p>
        </p:txBody>
      </p:sp>
      <p:sp>
        <p:nvSpPr>
          <p:cNvPr id="195" name="Google Shape;195;g28ba8c4d7e1_0_0:notes"/>
          <p:cNvSpPr>
            <a:spLocks noGrp="1" noRot="1" noChangeAspect="1"/>
          </p:cNvSpPr>
          <p:nvPr>
            <p:ph type="sldImg" idx="2"/>
          </p:nvPr>
        </p:nvSpPr>
        <p:spPr>
          <a:xfrm>
            <a:off x="703263"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28ba8c4d7e1_0_5:notes"/>
          <p:cNvSpPr txBox="1">
            <a:spLocks noGrp="1"/>
          </p:cNvSpPr>
          <p:nvPr>
            <p:ph type="body" idx="1"/>
          </p:nvPr>
        </p:nvSpPr>
        <p:spPr>
          <a:xfrm>
            <a:off x="695008" y="4444866"/>
            <a:ext cx="5560060" cy="3636553"/>
          </a:xfrm>
          <a:prstGeom prst="rect">
            <a:avLst/>
          </a:prstGeom>
        </p:spPr>
        <p:txBody>
          <a:bodyPr spcFirstLastPara="1" wrap="square" lIns="92476" tIns="92476" rIns="92476" bIns="92476" anchor="t" anchorCtr="0">
            <a:noAutofit/>
          </a:bodyPr>
          <a:lstStyle/>
          <a:p>
            <a:pPr marL="0" indent="0">
              <a:buNone/>
            </a:pPr>
            <a:endParaRPr/>
          </a:p>
        </p:txBody>
      </p:sp>
      <p:sp>
        <p:nvSpPr>
          <p:cNvPr id="201" name="Google Shape;201;g28ba8c4d7e1_0_5:notes"/>
          <p:cNvSpPr>
            <a:spLocks noGrp="1" noRot="1" noChangeAspect="1"/>
          </p:cNvSpPr>
          <p:nvPr>
            <p:ph type="sldImg" idx="2"/>
          </p:nvPr>
        </p:nvSpPr>
        <p:spPr>
          <a:xfrm>
            <a:off x="703263"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28ba8c4d7e1_0_10:notes"/>
          <p:cNvSpPr>
            <a:spLocks noGrp="1" noRot="1" noChangeAspect="1"/>
          </p:cNvSpPr>
          <p:nvPr>
            <p:ph type="sldImg" idx="2"/>
          </p:nvPr>
        </p:nvSpPr>
        <p:spPr>
          <a:xfrm>
            <a:off x="703263"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g28ba8c4d7e1_0_10:notes"/>
          <p:cNvSpPr txBox="1">
            <a:spLocks noGrp="1"/>
          </p:cNvSpPr>
          <p:nvPr>
            <p:ph type="body" idx="1"/>
          </p:nvPr>
        </p:nvSpPr>
        <p:spPr>
          <a:xfrm>
            <a:off x="695008" y="4444866"/>
            <a:ext cx="5560060" cy="3636553"/>
          </a:xfrm>
          <a:prstGeom prst="rect">
            <a:avLst/>
          </a:prstGeom>
          <a:noFill/>
          <a:ln>
            <a:noFill/>
          </a:ln>
        </p:spPr>
        <p:txBody>
          <a:bodyPr spcFirstLastPara="1" wrap="square" lIns="92375" tIns="46200" rIns="92375" bIns="46200" anchor="t" anchorCtr="0">
            <a:noAutofit/>
          </a:bodyPr>
          <a:lstStyle/>
          <a:p>
            <a:pPr marL="0" indent="0">
              <a:buNone/>
            </a:pPr>
            <a:endParaRPr/>
          </a:p>
        </p:txBody>
      </p:sp>
      <p:sp>
        <p:nvSpPr>
          <p:cNvPr id="208" name="Google Shape;208;g28ba8c4d7e1_0_10:notes"/>
          <p:cNvSpPr txBox="1">
            <a:spLocks noGrp="1"/>
          </p:cNvSpPr>
          <p:nvPr>
            <p:ph type="sldNum" idx="12"/>
          </p:nvPr>
        </p:nvSpPr>
        <p:spPr>
          <a:xfrm>
            <a:off x="3936769" y="8772669"/>
            <a:ext cx="3011699" cy="463622"/>
          </a:xfrm>
          <a:prstGeom prst="rect">
            <a:avLst/>
          </a:prstGeom>
          <a:noFill/>
          <a:ln>
            <a:noFill/>
          </a:ln>
        </p:spPr>
        <p:txBody>
          <a:bodyPr spcFirstLastPara="1" wrap="square" lIns="92375" tIns="46200" rIns="92375" bIns="46200" anchor="b" anchorCtr="0">
            <a:noAutofit/>
          </a:bodyPr>
          <a:lstStyle/>
          <a:p>
            <a:pPr algn="r"/>
            <a:fld id="{00000000-1234-1234-1234-123412341234}" type="slidenum">
              <a:rPr lang="en-US"/>
              <a:pPr algn="r"/>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28ba8c4d7e1_0_16:notes"/>
          <p:cNvSpPr>
            <a:spLocks noGrp="1" noRot="1" noChangeAspect="1"/>
          </p:cNvSpPr>
          <p:nvPr>
            <p:ph type="sldImg" idx="2"/>
          </p:nvPr>
        </p:nvSpPr>
        <p:spPr>
          <a:xfrm>
            <a:off x="703263"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g28ba8c4d7e1_0_16:notes"/>
          <p:cNvSpPr txBox="1">
            <a:spLocks noGrp="1"/>
          </p:cNvSpPr>
          <p:nvPr>
            <p:ph type="body" idx="1"/>
          </p:nvPr>
        </p:nvSpPr>
        <p:spPr>
          <a:xfrm>
            <a:off x="695008" y="4444866"/>
            <a:ext cx="5560060" cy="3636553"/>
          </a:xfrm>
          <a:prstGeom prst="rect">
            <a:avLst/>
          </a:prstGeom>
          <a:noFill/>
          <a:ln>
            <a:noFill/>
          </a:ln>
        </p:spPr>
        <p:txBody>
          <a:bodyPr spcFirstLastPara="1" wrap="square" lIns="92375" tIns="46200" rIns="92375" bIns="46200" anchor="t" anchorCtr="0">
            <a:noAutofit/>
          </a:bodyPr>
          <a:lstStyle/>
          <a:p>
            <a:pPr marL="0" indent="0">
              <a:buNone/>
            </a:pPr>
            <a:endParaRPr/>
          </a:p>
        </p:txBody>
      </p:sp>
      <p:sp>
        <p:nvSpPr>
          <p:cNvPr id="215" name="Google Shape;215;g28ba8c4d7e1_0_16:notes"/>
          <p:cNvSpPr txBox="1">
            <a:spLocks noGrp="1"/>
          </p:cNvSpPr>
          <p:nvPr>
            <p:ph type="sldNum" idx="12"/>
          </p:nvPr>
        </p:nvSpPr>
        <p:spPr>
          <a:xfrm>
            <a:off x="3936769" y="8772669"/>
            <a:ext cx="3011699" cy="463622"/>
          </a:xfrm>
          <a:prstGeom prst="rect">
            <a:avLst/>
          </a:prstGeom>
          <a:noFill/>
          <a:ln>
            <a:noFill/>
          </a:ln>
        </p:spPr>
        <p:txBody>
          <a:bodyPr spcFirstLastPara="1" wrap="square" lIns="92375" tIns="46200" rIns="92375" bIns="46200" anchor="b" anchorCtr="0">
            <a:noAutofit/>
          </a:bodyPr>
          <a:lstStyle/>
          <a:p>
            <a:pPr algn="r"/>
            <a:fld id="{00000000-1234-1234-1234-123412341234}" type="slidenum">
              <a:rPr lang="en-US"/>
              <a:pPr algn="r"/>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28ba8c4d7e1_0_23:notes"/>
          <p:cNvSpPr>
            <a:spLocks noGrp="1" noRot="1" noChangeAspect="1"/>
          </p:cNvSpPr>
          <p:nvPr>
            <p:ph type="sldImg" idx="2"/>
          </p:nvPr>
        </p:nvSpPr>
        <p:spPr>
          <a:xfrm>
            <a:off x="703263"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g28ba8c4d7e1_0_23:notes"/>
          <p:cNvSpPr txBox="1">
            <a:spLocks noGrp="1"/>
          </p:cNvSpPr>
          <p:nvPr>
            <p:ph type="body" idx="1"/>
          </p:nvPr>
        </p:nvSpPr>
        <p:spPr>
          <a:xfrm>
            <a:off x="695008" y="4444866"/>
            <a:ext cx="5560060" cy="3636553"/>
          </a:xfrm>
          <a:prstGeom prst="rect">
            <a:avLst/>
          </a:prstGeom>
          <a:noFill/>
          <a:ln>
            <a:noFill/>
          </a:ln>
        </p:spPr>
        <p:txBody>
          <a:bodyPr spcFirstLastPara="1" wrap="square" lIns="92375" tIns="46200" rIns="92375" bIns="46200" anchor="t" anchorCtr="0">
            <a:noAutofit/>
          </a:bodyPr>
          <a:lstStyle/>
          <a:p>
            <a:pPr marL="0" indent="0">
              <a:buNone/>
            </a:pPr>
            <a:endParaRPr/>
          </a:p>
        </p:txBody>
      </p:sp>
      <p:sp>
        <p:nvSpPr>
          <p:cNvPr id="223" name="Google Shape;223;g28ba8c4d7e1_0_23:notes"/>
          <p:cNvSpPr txBox="1">
            <a:spLocks noGrp="1"/>
          </p:cNvSpPr>
          <p:nvPr>
            <p:ph type="sldNum" idx="12"/>
          </p:nvPr>
        </p:nvSpPr>
        <p:spPr>
          <a:xfrm>
            <a:off x="3936769" y="8772669"/>
            <a:ext cx="3011699" cy="463622"/>
          </a:xfrm>
          <a:prstGeom prst="rect">
            <a:avLst/>
          </a:prstGeom>
          <a:noFill/>
          <a:ln>
            <a:noFill/>
          </a:ln>
        </p:spPr>
        <p:txBody>
          <a:bodyPr spcFirstLastPara="1" wrap="square" lIns="92375" tIns="46200" rIns="92375" bIns="46200" anchor="b" anchorCtr="0">
            <a:noAutofit/>
          </a:bodyPr>
          <a:lstStyle/>
          <a:p>
            <a:pPr algn="r"/>
            <a:fld id="{00000000-1234-1234-1234-123412341234}" type="slidenum">
              <a:rPr lang="en-US"/>
              <a:pPr algn="r"/>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28ba8c4d7e1_0_30:notes"/>
          <p:cNvSpPr>
            <a:spLocks noGrp="1" noRot="1" noChangeAspect="1"/>
          </p:cNvSpPr>
          <p:nvPr>
            <p:ph type="sldImg" idx="2"/>
          </p:nvPr>
        </p:nvSpPr>
        <p:spPr>
          <a:xfrm>
            <a:off x="703263"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g28ba8c4d7e1_0_30:notes"/>
          <p:cNvSpPr txBox="1">
            <a:spLocks noGrp="1"/>
          </p:cNvSpPr>
          <p:nvPr>
            <p:ph type="body" idx="1"/>
          </p:nvPr>
        </p:nvSpPr>
        <p:spPr>
          <a:xfrm>
            <a:off x="695008" y="4444866"/>
            <a:ext cx="5560060" cy="3636553"/>
          </a:xfrm>
          <a:prstGeom prst="rect">
            <a:avLst/>
          </a:prstGeom>
          <a:noFill/>
          <a:ln>
            <a:noFill/>
          </a:ln>
        </p:spPr>
        <p:txBody>
          <a:bodyPr spcFirstLastPara="1" wrap="square" lIns="92375" tIns="46200" rIns="92375" bIns="46200" anchor="t" anchorCtr="0">
            <a:noAutofit/>
          </a:bodyPr>
          <a:lstStyle/>
          <a:p>
            <a:pPr marL="0" indent="0">
              <a:buNone/>
            </a:pPr>
            <a:endParaRPr/>
          </a:p>
        </p:txBody>
      </p:sp>
      <p:sp>
        <p:nvSpPr>
          <p:cNvPr id="231" name="Google Shape;231;g28ba8c4d7e1_0_30:notes"/>
          <p:cNvSpPr txBox="1">
            <a:spLocks noGrp="1"/>
          </p:cNvSpPr>
          <p:nvPr>
            <p:ph type="sldNum" idx="12"/>
          </p:nvPr>
        </p:nvSpPr>
        <p:spPr>
          <a:xfrm>
            <a:off x="3936769" y="8772669"/>
            <a:ext cx="3011699" cy="463622"/>
          </a:xfrm>
          <a:prstGeom prst="rect">
            <a:avLst/>
          </a:prstGeom>
          <a:noFill/>
          <a:ln>
            <a:noFill/>
          </a:ln>
        </p:spPr>
        <p:txBody>
          <a:bodyPr spcFirstLastPara="1" wrap="square" lIns="92375" tIns="46200" rIns="92375" bIns="46200" anchor="b" anchorCtr="0">
            <a:noAutofit/>
          </a:bodyPr>
          <a:lstStyle/>
          <a:p>
            <a:pPr algn="r"/>
            <a:fld id="{00000000-1234-1234-1234-123412341234}" type="slidenum">
              <a:rPr lang="en-US"/>
              <a:pPr algn="r"/>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28ba8c4d7e1_0_37:notes"/>
          <p:cNvSpPr>
            <a:spLocks noGrp="1" noRot="1" noChangeAspect="1"/>
          </p:cNvSpPr>
          <p:nvPr>
            <p:ph type="sldImg" idx="2"/>
          </p:nvPr>
        </p:nvSpPr>
        <p:spPr>
          <a:xfrm>
            <a:off x="703263"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g28ba8c4d7e1_0_37:notes"/>
          <p:cNvSpPr txBox="1">
            <a:spLocks noGrp="1"/>
          </p:cNvSpPr>
          <p:nvPr>
            <p:ph type="body" idx="1"/>
          </p:nvPr>
        </p:nvSpPr>
        <p:spPr>
          <a:xfrm>
            <a:off x="695008" y="4444866"/>
            <a:ext cx="5560060" cy="3636553"/>
          </a:xfrm>
          <a:prstGeom prst="rect">
            <a:avLst/>
          </a:prstGeom>
          <a:noFill/>
          <a:ln>
            <a:noFill/>
          </a:ln>
        </p:spPr>
        <p:txBody>
          <a:bodyPr spcFirstLastPara="1" wrap="square" lIns="92375" tIns="46200" rIns="92375" bIns="46200" anchor="t" anchorCtr="0">
            <a:noAutofit/>
          </a:bodyPr>
          <a:lstStyle/>
          <a:p>
            <a:pPr marL="0" indent="0">
              <a:buNone/>
            </a:pPr>
            <a:endParaRPr/>
          </a:p>
        </p:txBody>
      </p:sp>
      <p:sp>
        <p:nvSpPr>
          <p:cNvPr id="239" name="Google Shape;239;g28ba8c4d7e1_0_37:notes"/>
          <p:cNvSpPr txBox="1">
            <a:spLocks noGrp="1"/>
          </p:cNvSpPr>
          <p:nvPr>
            <p:ph type="sldNum" idx="12"/>
          </p:nvPr>
        </p:nvSpPr>
        <p:spPr>
          <a:xfrm>
            <a:off x="3936769" y="8772669"/>
            <a:ext cx="3011699" cy="463622"/>
          </a:xfrm>
          <a:prstGeom prst="rect">
            <a:avLst/>
          </a:prstGeom>
          <a:noFill/>
          <a:ln>
            <a:noFill/>
          </a:ln>
        </p:spPr>
        <p:txBody>
          <a:bodyPr spcFirstLastPara="1" wrap="square" lIns="92375" tIns="46200" rIns="92375" bIns="46200" anchor="b" anchorCtr="0">
            <a:noAutofit/>
          </a:bodyPr>
          <a:lstStyle/>
          <a:p>
            <a:pPr algn="r"/>
            <a:fld id="{00000000-1234-1234-1234-123412341234}" type="slidenum">
              <a:rPr lang="en-US"/>
              <a:pPr algn="r"/>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28ba8c4d7e1_0_44:notes"/>
          <p:cNvSpPr txBox="1">
            <a:spLocks noGrp="1"/>
          </p:cNvSpPr>
          <p:nvPr>
            <p:ph type="body" idx="1"/>
          </p:nvPr>
        </p:nvSpPr>
        <p:spPr>
          <a:xfrm>
            <a:off x="695008" y="4444866"/>
            <a:ext cx="5560060" cy="3636553"/>
          </a:xfrm>
          <a:prstGeom prst="rect">
            <a:avLst/>
          </a:prstGeom>
        </p:spPr>
        <p:txBody>
          <a:bodyPr spcFirstLastPara="1" wrap="square" lIns="92476" tIns="92476" rIns="92476" bIns="92476" anchor="t" anchorCtr="0">
            <a:noAutofit/>
          </a:bodyPr>
          <a:lstStyle/>
          <a:p>
            <a:pPr marL="0" indent="0">
              <a:buNone/>
            </a:pPr>
            <a:endParaRPr/>
          </a:p>
        </p:txBody>
      </p:sp>
      <p:sp>
        <p:nvSpPr>
          <p:cNvPr id="246" name="Google Shape;246;g28ba8c4d7e1_0_44:notes"/>
          <p:cNvSpPr>
            <a:spLocks noGrp="1" noRot="1" noChangeAspect="1"/>
          </p:cNvSpPr>
          <p:nvPr>
            <p:ph type="sldImg" idx="2"/>
          </p:nvPr>
        </p:nvSpPr>
        <p:spPr>
          <a:xfrm>
            <a:off x="703263"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26dd5e89497_16_0:notes"/>
          <p:cNvSpPr>
            <a:spLocks noGrp="1" noRot="1" noChangeAspect="1"/>
          </p:cNvSpPr>
          <p:nvPr>
            <p:ph type="sldImg" idx="2"/>
          </p:nvPr>
        </p:nvSpPr>
        <p:spPr>
          <a:xfrm>
            <a:off x="703263"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g26dd5e89497_16_0:notes"/>
          <p:cNvSpPr txBox="1">
            <a:spLocks noGrp="1"/>
          </p:cNvSpPr>
          <p:nvPr>
            <p:ph type="body" idx="1"/>
          </p:nvPr>
        </p:nvSpPr>
        <p:spPr>
          <a:xfrm>
            <a:off x="695008" y="4444861"/>
            <a:ext cx="5560060" cy="3636856"/>
          </a:xfrm>
          <a:prstGeom prst="rect">
            <a:avLst/>
          </a:prstGeom>
          <a:noFill/>
          <a:ln>
            <a:noFill/>
          </a:ln>
        </p:spPr>
        <p:txBody>
          <a:bodyPr spcFirstLastPara="1" wrap="square" lIns="92476" tIns="46226" rIns="92476" bIns="46226" anchor="t" anchorCtr="0">
            <a:noAutofit/>
          </a:bodyPr>
          <a:lstStyle/>
          <a:p>
            <a:pPr marL="0" indent="0">
              <a:lnSpc>
                <a:spcPct val="115000"/>
              </a:lnSpc>
              <a:buClr>
                <a:schemeClr val="dk1"/>
              </a:buClr>
              <a:buSzPts val="1200"/>
              <a:buNone/>
            </a:pPr>
            <a:endParaRPr sz="1200">
              <a:solidFill>
                <a:schemeClr val="dk1"/>
              </a:solidFill>
            </a:endParaRPr>
          </a:p>
        </p:txBody>
      </p:sp>
      <p:sp>
        <p:nvSpPr>
          <p:cNvPr id="254" name="Google Shape;254;g26dd5e89497_16_0:notes"/>
          <p:cNvSpPr txBox="1">
            <a:spLocks noGrp="1"/>
          </p:cNvSpPr>
          <p:nvPr>
            <p:ph type="sldNum" idx="12"/>
          </p:nvPr>
        </p:nvSpPr>
        <p:spPr>
          <a:xfrm>
            <a:off x="3936768" y="8772668"/>
            <a:ext cx="3011699" cy="463319"/>
          </a:xfrm>
          <a:prstGeom prst="rect">
            <a:avLst/>
          </a:prstGeom>
          <a:noFill/>
          <a:ln>
            <a:noFill/>
          </a:ln>
        </p:spPr>
        <p:txBody>
          <a:bodyPr spcFirstLastPara="1" wrap="square" lIns="92476" tIns="46226" rIns="92476" bIns="46226" anchor="b" anchorCtr="0">
            <a:noAutofit/>
          </a:bodyPr>
          <a:lstStyle/>
          <a:p>
            <a:pPr algn="r">
              <a:buSzPts val="1400"/>
            </a:pPr>
            <a:fld id="{00000000-1234-1234-1234-123412341234}" type="slidenum">
              <a:rPr lang="en-US"/>
              <a:pPr algn="r">
                <a:buSzPts val="1400"/>
              </a:pPr>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6dd5e89497_1_121:notes"/>
          <p:cNvSpPr>
            <a:spLocks noGrp="1" noRot="1" noChangeAspect="1"/>
          </p:cNvSpPr>
          <p:nvPr>
            <p:ph type="sldImg" idx="2"/>
          </p:nvPr>
        </p:nvSpPr>
        <p:spPr>
          <a:xfrm>
            <a:off x="703263"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g26dd5e89497_1_121:notes"/>
          <p:cNvSpPr txBox="1">
            <a:spLocks noGrp="1"/>
          </p:cNvSpPr>
          <p:nvPr>
            <p:ph type="body" idx="1"/>
          </p:nvPr>
        </p:nvSpPr>
        <p:spPr>
          <a:xfrm>
            <a:off x="695008" y="4444861"/>
            <a:ext cx="5560060" cy="3636705"/>
          </a:xfrm>
          <a:prstGeom prst="rect">
            <a:avLst/>
          </a:prstGeom>
          <a:noFill/>
          <a:ln>
            <a:noFill/>
          </a:ln>
        </p:spPr>
        <p:txBody>
          <a:bodyPr spcFirstLastPara="1" wrap="square" lIns="92476" tIns="46226" rIns="92476" bIns="46226" anchor="t" anchorCtr="0">
            <a:noAutofit/>
          </a:bodyPr>
          <a:lstStyle/>
          <a:p>
            <a:pPr marL="0" indent="0">
              <a:buNone/>
            </a:pPr>
            <a:endParaRPr/>
          </a:p>
        </p:txBody>
      </p:sp>
      <p:sp>
        <p:nvSpPr>
          <p:cNvPr id="139" name="Google Shape;139;g26dd5e89497_1_121:notes"/>
          <p:cNvSpPr txBox="1">
            <a:spLocks noGrp="1"/>
          </p:cNvSpPr>
          <p:nvPr>
            <p:ph type="sldNum" idx="12"/>
          </p:nvPr>
        </p:nvSpPr>
        <p:spPr>
          <a:xfrm>
            <a:off x="3936768" y="8772669"/>
            <a:ext cx="3011699" cy="463407"/>
          </a:xfrm>
          <a:prstGeom prst="rect">
            <a:avLst/>
          </a:prstGeom>
          <a:noFill/>
          <a:ln>
            <a:noFill/>
          </a:ln>
        </p:spPr>
        <p:txBody>
          <a:bodyPr spcFirstLastPara="1" wrap="square" lIns="92476" tIns="46226" rIns="92476" bIns="46226" anchor="b" anchorCtr="0">
            <a:noAutofit/>
          </a:bodyPr>
          <a:lstStyle/>
          <a:p>
            <a:pPr algn="r">
              <a:buSzPts val="1400"/>
            </a:pPr>
            <a:fld id="{00000000-1234-1234-1234-123412341234}" type="slidenum">
              <a:rPr lang="en-US"/>
              <a:pPr algn="r">
                <a:buSzPts val="1400"/>
              </a:pPr>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28ba8c4d7e1_1_206: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28ba8c4d7e1_1_206:notes"/>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288988ce707_0_1: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6" name="Google Shape;266;g288988ce707_0_1:notes"/>
          <p:cNvSpPr txBox="1">
            <a:spLocks noGrp="1"/>
          </p:cNvSpPr>
          <p:nvPr>
            <p:ph type="body" idx="1"/>
          </p:nvPr>
        </p:nvSpPr>
        <p:spPr>
          <a:xfrm>
            <a:off x="695008" y="4387136"/>
            <a:ext cx="5560060" cy="4156234"/>
          </a:xfrm>
          <a:prstGeom prst="rect">
            <a:avLst/>
          </a:prstGeom>
          <a:noFill/>
          <a:ln>
            <a:noFill/>
          </a:ln>
        </p:spPr>
        <p:txBody>
          <a:bodyPr spcFirstLastPara="1" wrap="square" lIns="92476" tIns="92476" rIns="92476" bIns="92476" anchor="t" anchorCtr="0">
            <a:noAutofit/>
          </a:bodyPr>
          <a:lstStyle/>
          <a:p>
            <a:pPr marL="0" indent="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27c21b00d7b_0_7: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1" name="Google Shape;271;g27c21b00d7b_0_7:notes"/>
          <p:cNvSpPr txBox="1">
            <a:spLocks noGrp="1"/>
          </p:cNvSpPr>
          <p:nvPr>
            <p:ph type="body" idx="1"/>
          </p:nvPr>
        </p:nvSpPr>
        <p:spPr>
          <a:xfrm>
            <a:off x="695008" y="4387136"/>
            <a:ext cx="5560060" cy="4156234"/>
          </a:xfrm>
          <a:prstGeom prst="rect">
            <a:avLst/>
          </a:prstGeom>
          <a:noFill/>
          <a:ln>
            <a:noFill/>
          </a:ln>
        </p:spPr>
        <p:txBody>
          <a:bodyPr spcFirstLastPara="1" wrap="square" lIns="92476" tIns="92476" rIns="92476" bIns="92476" anchor="t" anchorCtr="0">
            <a:noAutofit/>
          </a:bodyPr>
          <a:lstStyle/>
          <a:p>
            <a:pPr marL="0" indent="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288988ce707_0_5: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8" name="Google Shape;278;g288988ce707_0_5:notes"/>
          <p:cNvSpPr txBox="1">
            <a:spLocks noGrp="1"/>
          </p:cNvSpPr>
          <p:nvPr>
            <p:ph type="body" idx="1"/>
          </p:nvPr>
        </p:nvSpPr>
        <p:spPr>
          <a:xfrm>
            <a:off x="695008" y="4387136"/>
            <a:ext cx="5560060" cy="4156234"/>
          </a:xfrm>
          <a:prstGeom prst="rect">
            <a:avLst/>
          </a:prstGeom>
          <a:noFill/>
          <a:ln>
            <a:noFill/>
          </a:ln>
        </p:spPr>
        <p:txBody>
          <a:bodyPr spcFirstLastPara="1" wrap="square" lIns="92476" tIns="92476" rIns="92476" bIns="92476" anchor="t" anchorCtr="0">
            <a:noAutofit/>
          </a:bodyPr>
          <a:lstStyle/>
          <a:p>
            <a:pPr marL="0" indent="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27c21b00d7b_0_12: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3" name="Google Shape;283;g27c21b00d7b_0_12:notes"/>
          <p:cNvSpPr txBox="1">
            <a:spLocks noGrp="1"/>
          </p:cNvSpPr>
          <p:nvPr>
            <p:ph type="body" idx="1"/>
          </p:nvPr>
        </p:nvSpPr>
        <p:spPr>
          <a:xfrm>
            <a:off x="695008" y="4387136"/>
            <a:ext cx="5560060" cy="4156234"/>
          </a:xfrm>
          <a:prstGeom prst="rect">
            <a:avLst/>
          </a:prstGeom>
          <a:noFill/>
          <a:ln>
            <a:noFill/>
          </a:ln>
        </p:spPr>
        <p:txBody>
          <a:bodyPr spcFirstLastPara="1" wrap="square" lIns="92476" tIns="92476" rIns="92476" bIns="92476" anchor="t" anchorCtr="0">
            <a:noAutofit/>
          </a:bodyPr>
          <a:lstStyle/>
          <a:p>
            <a:pPr marL="0" indent="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288988ce707_0_9: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9" name="Google Shape;289;g288988ce707_0_9:notes"/>
          <p:cNvSpPr txBox="1">
            <a:spLocks noGrp="1"/>
          </p:cNvSpPr>
          <p:nvPr>
            <p:ph type="body" idx="1"/>
          </p:nvPr>
        </p:nvSpPr>
        <p:spPr>
          <a:xfrm>
            <a:off x="695008" y="4387136"/>
            <a:ext cx="5560060" cy="4156234"/>
          </a:xfrm>
          <a:prstGeom prst="rect">
            <a:avLst/>
          </a:prstGeom>
          <a:noFill/>
          <a:ln>
            <a:noFill/>
          </a:ln>
        </p:spPr>
        <p:txBody>
          <a:bodyPr spcFirstLastPara="1" wrap="square" lIns="92476" tIns="92476" rIns="92476" bIns="92476" anchor="t" anchorCtr="0">
            <a:noAutofit/>
          </a:bodyPr>
          <a:lstStyle/>
          <a:p>
            <a:pPr marL="0" indent="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25bfda6683b_0_585: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4" name="Google Shape;294;g25bfda6683b_0_585:notes"/>
          <p:cNvSpPr txBox="1">
            <a:spLocks noGrp="1"/>
          </p:cNvSpPr>
          <p:nvPr>
            <p:ph type="body" idx="1"/>
          </p:nvPr>
        </p:nvSpPr>
        <p:spPr>
          <a:xfrm>
            <a:off x="695008" y="4387136"/>
            <a:ext cx="5560060" cy="4156234"/>
          </a:xfrm>
          <a:prstGeom prst="rect">
            <a:avLst/>
          </a:prstGeom>
          <a:noFill/>
          <a:ln>
            <a:noFill/>
          </a:ln>
        </p:spPr>
        <p:txBody>
          <a:bodyPr spcFirstLastPara="1" wrap="square" lIns="92476" tIns="92476" rIns="92476" bIns="92476" anchor="t" anchorCtr="0">
            <a:noAutofit/>
          </a:bodyPr>
          <a:lstStyle/>
          <a:p>
            <a:pPr marL="0" indent="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288988ce707_0_180: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288988ce707_0_180:notes"/>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288988ce707_0_185: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288988ce707_0_185:notes"/>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288988ce707_0_190: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288988ce707_0_190:notes"/>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67afafb3ab_0_953: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7" name="Google Shape;147;g267afafb3ab_0_953:notes"/>
          <p:cNvSpPr txBox="1">
            <a:spLocks noGrp="1"/>
          </p:cNvSpPr>
          <p:nvPr>
            <p:ph type="body" idx="1"/>
          </p:nvPr>
        </p:nvSpPr>
        <p:spPr>
          <a:xfrm>
            <a:off x="695008" y="4387136"/>
            <a:ext cx="5560060" cy="4156234"/>
          </a:xfrm>
          <a:prstGeom prst="rect">
            <a:avLst/>
          </a:prstGeom>
          <a:noFill/>
          <a:ln>
            <a:noFill/>
          </a:ln>
        </p:spPr>
        <p:txBody>
          <a:bodyPr spcFirstLastPara="1" wrap="square" lIns="92476" tIns="92476" rIns="92476" bIns="92476" anchor="t" anchorCtr="0">
            <a:noAutofit/>
          </a:bodyPr>
          <a:lstStyle/>
          <a:p>
            <a:pPr marL="0" indent="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288988ce707_0_313: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7" name="Google Shape;317;g288988ce707_0_313:notes"/>
          <p:cNvSpPr txBox="1">
            <a:spLocks noGrp="1"/>
          </p:cNvSpPr>
          <p:nvPr>
            <p:ph type="body" idx="1"/>
          </p:nvPr>
        </p:nvSpPr>
        <p:spPr>
          <a:xfrm>
            <a:off x="695008" y="4387136"/>
            <a:ext cx="5560060" cy="4156234"/>
          </a:xfrm>
          <a:prstGeom prst="rect">
            <a:avLst/>
          </a:prstGeom>
          <a:noFill/>
          <a:ln>
            <a:noFill/>
          </a:ln>
        </p:spPr>
        <p:txBody>
          <a:bodyPr spcFirstLastPara="1" wrap="square" lIns="92476" tIns="92476" rIns="92476" bIns="92476" anchor="t" anchorCtr="0">
            <a:noAutofit/>
          </a:bodyPr>
          <a:lstStyle/>
          <a:p>
            <a:pPr marL="0" indent="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2828d321498_0_1: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2" name="Google Shape;322;g2828d321498_0_1:notes"/>
          <p:cNvSpPr txBox="1">
            <a:spLocks noGrp="1"/>
          </p:cNvSpPr>
          <p:nvPr>
            <p:ph type="body" idx="1"/>
          </p:nvPr>
        </p:nvSpPr>
        <p:spPr>
          <a:xfrm>
            <a:off x="695008" y="4387136"/>
            <a:ext cx="5560060" cy="4156234"/>
          </a:xfrm>
          <a:prstGeom prst="rect">
            <a:avLst/>
          </a:prstGeom>
          <a:noFill/>
          <a:ln>
            <a:noFill/>
          </a:ln>
        </p:spPr>
        <p:txBody>
          <a:bodyPr spcFirstLastPara="1" wrap="square" lIns="92476" tIns="92476" rIns="92476" bIns="92476" anchor="t" anchorCtr="0">
            <a:noAutofit/>
          </a:bodyPr>
          <a:lstStyle/>
          <a:p>
            <a:pPr marL="0" indent="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22eeecc24b6_0_234:notes"/>
          <p:cNvSpPr txBox="1">
            <a:spLocks noGrp="1"/>
          </p:cNvSpPr>
          <p:nvPr>
            <p:ph type="body" idx="1"/>
          </p:nvPr>
        </p:nvSpPr>
        <p:spPr>
          <a:xfrm>
            <a:off x="695008" y="4444084"/>
            <a:ext cx="5560060" cy="3638068"/>
          </a:xfrm>
          <a:prstGeom prst="rect">
            <a:avLst/>
          </a:prstGeom>
          <a:noFill/>
          <a:ln>
            <a:noFill/>
          </a:ln>
        </p:spPr>
        <p:txBody>
          <a:bodyPr spcFirstLastPara="1" wrap="square" lIns="91364" tIns="91364" rIns="91364" bIns="91364" anchor="ctr" anchorCtr="0">
            <a:noAutofit/>
          </a:bodyPr>
          <a:lstStyle/>
          <a:p>
            <a:pPr marL="0" indent="0">
              <a:buNone/>
            </a:pPr>
            <a:r>
              <a:rPr lang="en-US" sz="1400"/>
              <a:t>We will continue to work on communication skills</a:t>
            </a:r>
            <a:endParaRPr sz="1400"/>
          </a:p>
        </p:txBody>
      </p:sp>
      <p:sp>
        <p:nvSpPr>
          <p:cNvPr id="328" name="Google Shape;328;g22eeecc24b6_0_234:notes"/>
          <p:cNvSpPr>
            <a:spLocks noGrp="1" noRot="1" noChangeAspect="1"/>
          </p:cNvSpPr>
          <p:nvPr>
            <p:ph type="sldImg" idx="2"/>
          </p:nvPr>
        </p:nvSpPr>
        <p:spPr>
          <a:xfrm>
            <a:off x="704850" y="1154113"/>
            <a:ext cx="5540375" cy="311626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288988ce707_0_335: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5" name="Google Shape;335;g288988ce707_0_335:notes"/>
          <p:cNvSpPr txBox="1">
            <a:spLocks noGrp="1"/>
          </p:cNvSpPr>
          <p:nvPr>
            <p:ph type="body" idx="1"/>
          </p:nvPr>
        </p:nvSpPr>
        <p:spPr>
          <a:xfrm>
            <a:off x="695008" y="4387136"/>
            <a:ext cx="5560060" cy="4156234"/>
          </a:xfrm>
          <a:prstGeom prst="rect">
            <a:avLst/>
          </a:prstGeom>
          <a:noFill/>
          <a:ln>
            <a:noFill/>
          </a:ln>
        </p:spPr>
        <p:txBody>
          <a:bodyPr spcFirstLastPara="1" wrap="square" lIns="92476" tIns="92476" rIns="92476" bIns="92476" anchor="t" anchorCtr="0">
            <a:noAutofit/>
          </a:bodyPr>
          <a:lstStyle/>
          <a:p>
            <a:pPr marL="0" indent="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288988ce707_0_330: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288988ce707_0_330:notes"/>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26dd5e89497_1_177:notes"/>
          <p:cNvSpPr>
            <a:spLocks noGrp="1" noRot="1" noChangeAspect="1"/>
          </p:cNvSpPr>
          <p:nvPr>
            <p:ph type="sldImg" idx="2"/>
          </p:nvPr>
        </p:nvSpPr>
        <p:spPr>
          <a:xfrm>
            <a:off x="703263"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7" name="Google Shape;347;g26dd5e89497_1_177:notes"/>
          <p:cNvSpPr txBox="1">
            <a:spLocks noGrp="1"/>
          </p:cNvSpPr>
          <p:nvPr>
            <p:ph type="body" idx="1"/>
          </p:nvPr>
        </p:nvSpPr>
        <p:spPr>
          <a:xfrm>
            <a:off x="695008" y="4444861"/>
            <a:ext cx="5560060" cy="3636705"/>
          </a:xfrm>
          <a:prstGeom prst="rect">
            <a:avLst/>
          </a:prstGeom>
          <a:noFill/>
          <a:ln>
            <a:noFill/>
          </a:ln>
        </p:spPr>
        <p:txBody>
          <a:bodyPr spcFirstLastPara="1" wrap="square" lIns="92476" tIns="46226" rIns="92476" bIns="46226" anchor="t" anchorCtr="0">
            <a:noAutofit/>
          </a:bodyPr>
          <a:lstStyle/>
          <a:p>
            <a:pPr marL="0" indent="0">
              <a:buNone/>
            </a:pPr>
            <a:endParaRPr/>
          </a:p>
        </p:txBody>
      </p:sp>
      <p:sp>
        <p:nvSpPr>
          <p:cNvPr id="348" name="Google Shape;348;g26dd5e89497_1_177:notes"/>
          <p:cNvSpPr txBox="1">
            <a:spLocks noGrp="1"/>
          </p:cNvSpPr>
          <p:nvPr>
            <p:ph type="sldNum" idx="12"/>
          </p:nvPr>
        </p:nvSpPr>
        <p:spPr>
          <a:xfrm>
            <a:off x="3936768" y="8772669"/>
            <a:ext cx="3011699" cy="463407"/>
          </a:xfrm>
          <a:prstGeom prst="rect">
            <a:avLst/>
          </a:prstGeom>
          <a:noFill/>
          <a:ln>
            <a:noFill/>
          </a:ln>
        </p:spPr>
        <p:txBody>
          <a:bodyPr spcFirstLastPara="1" wrap="square" lIns="92476" tIns="46226" rIns="92476" bIns="46226" anchor="b" anchorCtr="0">
            <a:noAutofit/>
          </a:bodyPr>
          <a:lstStyle/>
          <a:p>
            <a:pPr algn="r">
              <a:buSzPts val="1400"/>
            </a:pPr>
            <a:fld id="{00000000-1234-1234-1234-123412341234}" type="slidenum">
              <a:rPr lang="en-US"/>
              <a:pPr algn="r">
                <a:buSzPts val="1400"/>
              </a:pPr>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288988ce707_0_343: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288988ce707_0_343:notes"/>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288988ce707_0_349: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288988ce707_0_349:notes"/>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88988ce707_0_322: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288988ce707_0_322:notes"/>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2769aceb451_0_17: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9" name="Google Shape;159;g2769aceb451_0_17:notes"/>
          <p:cNvSpPr txBox="1">
            <a:spLocks noGrp="1"/>
          </p:cNvSpPr>
          <p:nvPr>
            <p:ph type="body" idx="1"/>
          </p:nvPr>
        </p:nvSpPr>
        <p:spPr>
          <a:xfrm>
            <a:off x="695008" y="4387136"/>
            <a:ext cx="5560060" cy="4156234"/>
          </a:xfrm>
          <a:prstGeom prst="rect">
            <a:avLst/>
          </a:prstGeom>
          <a:noFill/>
          <a:ln>
            <a:noFill/>
          </a:ln>
        </p:spPr>
        <p:txBody>
          <a:bodyPr spcFirstLastPara="1" wrap="square" lIns="92476" tIns="92476" rIns="92476" bIns="92476" anchor="t" anchorCtr="0">
            <a:noAutofit/>
          </a:bodyPr>
          <a:lstStyle/>
          <a:p>
            <a:pPr marL="0" indent="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8ba8c4d7e1_1_182: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28ba8c4d7e1_1_182:notes"/>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8ba8c4d7e1_1_187: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28ba8c4d7e1_1_187:notes"/>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267afafb3ab_0_732: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8" name="Google Shape;178;g267afafb3ab_0_732:notes"/>
          <p:cNvSpPr txBox="1">
            <a:spLocks noGrp="1"/>
          </p:cNvSpPr>
          <p:nvPr>
            <p:ph type="body" idx="1"/>
          </p:nvPr>
        </p:nvSpPr>
        <p:spPr>
          <a:xfrm>
            <a:off x="695008" y="4387136"/>
            <a:ext cx="5560060" cy="4156234"/>
          </a:xfrm>
          <a:prstGeom prst="rect">
            <a:avLst/>
          </a:prstGeom>
          <a:noFill/>
          <a:ln>
            <a:noFill/>
          </a:ln>
        </p:spPr>
        <p:txBody>
          <a:bodyPr spcFirstLastPara="1" wrap="square" lIns="92476" tIns="92476" rIns="92476" bIns="92476" anchor="t" anchorCtr="0">
            <a:noAutofit/>
          </a:bodyPr>
          <a:lstStyle/>
          <a:p>
            <a:pPr marL="0" indent="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7c21b00d7b_0_2: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g27c21b00d7b_0_2:notes"/>
          <p:cNvSpPr txBox="1">
            <a:spLocks noGrp="1"/>
          </p:cNvSpPr>
          <p:nvPr>
            <p:ph type="body" idx="1"/>
          </p:nvPr>
        </p:nvSpPr>
        <p:spPr>
          <a:xfrm>
            <a:off x="695008" y="4387136"/>
            <a:ext cx="5560060" cy="4156234"/>
          </a:xfrm>
          <a:prstGeom prst="rect">
            <a:avLst/>
          </a:prstGeom>
          <a:noFill/>
          <a:ln>
            <a:noFill/>
          </a:ln>
        </p:spPr>
        <p:txBody>
          <a:bodyPr spcFirstLastPara="1" wrap="square" lIns="92476" tIns="92476" rIns="92476" bIns="92476" anchor="t" anchorCtr="0">
            <a:noAutofit/>
          </a:bodyPr>
          <a:lstStyle/>
          <a:p>
            <a:pPr marL="0" indent="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Section Header">
  <p:cSld name="SECTION_HEADER_1">
    <p:spTree>
      <p:nvGrpSpPr>
        <p:cNvPr id="1" name="Shape 9"/>
        <p:cNvGrpSpPr/>
        <p:nvPr/>
      </p:nvGrpSpPr>
      <p:grpSpPr>
        <a:xfrm>
          <a:off x="0" y="0"/>
          <a:ext cx="0" cy="0"/>
          <a:chOff x="0" y="0"/>
          <a:chExt cx="0" cy="0"/>
        </a:xfrm>
      </p:grpSpPr>
      <p:pic>
        <p:nvPicPr>
          <p:cNvPr id="10" name="Google Shape;10;g240ecded6a8_0_607"/>
          <p:cNvPicPr preferRelativeResize="0"/>
          <p:nvPr/>
        </p:nvPicPr>
        <p:blipFill rotWithShape="1">
          <a:blip r:embed="rId2">
            <a:alphaModFix/>
          </a:blip>
          <a:srcRect l="764" t="764"/>
          <a:stretch/>
        </p:blipFill>
        <p:spPr>
          <a:xfrm>
            <a:off x="0" y="0"/>
            <a:ext cx="9143999" cy="5143501"/>
          </a:xfrm>
          <a:prstGeom prst="rect">
            <a:avLst/>
          </a:prstGeom>
          <a:noFill/>
          <a:ln>
            <a:noFill/>
          </a:ln>
        </p:spPr>
      </p:pic>
      <p:sp>
        <p:nvSpPr>
          <p:cNvPr id="11" name="Google Shape;11;g240ecded6a8_0_607"/>
          <p:cNvSpPr txBox="1">
            <a:spLocks noGrp="1"/>
          </p:cNvSpPr>
          <p:nvPr>
            <p:ph type="title"/>
          </p:nvPr>
        </p:nvSpPr>
        <p:spPr>
          <a:xfrm>
            <a:off x="4572000" y="1282304"/>
            <a:ext cx="3938700" cy="21396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5C9E45"/>
              </a:buClr>
              <a:buSzPts val="4500"/>
              <a:buFont typeface="Montserrat"/>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 name="Google Shape;12;g240ecded6a8_0_607"/>
          <p:cNvSpPr txBox="1">
            <a:spLocks noGrp="1"/>
          </p:cNvSpPr>
          <p:nvPr>
            <p:ph type="body" idx="1"/>
          </p:nvPr>
        </p:nvSpPr>
        <p:spPr>
          <a:xfrm>
            <a:off x="4572000" y="3442097"/>
            <a:ext cx="3938700" cy="1125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pic>
        <p:nvPicPr>
          <p:cNvPr id="13" name="Google Shape;13;g240ecded6a8_0_607"/>
          <p:cNvPicPr preferRelativeResize="0"/>
          <p:nvPr/>
        </p:nvPicPr>
        <p:blipFill rotWithShape="1">
          <a:blip r:embed="rId3">
            <a:alphaModFix/>
          </a:blip>
          <a:srcRect/>
          <a:stretch/>
        </p:blipFill>
        <p:spPr>
          <a:xfrm>
            <a:off x="4572000" y="459672"/>
            <a:ext cx="1055733" cy="436630"/>
          </a:xfrm>
          <a:prstGeom prst="rect">
            <a:avLst/>
          </a:prstGeom>
          <a:noFill/>
          <a:ln>
            <a:noFill/>
          </a:ln>
        </p:spPr>
      </p:pic>
      <p:sp>
        <p:nvSpPr>
          <p:cNvPr id="14" name="Google Shape;14;g240ecded6a8_0_607"/>
          <p:cNvSpPr txBox="1"/>
          <p:nvPr/>
        </p:nvSpPr>
        <p:spPr>
          <a:xfrm>
            <a:off x="8515350" y="4598250"/>
            <a:ext cx="628800" cy="207900"/>
          </a:xfrm>
          <a:prstGeom prst="rect">
            <a:avLst/>
          </a:prstGeom>
          <a:noFill/>
          <a:ln>
            <a:noFill/>
          </a:ln>
        </p:spPr>
        <p:txBody>
          <a:bodyPr spcFirstLastPara="1" wrap="square" lIns="68575" tIns="34275" rIns="68575" bIns="34275" anchor="ctr" anchorCtr="0">
            <a:spAutoFit/>
          </a:bodyPr>
          <a:lstStyle/>
          <a:p>
            <a:pPr marL="0" marR="0" lvl="0" indent="0" algn="ctr"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rgbClr val="5B9F45"/>
                </a:solidFill>
                <a:latin typeface="Montserrat"/>
                <a:ea typeface="Montserrat"/>
                <a:cs typeface="Montserrat"/>
                <a:sym typeface="Montserrat"/>
              </a:rPr>
              <a:t>‹#›</a:t>
            </a:fld>
            <a:endParaRPr sz="900" b="0" i="0" u="none" strike="noStrike" cap="none">
              <a:solidFill>
                <a:srgbClr val="5B9F45"/>
              </a:solidFill>
              <a:latin typeface="Montserrat"/>
              <a:ea typeface="Montserrat"/>
              <a:cs typeface="Montserrat"/>
              <a:sym typeface="Montserrat"/>
            </a:endParaRPr>
          </a:p>
        </p:txBody>
      </p:sp>
      <p:pic>
        <p:nvPicPr>
          <p:cNvPr id="15" name="Google Shape;15;g240ecded6a8_0_607" descr="A green and white background&#10;&#10;Description automatically generated"/>
          <p:cNvPicPr preferRelativeResize="0"/>
          <p:nvPr/>
        </p:nvPicPr>
        <p:blipFill rotWithShape="1">
          <a:blip r:embed="rId4">
            <a:alphaModFix/>
          </a:blip>
          <a:srcRect t="96406"/>
          <a:stretch/>
        </p:blipFill>
        <p:spPr>
          <a:xfrm>
            <a:off x="-1" y="5018809"/>
            <a:ext cx="9144000" cy="12469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9"/>
        <p:cNvGrpSpPr/>
        <p:nvPr/>
      </p:nvGrpSpPr>
      <p:grpSpPr>
        <a:xfrm>
          <a:off x="0" y="0"/>
          <a:ext cx="0" cy="0"/>
          <a:chOff x="0" y="0"/>
          <a:chExt cx="0" cy="0"/>
        </a:xfrm>
      </p:grpSpPr>
      <p:sp>
        <p:nvSpPr>
          <p:cNvPr id="60" name="Google Shape;60;g240ecded6a8_0_548"/>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1" name="Google Shape;61;g240ecded6a8_0_548"/>
          <p:cNvGrpSpPr/>
          <p:nvPr/>
        </p:nvGrpSpPr>
        <p:grpSpPr>
          <a:xfrm>
            <a:off x="830392" y="1191256"/>
            <a:ext cx="745763" cy="45826"/>
            <a:chOff x="4580561" y="2589004"/>
            <a:chExt cx="1064464" cy="25200"/>
          </a:xfrm>
        </p:grpSpPr>
        <p:sp>
          <p:nvSpPr>
            <p:cNvPr id="62" name="Google Shape;62;g240ecded6a8_0_548"/>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g240ecded6a8_0_548"/>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4" name="Google Shape;64;g240ecded6a8_0_548"/>
          <p:cNvSpPr txBox="1">
            <a:spLocks noGrp="1"/>
          </p:cNvSpPr>
          <p:nvPr>
            <p:ph type="title"/>
          </p:nvPr>
        </p:nvSpPr>
        <p:spPr>
          <a:xfrm>
            <a:off x="729450" y="1318650"/>
            <a:ext cx="7688700" cy="5352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a:endParaRPr/>
          </a:p>
        </p:txBody>
      </p:sp>
      <p:sp>
        <p:nvSpPr>
          <p:cNvPr id="65" name="Google Shape;65;g240ecded6a8_0_548"/>
          <p:cNvSpPr txBox="1">
            <a:spLocks noGrp="1"/>
          </p:cNvSpPr>
          <p:nvPr>
            <p:ph type="body" idx="1"/>
          </p:nvPr>
        </p:nvSpPr>
        <p:spPr>
          <a:xfrm>
            <a:off x="729450" y="2078875"/>
            <a:ext cx="7688700" cy="22611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66" name="Google Shape;66;g240ecded6a8_0_548"/>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7"/>
        <p:cNvGrpSpPr/>
        <p:nvPr/>
      </p:nvGrpSpPr>
      <p:grpSpPr>
        <a:xfrm>
          <a:off x="0" y="0"/>
          <a:ext cx="0" cy="0"/>
          <a:chOff x="0" y="0"/>
          <a:chExt cx="0" cy="0"/>
        </a:xfrm>
      </p:grpSpPr>
      <p:sp>
        <p:nvSpPr>
          <p:cNvPr id="68" name="Google Shape;68;g240ecded6a8_0_556"/>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9" name="Google Shape;69;g240ecded6a8_0_556"/>
          <p:cNvGrpSpPr/>
          <p:nvPr/>
        </p:nvGrpSpPr>
        <p:grpSpPr>
          <a:xfrm>
            <a:off x="830392" y="1191256"/>
            <a:ext cx="745763" cy="45826"/>
            <a:chOff x="4580561" y="2589004"/>
            <a:chExt cx="1064464" cy="25200"/>
          </a:xfrm>
        </p:grpSpPr>
        <p:sp>
          <p:nvSpPr>
            <p:cNvPr id="70" name="Google Shape;70;g240ecded6a8_0_55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71;g240ecded6a8_0_556"/>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2" name="Google Shape;72;g240ecded6a8_0_556"/>
          <p:cNvSpPr txBox="1">
            <a:spLocks noGrp="1"/>
          </p:cNvSpPr>
          <p:nvPr>
            <p:ph type="title"/>
          </p:nvPr>
        </p:nvSpPr>
        <p:spPr>
          <a:xfrm>
            <a:off x="729450" y="1318650"/>
            <a:ext cx="7688400" cy="5352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a:endParaRPr/>
          </a:p>
        </p:txBody>
      </p:sp>
      <p:sp>
        <p:nvSpPr>
          <p:cNvPr id="73" name="Google Shape;73;g240ecded6a8_0_556"/>
          <p:cNvSpPr txBox="1">
            <a:spLocks noGrp="1"/>
          </p:cNvSpPr>
          <p:nvPr>
            <p:ph type="body" idx="1"/>
          </p:nvPr>
        </p:nvSpPr>
        <p:spPr>
          <a:xfrm>
            <a:off x="729325" y="2078875"/>
            <a:ext cx="3774300" cy="22611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74" name="Google Shape;74;g240ecded6a8_0_556"/>
          <p:cNvSpPr txBox="1">
            <a:spLocks noGrp="1"/>
          </p:cNvSpPr>
          <p:nvPr>
            <p:ph type="body" idx="2"/>
          </p:nvPr>
        </p:nvSpPr>
        <p:spPr>
          <a:xfrm>
            <a:off x="4643604" y="2078875"/>
            <a:ext cx="3774300" cy="22611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75" name="Google Shape;75;g240ecded6a8_0_556"/>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6"/>
        <p:cNvGrpSpPr/>
        <p:nvPr/>
      </p:nvGrpSpPr>
      <p:grpSpPr>
        <a:xfrm>
          <a:off x="0" y="0"/>
          <a:ext cx="0" cy="0"/>
          <a:chOff x="0" y="0"/>
          <a:chExt cx="0" cy="0"/>
        </a:xfrm>
      </p:grpSpPr>
      <p:sp>
        <p:nvSpPr>
          <p:cNvPr id="77" name="Google Shape;77;g240ecded6a8_0_572"/>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78" name="Google Shape;78;g240ecded6a8_0_572"/>
          <p:cNvGrpSpPr/>
          <p:nvPr/>
        </p:nvGrpSpPr>
        <p:grpSpPr>
          <a:xfrm>
            <a:off x="830392" y="1191256"/>
            <a:ext cx="745763" cy="45826"/>
            <a:chOff x="4580561" y="2589004"/>
            <a:chExt cx="1064464" cy="25200"/>
          </a:xfrm>
        </p:grpSpPr>
        <p:sp>
          <p:nvSpPr>
            <p:cNvPr id="79" name="Google Shape;79;g240ecded6a8_0_572"/>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g240ecded6a8_0_572"/>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1" name="Google Shape;81;g240ecded6a8_0_572"/>
          <p:cNvSpPr txBox="1">
            <a:spLocks noGrp="1"/>
          </p:cNvSpPr>
          <p:nvPr>
            <p:ph type="title"/>
          </p:nvPr>
        </p:nvSpPr>
        <p:spPr>
          <a:xfrm>
            <a:off x="730000" y="1318650"/>
            <a:ext cx="3300900" cy="13815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a:endParaRPr/>
          </a:p>
        </p:txBody>
      </p:sp>
      <p:sp>
        <p:nvSpPr>
          <p:cNvPr id="82" name="Google Shape;82;g240ecded6a8_0_572"/>
          <p:cNvSpPr txBox="1">
            <a:spLocks noGrp="1"/>
          </p:cNvSpPr>
          <p:nvPr>
            <p:ph type="body" idx="1"/>
          </p:nvPr>
        </p:nvSpPr>
        <p:spPr>
          <a:xfrm>
            <a:off x="721225" y="2781725"/>
            <a:ext cx="3300900" cy="15975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83" name="Google Shape;83;g240ecded6a8_0_572"/>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84"/>
        <p:cNvGrpSpPr/>
        <p:nvPr/>
      </p:nvGrpSpPr>
      <p:grpSpPr>
        <a:xfrm>
          <a:off x="0" y="0"/>
          <a:ext cx="0" cy="0"/>
          <a:chOff x="0" y="0"/>
          <a:chExt cx="0" cy="0"/>
        </a:xfrm>
      </p:grpSpPr>
      <p:grpSp>
        <p:nvGrpSpPr>
          <p:cNvPr id="85" name="Google Shape;85;g240ecded6a8_0_580"/>
          <p:cNvGrpSpPr/>
          <p:nvPr/>
        </p:nvGrpSpPr>
        <p:grpSpPr>
          <a:xfrm>
            <a:off x="830392" y="4169130"/>
            <a:ext cx="745763" cy="45826"/>
            <a:chOff x="4580561" y="2589004"/>
            <a:chExt cx="1064464" cy="25200"/>
          </a:xfrm>
        </p:grpSpPr>
        <p:sp>
          <p:nvSpPr>
            <p:cNvPr id="86" name="Google Shape;86;g240ecded6a8_0_580"/>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g240ecded6a8_0_580"/>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8" name="Google Shape;88;g240ecded6a8_0_580"/>
          <p:cNvSpPr txBox="1">
            <a:spLocks noGrp="1"/>
          </p:cNvSpPr>
          <p:nvPr>
            <p:ph type="title"/>
          </p:nvPr>
        </p:nvSpPr>
        <p:spPr>
          <a:xfrm>
            <a:off x="729450" y="864300"/>
            <a:ext cx="7021200" cy="29850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a:endParaRPr/>
          </a:p>
        </p:txBody>
      </p:sp>
      <p:sp>
        <p:nvSpPr>
          <p:cNvPr id="89" name="Google Shape;89;g240ecded6a8_0_580"/>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0"/>
        <p:cNvGrpSpPr/>
        <p:nvPr/>
      </p:nvGrpSpPr>
      <p:grpSpPr>
        <a:xfrm>
          <a:off x="0" y="0"/>
          <a:ext cx="0" cy="0"/>
          <a:chOff x="0" y="0"/>
          <a:chExt cx="0" cy="0"/>
        </a:xfrm>
      </p:grpSpPr>
      <p:sp>
        <p:nvSpPr>
          <p:cNvPr id="91" name="Google Shape;91;g240ecded6a8_0_586"/>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92" name="Google Shape;92;g240ecded6a8_0_586"/>
          <p:cNvGrpSpPr/>
          <p:nvPr/>
        </p:nvGrpSpPr>
        <p:grpSpPr>
          <a:xfrm>
            <a:off x="830392" y="1191256"/>
            <a:ext cx="745763" cy="45826"/>
            <a:chOff x="4580561" y="2589004"/>
            <a:chExt cx="1064464" cy="25200"/>
          </a:xfrm>
        </p:grpSpPr>
        <p:sp>
          <p:nvSpPr>
            <p:cNvPr id="93" name="Google Shape;93;g240ecded6a8_0_58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g240ecded6a8_0_586"/>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5" name="Google Shape;95;g240ecded6a8_0_586"/>
          <p:cNvSpPr txBox="1">
            <a:spLocks noGrp="1"/>
          </p:cNvSpPr>
          <p:nvPr>
            <p:ph type="title"/>
          </p:nvPr>
        </p:nvSpPr>
        <p:spPr>
          <a:xfrm>
            <a:off x="730000" y="1318650"/>
            <a:ext cx="3300900" cy="16872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a:endParaRPr/>
          </a:p>
        </p:txBody>
      </p:sp>
      <p:sp>
        <p:nvSpPr>
          <p:cNvPr id="96" name="Google Shape;96;g240ecded6a8_0_586"/>
          <p:cNvSpPr txBox="1">
            <a:spLocks noGrp="1"/>
          </p:cNvSpPr>
          <p:nvPr>
            <p:ph type="subTitle" idx="1"/>
          </p:nvPr>
        </p:nvSpPr>
        <p:spPr>
          <a:xfrm>
            <a:off x="724950" y="3161525"/>
            <a:ext cx="3300900" cy="7590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97" name="Google Shape;97;g240ecded6a8_0_586"/>
          <p:cNvSpPr txBox="1">
            <a:spLocks noGrp="1"/>
          </p:cNvSpPr>
          <p:nvPr>
            <p:ph type="body" idx="2"/>
          </p:nvPr>
        </p:nvSpPr>
        <p:spPr>
          <a:xfrm>
            <a:off x="5174225" y="1352625"/>
            <a:ext cx="3374400" cy="30255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98" name="Google Shape;98;g240ecded6a8_0_586"/>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9"/>
        <p:cNvGrpSpPr/>
        <p:nvPr/>
      </p:nvGrpSpPr>
      <p:grpSpPr>
        <a:xfrm>
          <a:off x="0" y="0"/>
          <a:ext cx="0" cy="0"/>
          <a:chOff x="0" y="0"/>
          <a:chExt cx="0" cy="0"/>
        </a:xfrm>
      </p:grpSpPr>
      <p:sp>
        <p:nvSpPr>
          <p:cNvPr id="100" name="Google Shape;100;g240ecded6a8_0_595"/>
          <p:cNvSpPr txBox="1">
            <a:spLocks noGrp="1"/>
          </p:cNvSpPr>
          <p:nvPr>
            <p:ph type="body" idx="1"/>
          </p:nvPr>
        </p:nvSpPr>
        <p:spPr>
          <a:xfrm>
            <a:off x="724950" y="4372551"/>
            <a:ext cx="7697400" cy="4605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300"/>
              <a:buNone/>
              <a:defRPr/>
            </a:lvl1pPr>
          </a:lstStyle>
          <a:p>
            <a:endParaRPr/>
          </a:p>
        </p:txBody>
      </p:sp>
      <p:sp>
        <p:nvSpPr>
          <p:cNvPr id="101" name="Google Shape;101;g240ecded6a8_0_595"/>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102"/>
        <p:cNvGrpSpPr/>
        <p:nvPr/>
      </p:nvGrpSpPr>
      <p:grpSpPr>
        <a:xfrm>
          <a:off x="0" y="0"/>
          <a:ext cx="0" cy="0"/>
          <a:chOff x="0" y="0"/>
          <a:chExt cx="0" cy="0"/>
        </a:xfrm>
      </p:grpSpPr>
      <p:grpSp>
        <p:nvGrpSpPr>
          <p:cNvPr id="103" name="Google Shape;103;g240ecded6a8_0_598"/>
          <p:cNvGrpSpPr/>
          <p:nvPr/>
        </p:nvGrpSpPr>
        <p:grpSpPr>
          <a:xfrm>
            <a:off x="830392" y="4169130"/>
            <a:ext cx="745763" cy="45826"/>
            <a:chOff x="4580561" y="2589004"/>
            <a:chExt cx="1064464" cy="25200"/>
          </a:xfrm>
        </p:grpSpPr>
        <p:sp>
          <p:nvSpPr>
            <p:cNvPr id="104" name="Google Shape;104;g240ecded6a8_0_598"/>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g240ecded6a8_0_598"/>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6" name="Google Shape;106;g240ecded6a8_0_598"/>
          <p:cNvSpPr txBox="1">
            <a:spLocks noGrp="1"/>
          </p:cNvSpPr>
          <p:nvPr>
            <p:ph type="title" hasCustomPrompt="1"/>
          </p:nvPr>
        </p:nvSpPr>
        <p:spPr>
          <a:xfrm>
            <a:off x="729450" y="733950"/>
            <a:ext cx="7688400" cy="1244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8000"/>
              <a:buNone/>
              <a:defRPr sz="8000">
                <a:solidFill>
                  <a:schemeClr val="lt1"/>
                </a:solidFill>
              </a:defRPr>
            </a:lvl1pPr>
            <a:lvl2pPr lvl="1" algn="l">
              <a:lnSpc>
                <a:spcPct val="100000"/>
              </a:lnSpc>
              <a:spcBef>
                <a:spcPts val="0"/>
              </a:spcBef>
              <a:spcAft>
                <a:spcPts val="0"/>
              </a:spcAft>
              <a:buClr>
                <a:schemeClr val="lt1"/>
              </a:buClr>
              <a:buSzPts val="8000"/>
              <a:buNone/>
              <a:defRPr sz="8000">
                <a:solidFill>
                  <a:schemeClr val="lt1"/>
                </a:solidFill>
              </a:defRPr>
            </a:lvl2pPr>
            <a:lvl3pPr lvl="2" algn="l">
              <a:lnSpc>
                <a:spcPct val="100000"/>
              </a:lnSpc>
              <a:spcBef>
                <a:spcPts val="0"/>
              </a:spcBef>
              <a:spcAft>
                <a:spcPts val="0"/>
              </a:spcAft>
              <a:buClr>
                <a:schemeClr val="lt1"/>
              </a:buClr>
              <a:buSzPts val="8000"/>
              <a:buNone/>
              <a:defRPr sz="8000">
                <a:solidFill>
                  <a:schemeClr val="lt1"/>
                </a:solidFill>
              </a:defRPr>
            </a:lvl3pPr>
            <a:lvl4pPr lvl="3" algn="l">
              <a:lnSpc>
                <a:spcPct val="100000"/>
              </a:lnSpc>
              <a:spcBef>
                <a:spcPts val="0"/>
              </a:spcBef>
              <a:spcAft>
                <a:spcPts val="0"/>
              </a:spcAft>
              <a:buClr>
                <a:schemeClr val="lt1"/>
              </a:buClr>
              <a:buSzPts val="8000"/>
              <a:buNone/>
              <a:defRPr sz="8000">
                <a:solidFill>
                  <a:schemeClr val="lt1"/>
                </a:solidFill>
              </a:defRPr>
            </a:lvl4pPr>
            <a:lvl5pPr lvl="4" algn="l">
              <a:lnSpc>
                <a:spcPct val="100000"/>
              </a:lnSpc>
              <a:spcBef>
                <a:spcPts val="0"/>
              </a:spcBef>
              <a:spcAft>
                <a:spcPts val="0"/>
              </a:spcAft>
              <a:buClr>
                <a:schemeClr val="lt1"/>
              </a:buClr>
              <a:buSzPts val="8000"/>
              <a:buNone/>
              <a:defRPr sz="8000">
                <a:solidFill>
                  <a:schemeClr val="lt1"/>
                </a:solidFill>
              </a:defRPr>
            </a:lvl5pPr>
            <a:lvl6pPr lvl="5" algn="l">
              <a:lnSpc>
                <a:spcPct val="100000"/>
              </a:lnSpc>
              <a:spcBef>
                <a:spcPts val="0"/>
              </a:spcBef>
              <a:spcAft>
                <a:spcPts val="0"/>
              </a:spcAft>
              <a:buClr>
                <a:schemeClr val="lt1"/>
              </a:buClr>
              <a:buSzPts val="8000"/>
              <a:buNone/>
              <a:defRPr sz="8000">
                <a:solidFill>
                  <a:schemeClr val="lt1"/>
                </a:solidFill>
              </a:defRPr>
            </a:lvl6pPr>
            <a:lvl7pPr lvl="6" algn="l">
              <a:lnSpc>
                <a:spcPct val="100000"/>
              </a:lnSpc>
              <a:spcBef>
                <a:spcPts val="0"/>
              </a:spcBef>
              <a:spcAft>
                <a:spcPts val="0"/>
              </a:spcAft>
              <a:buClr>
                <a:schemeClr val="lt1"/>
              </a:buClr>
              <a:buSzPts val="8000"/>
              <a:buNone/>
              <a:defRPr sz="8000">
                <a:solidFill>
                  <a:schemeClr val="lt1"/>
                </a:solidFill>
              </a:defRPr>
            </a:lvl7pPr>
            <a:lvl8pPr lvl="7" algn="l">
              <a:lnSpc>
                <a:spcPct val="100000"/>
              </a:lnSpc>
              <a:spcBef>
                <a:spcPts val="0"/>
              </a:spcBef>
              <a:spcAft>
                <a:spcPts val="0"/>
              </a:spcAft>
              <a:buClr>
                <a:schemeClr val="lt1"/>
              </a:buClr>
              <a:buSzPts val="8000"/>
              <a:buNone/>
              <a:defRPr sz="8000">
                <a:solidFill>
                  <a:schemeClr val="lt1"/>
                </a:solidFill>
              </a:defRPr>
            </a:lvl8pPr>
            <a:lvl9pPr lvl="8" algn="l">
              <a:lnSpc>
                <a:spcPct val="100000"/>
              </a:lnSpc>
              <a:spcBef>
                <a:spcPts val="0"/>
              </a:spcBef>
              <a:spcAft>
                <a:spcPts val="0"/>
              </a:spcAft>
              <a:buClr>
                <a:schemeClr val="lt1"/>
              </a:buClr>
              <a:buSzPts val="8000"/>
              <a:buNone/>
              <a:defRPr sz="8000">
                <a:solidFill>
                  <a:schemeClr val="lt1"/>
                </a:solidFill>
              </a:defRPr>
            </a:lvl9pPr>
          </a:lstStyle>
          <a:p>
            <a:r>
              <a:t>xx%</a:t>
            </a:r>
          </a:p>
        </p:txBody>
      </p:sp>
      <p:sp>
        <p:nvSpPr>
          <p:cNvPr id="107" name="Google Shape;107;g240ecded6a8_0_598"/>
          <p:cNvSpPr txBox="1">
            <a:spLocks noGrp="1"/>
          </p:cNvSpPr>
          <p:nvPr>
            <p:ph type="body" idx="1"/>
          </p:nvPr>
        </p:nvSpPr>
        <p:spPr>
          <a:xfrm>
            <a:off x="729450" y="2272888"/>
            <a:ext cx="7688400" cy="15804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Clr>
                <a:schemeClr val="lt1"/>
              </a:buClr>
              <a:buSzPts val="1300"/>
              <a:buChar char="●"/>
              <a:defRPr>
                <a:solidFill>
                  <a:schemeClr val="lt1"/>
                </a:solidFill>
              </a:defRPr>
            </a:lvl1pPr>
            <a:lvl2pPr marL="914400" lvl="1" indent="-298450" algn="l">
              <a:lnSpc>
                <a:spcPct val="115000"/>
              </a:lnSpc>
              <a:spcBef>
                <a:spcPts val="0"/>
              </a:spcBef>
              <a:spcAft>
                <a:spcPts val="0"/>
              </a:spcAft>
              <a:buClr>
                <a:schemeClr val="lt1"/>
              </a:buClr>
              <a:buSzPts val="1100"/>
              <a:buChar char="○"/>
              <a:defRPr>
                <a:solidFill>
                  <a:schemeClr val="lt1"/>
                </a:solidFill>
              </a:defRPr>
            </a:lvl2pPr>
            <a:lvl3pPr marL="1371600" lvl="2" indent="-298450" algn="l">
              <a:lnSpc>
                <a:spcPct val="115000"/>
              </a:lnSpc>
              <a:spcBef>
                <a:spcPts val="0"/>
              </a:spcBef>
              <a:spcAft>
                <a:spcPts val="0"/>
              </a:spcAft>
              <a:buClr>
                <a:schemeClr val="lt1"/>
              </a:buClr>
              <a:buSzPts val="1100"/>
              <a:buChar char="■"/>
              <a:defRPr>
                <a:solidFill>
                  <a:schemeClr val="lt1"/>
                </a:solidFill>
              </a:defRPr>
            </a:lvl3pPr>
            <a:lvl4pPr marL="1828800" lvl="3" indent="-298450" algn="l">
              <a:lnSpc>
                <a:spcPct val="115000"/>
              </a:lnSpc>
              <a:spcBef>
                <a:spcPts val="0"/>
              </a:spcBef>
              <a:spcAft>
                <a:spcPts val="0"/>
              </a:spcAft>
              <a:buClr>
                <a:schemeClr val="lt1"/>
              </a:buClr>
              <a:buSzPts val="1100"/>
              <a:buChar char="●"/>
              <a:defRPr>
                <a:solidFill>
                  <a:schemeClr val="lt1"/>
                </a:solidFill>
              </a:defRPr>
            </a:lvl4pPr>
            <a:lvl5pPr marL="2286000" lvl="4" indent="-298450" algn="l">
              <a:lnSpc>
                <a:spcPct val="115000"/>
              </a:lnSpc>
              <a:spcBef>
                <a:spcPts val="0"/>
              </a:spcBef>
              <a:spcAft>
                <a:spcPts val="0"/>
              </a:spcAft>
              <a:buClr>
                <a:schemeClr val="lt1"/>
              </a:buClr>
              <a:buSzPts val="1100"/>
              <a:buChar char="○"/>
              <a:defRPr>
                <a:solidFill>
                  <a:schemeClr val="lt1"/>
                </a:solidFill>
              </a:defRPr>
            </a:lvl5pPr>
            <a:lvl6pPr marL="2743200" lvl="5" indent="-298450" algn="l">
              <a:lnSpc>
                <a:spcPct val="115000"/>
              </a:lnSpc>
              <a:spcBef>
                <a:spcPts val="0"/>
              </a:spcBef>
              <a:spcAft>
                <a:spcPts val="0"/>
              </a:spcAft>
              <a:buClr>
                <a:schemeClr val="lt1"/>
              </a:buClr>
              <a:buSzPts val="1100"/>
              <a:buChar char="■"/>
              <a:defRPr>
                <a:solidFill>
                  <a:schemeClr val="lt1"/>
                </a:solidFill>
              </a:defRPr>
            </a:lvl6pPr>
            <a:lvl7pPr marL="3200400" lvl="6" indent="-298450" algn="l">
              <a:lnSpc>
                <a:spcPct val="115000"/>
              </a:lnSpc>
              <a:spcBef>
                <a:spcPts val="0"/>
              </a:spcBef>
              <a:spcAft>
                <a:spcPts val="0"/>
              </a:spcAft>
              <a:buClr>
                <a:schemeClr val="lt1"/>
              </a:buClr>
              <a:buSzPts val="1100"/>
              <a:buChar char="●"/>
              <a:defRPr>
                <a:solidFill>
                  <a:schemeClr val="lt1"/>
                </a:solidFill>
              </a:defRPr>
            </a:lvl7pPr>
            <a:lvl8pPr marL="3657600" lvl="7" indent="-298450" algn="l">
              <a:lnSpc>
                <a:spcPct val="115000"/>
              </a:lnSpc>
              <a:spcBef>
                <a:spcPts val="0"/>
              </a:spcBef>
              <a:spcAft>
                <a:spcPts val="0"/>
              </a:spcAft>
              <a:buClr>
                <a:schemeClr val="lt1"/>
              </a:buClr>
              <a:buSzPts val="1100"/>
              <a:buChar char="○"/>
              <a:defRPr>
                <a:solidFill>
                  <a:schemeClr val="lt1"/>
                </a:solidFill>
              </a:defRPr>
            </a:lvl8pPr>
            <a:lvl9pPr marL="4114800" lvl="8" indent="-298450" algn="l">
              <a:lnSpc>
                <a:spcPct val="115000"/>
              </a:lnSpc>
              <a:spcBef>
                <a:spcPts val="0"/>
              </a:spcBef>
              <a:spcAft>
                <a:spcPts val="0"/>
              </a:spcAft>
              <a:buClr>
                <a:schemeClr val="lt1"/>
              </a:buClr>
              <a:buSzPts val="1100"/>
              <a:buChar char="■"/>
              <a:defRPr>
                <a:solidFill>
                  <a:schemeClr val="lt1"/>
                </a:solidFill>
              </a:defRPr>
            </a:lvl9pPr>
          </a:lstStyle>
          <a:p>
            <a:endParaRPr/>
          </a:p>
        </p:txBody>
      </p:sp>
      <p:sp>
        <p:nvSpPr>
          <p:cNvPr id="108" name="Google Shape;108;g240ecded6a8_0_598"/>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Section Header 1">
  <p:cSld name="SECTION_HEADER_2">
    <p:spTree>
      <p:nvGrpSpPr>
        <p:cNvPr id="1" name="Shape 109"/>
        <p:cNvGrpSpPr/>
        <p:nvPr/>
      </p:nvGrpSpPr>
      <p:grpSpPr>
        <a:xfrm>
          <a:off x="0" y="0"/>
          <a:ext cx="0" cy="0"/>
          <a:chOff x="0" y="0"/>
          <a:chExt cx="0" cy="0"/>
        </a:xfrm>
      </p:grpSpPr>
      <p:pic>
        <p:nvPicPr>
          <p:cNvPr id="110" name="Google Shape;110;g288988ce707_0_152"/>
          <p:cNvPicPr preferRelativeResize="0"/>
          <p:nvPr/>
        </p:nvPicPr>
        <p:blipFill rotWithShape="1">
          <a:blip r:embed="rId2">
            <a:alphaModFix/>
          </a:blip>
          <a:srcRect l="764" t="764"/>
          <a:stretch/>
        </p:blipFill>
        <p:spPr>
          <a:xfrm>
            <a:off x="0" y="0"/>
            <a:ext cx="9143999" cy="5143501"/>
          </a:xfrm>
          <a:prstGeom prst="rect">
            <a:avLst/>
          </a:prstGeom>
          <a:noFill/>
          <a:ln>
            <a:noFill/>
          </a:ln>
        </p:spPr>
      </p:pic>
      <p:sp>
        <p:nvSpPr>
          <p:cNvPr id="111" name="Google Shape;111;g288988ce707_0_152"/>
          <p:cNvSpPr txBox="1">
            <a:spLocks noGrp="1"/>
          </p:cNvSpPr>
          <p:nvPr>
            <p:ph type="title"/>
          </p:nvPr>
        </p:nvSpPr>
        <p:spPr>
          <a:xfrm>
            <a:off x="4572000" y="1282303"/>
            <a:ext cx="3938700" cy="21396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rgbClr val="5C9E45"/>
              </a:buClr>
              <a:buSzPts val="4500"/>
              <a:buFont typeface="Montserrat"/>
              <a:buNone/>
              <a:defRPr sz="4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2" name="Google Shape;112;g288988ce707_0_152"/>
          <p:cNvSpPr txBox="1">
            <a:spLocks noGrp="1"/>
          </p:cNvSpPr>
          <p:nvPr>
            <p:ph type="body" idx="1"/>
          </p:nvPr>
        </p:nvSpPr>
        <p:spPr>
          <a:xfrm>
            <a:off x="4572000" y="3442097"/>
            <a:ext cx="3938700" cy="1125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rgbClr val="888888"/>
              </a:buClr>
              <a:buSzPts val="1800"/>
              <a:buNone/>
              <a:defRPr sz="1800">
                <a:solidFill>
                  <a:srgbClr val="888888"/>
                </a:solidFill>
              </a:defRPr>
            </a:lvl1pPr>
            <a:lvl2pPr marL="914400" lvl="1" indent="-228600" algn="l" rtl="0">
              <a:lnSpc>
                <a:spcPct val="90000"/>
              </a:lnSpc>
              <a:spcBef>
                <a:spcPts val="400"/>
              </a:spcBef>
              <a:spcAft>
                <a:spcPts val="0"/>
              </a:spcAft>
              <a:buClr>
                <a:srgbClr val="888888"/>
              </a:buClr>
              <a:buSzPts val="1500"/>
              <a:buNone/>
              <a:defRPr sz="1500">
                <a:solidFill>
                  <a:srgbClr val="888888"/>
                </a:solidFill>
              </a:defRPr>
            </a:lvl2pPr>
            <a:lvl3pPr marL="1371600" lvl="2" indent="-228600" algn="l" rtl="0">
              <a:lnSpc>
                <a:spcPct val="90000"/>
              </a:lnSpc>
              <a:spcBef>
                <a:spcPts val="400"/>
              </a:spcBef>
              <a:spcAft>
                <a:spcPts val="0"/>
              </a:spcAft>
              <a:buClr>
                <a:srgbClr val="888888"/>
              </a:buClr>
              <a:buSzPts val="1400"/>
              <a:buNone/>
              <a:defRPr sz="1400">
                <a:solidFill>
                  <a:srgbClr val="888888"/>
                </a:solidFill>
              </a:defRPr>
            </a:lvl3pPr>
            <a:lvl4pPr marL="1828800" lvl="3" indent="-228600" algn="l" rtl="0">
              <a:lnSpc>
                <a:spcPct val="90000"/>
              </a:lnSpc>
              <a:spcBef>
                <a:spcPts val="400"/>
              </a:spcBef>
              <a:spcAft>
                <a:spcPts val="0"/>
              </a:spcAft>
              <a:buClr>
                <a:srgbClr val="888888"/>
              </a:buClr>
              <a:buSzPts val="1200"/>
              <a:buNone/>
              <a:defRPr sz="1200">
                <a:solidFill>
                  <a:srgbClr val="888888"/>
                </a:solidFill>
              </a:defRPr>
            </a:lvl4pPr>
            <a:lvl5pPr marL="2286000" lvl="4" indent="-228600" algn="l" rtl="0">
              <a:lnSpc>
                <a:spcPct val="90000"/>
              </a:lnSpc>
              <a:spcBef>
                <a:spcPts val="400"/>
              </a:spcBef>
              <a:spcAft>
                <a:spcPts val="0"/>
              </a:spcAft>
              <a:buClr>
                <a:srgbClr val="888888"/>
              </a:buClr>
              <a:buSzPts val="1200"/>
              <a:buNone/>
              <a:defRPr sz="1200">
                <a:solidFill>
                  <a:srgbClr val="888888"/>
                </a:solidFill>
              </a:defRPr>
            </a:lvl5pPr>
            <a:lvl6pPr marL="2743200" lvl="5" indent="-228600" algn="l" rtl="0">
              <a:lnSpc>
                <a:spcPct val="90000"/>
              </a:lnSpc>
              <a:spcBef>
                <a:spcPts val="400"/>
              </a:spcBef>
              <a:spcAft>
                <a:spcPts val="0"/>
              </a:spcAft>
              <a:buClr>
                <a:srgbClr val="888888"/>
              </a:buClr>
              <a:buSzPts val="1200"/>
              <a:buNone/>
              <a:defRPr sz="1200">
                <a:solidFill>
                  <a:srgbClr val="888888"/>
                </a:solidFill>
              </a:defRPr>
            </a:lvl6pPr>
            <a:lvl7pPr marL="3200400" lvl="6" indent="-228600" algn="l" rtl="0">
              <a:lnSpc>
                <a:spcPct val="90000"/>
              </a:lnSpc>
              <a:spcBef>
                <a:spcPts val="400"/>
              </a:spcBef>
              <a:spcAft>
                <a:spcPts val="0"/>
              </a:spcAft>
              <a:buClr>
                <a:srgbClr val="888888"/>
              </a:buClr>
              <a:buSzPts val="1200"/>
              <a:buNone/>
              <a:defRPr sz="1200">
                <a:solidFill>
                  <a:srgbClr val="888888"/>
                </a:solidFill>
              </a:defRPr>
            </a:lvl7pPr>
            <a:lvl8pPr marL="3657600" lvl="7" indent="-228600" algn="l" rtl="0">
              <a:lnSpc>
                <a:spcPct val="90000"/>
              </a:lnSpc>
              <a:spcBef>
                <a:spcPts val="400"/>
              </a:spcBef>
              <a:spcAft>
                <a:spcPts val="0"/>
              </a:spcAft>
              <a:buClr>
                <a:srgbClr val="888888"/>
              </a:buClr>
              <a:buSzPts val="1200"/>
              <a:buNone/>
              <a:defRPr sz="1200">
                <a:solidFill>
                  <a:srgbClr val="888888"/>
                </a:solidFill>
              </a:defRPr>
            </a:lvl8pPr>
            <a:lvl9pPr marL="4114800" lvl="8" indent="-228600" algn="l" rtl="0">
              <a:lnSpc>
                <a:spcPct val="90000"/>
              </a:lnSpc>
              <a:spcBef>
                <a:spcPts val="400"/>
              </a:spcBef>
              <a:spcAft>
                <a:spcPts val="0"/>
              </a:spcAft>
              <a:buClr>
                <a:srgbClr val="888888"/>
              </a:buClr>
              <a:buSzPts val="1200"/>
              <a:buNone/>
              <a:defRPr sz="1200">
                <a:solidFill>
                  <a:srgbClr val="888888"/>
                </a:solidFill>
              </a:defRPr>
            </a:lvl9pPr>
          </a:lstStyle>
          <a:p>
            <a:endParaRPr/>
          </a:p>
        </p:txBody>
      </p:sp>
      <p:pic>
        <p:nvPicPr>
          <p:cNvPr id="113" name="Google Shape;113;g288988ce707_0_152"/>
          <p:cNvPicPr preferRelativeResize="0"/>
          <p:nvPr/>
        </p:nvPicPr>
        <p:blipFill rotWithShape="1">
          <a:blip r:embed="rId3">
            <a:alphaModFix/>
          </a:blip>
          <a:srcRect/>
          <a:stretch/>
        </p:blipFill>
        <p:spPr>
          <a:xfrm>
            <a:off x="4572000" y="459672"/>
            <a:ext cx="1055733" cy="436631"/>
          </a:xfrm>
          <a:prstGeom prst="rect">
            <a:avLst/>
          </a:prstGeom>
          <a:noFill/>
          <a:ln>
            <a:noFill/>
          </a:ln>
        </p:spPr>
      </p:pic>
      <p:sp>
        <p:nvSpPr>
          <p:cNvPr id="114" name="Google Shape;114;g288988ce707_0_152"/>
          <p:cNvSpPr txBox="1"/>
          <p:nvPr/>
        </p:nvSpPr>
        <p:spPr>
          <a:xfrm>
            <a:off x="8515350" y="4598250"/>
            <a:ext cx="628800" cy="207900"/>
          </a:xfrm>
          <a:prstGeom prst="rect">
            <a:avLst/>
          </a:prstGeom>
          <a:noFill/>
          <a:ln>
            <a:noFill/>
          </a:ln>
        </p:spPr>
        <p:txBody>
          <a:bodyPr spcFirstLastPara="1" wrap="square" lIns="68575" tIns="34275" rIns="68575" bIns="34275" anchor="ctr" anchorCtr="0">
            <a:spAutoFit/>
          </a:bodyPr>
          <a:lstStyle/>
          <a:p>
            <a:pPr marL="0" marR="0" lvl="0" indent="0" algn="ctr" rtl="0">
              <a:spcBef>
                <a:spcPts val="0"/>
              </a:spcBef>
              <a:spcAft>
                <a:spcPts val="0"/>
              </a:spcAft>
              <a:buNone/>
            </a:pPr>
            <a:fld id="{00000000-1234-1234-1234-123412341234}" type="slidenum">
              <a:rPr lang="en-US" sz="900" b="0" i="0" u="none" strike="noStrike" cap="none">
                <a:solidFill>
                  <a:srgbClr val="5B9F45"/>
                </a:solidFill>
                <a:latin typeface="Montserrat"/>
                <a:ea typeface="Montserrat"/>
                <a:cs typeface="Montserrat"/>
                <a:sym typeface="Montserrat"/>
              </a:rPr>
              <a:t>‹#›</a:t>
            </a:fld>
            <a:endParaRPr sz="900" b="0" i="0" u="none" strike="noStrike" cap="none">
              <a:solidFill>
                <a:srgbClr val="5B9F45"/>
              </a:solidFill>
              <a:latin typeface="Montserrat"/>
              <a:ea typeface="Montserrat"/>
              <a:cs typeface="Montserrat"/>
              <a:sym typeface="Montserrat"/>
            </a:endParaRPr>
          </a:p>
        </p:txBody>
      </p:sp>
      <p:pic>
        <p:nvPicPr>
          <p:cNvPr id="115" name="Google Shape;115;g288988ce707_0_152" descr="A green and white background&#10;&#10;Description automatically generated"/>
          <p:cNvPicPr preferRelativeResize="0"/>
          <p:nvPr/>
        </p:nvPicPr>
        <p:blipFill rotWithShape="1">
          <a:blip r:embed="rId4">
            <a:alphaModFix/>
          </a:blip>
          <a:srcRect t="96406"/>
          <a:stretch/>
        </p:blipFill>
        <p:spPr>
          <a:xfrm>
            <a:off x="-1" y="5018809"/>
            <a:ext cx="9144000" cy="124691"/>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Section Header 2">
  <p:cSld name="SECTION_HEADER_3">
    <p:spTree>
      <p:nvGrpSpPr>
        <p:cNvPr id="1" name="Shape 116"/>
        <p:cNvGrpSpPr/>
        <p:nvPr/>
      </p:nvGrpSpPr>
      <p:grpSpPr>
        <a:xfrm>
          <a:off x="0" y="0"/>
          <a:ext cx="0" cy="0"/>
          <a:chOff x="0" y="0"/>
          <a:chExt cx="0" cy="0"/>
        </a:xfrm>
      </p:grpSpPr>
      <p:pic>
        <p:nvPicPr>
          <p:cNvPr id="117" name="Google Shape;117;g288988ce707_0_303"/>
          <p:cNvPicPr preferRelativeResize="0"/>
          <p:nvPr/>
        </p:nvPicPr>
        <p:blipFill rotWithShape="1">
          <a:blip r:embed="rId2">
            <a:alphaModFix/>
          </a:blip>
          <a:srcRect l="764" t="764"/>
          <a:stretch/>
        </p:blipFill>
        <p:spPr>
          <a:xfrm>
            <a:off x="0" y="0"/>
            <a:ext cx="9143999" cy="5143501"/>
          </a:xfrm>
          <a:prstGeom prst="rect">
            <a:avLst/>
          </a:prstGeom>
          <a:noFill/>
          <a:ln>
            <a:noFill/>
          </a:ln>
        </p:spPr>
      </p:pic>
      <p:sp>
        <p:nvSpPr>
          <p:cNvPr id="118" name="Google Shape;118;g288988ce707_0_303"/>
          <p:cNvSpPr txBox="1">
            <a:spLocks noGrp="1"/>
          </p:cNvSpPr>
          <p:nvPr>
            <p:ph type="title"/>
          </p:nvPr>
        </p:nvSpPr>
        <p:spPr>
          <a:xfrm>
            <a:off x="4572000" y="1282303"/>
            <a:ext cx="3938700" cy="21396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rgbClr val="5C9E45"/>
              </a:buClr>
              <a:buSzPts val="4500"/>
              <a:buFont typeface="Montserrat"/>
              <a:buNone/>
              <a:defRPr sz="4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9" name="Google Shape;119;g288988ce707_0_303"/>
          <p:cNvSpPr txBox="1">
            <a:spLocks noGrp="1"/>
          </p:cNvSpPr>
          <p:nvPr>
            <p:ph type="body" idx="1"/>
          </p:nvPr>
        </p:nvSpPr>
        <p:spPr>
          <a:xfrm>
            <a:off x="4572000" y="3442097"/>
            <a:ext cx="3938700" cy="1125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rgbClr val="888888"/>
              </a:buClr>
              <a:buSzPts val="1800"/>
              <a:buNone/>
              <a:defRPr sz="1800">
                <a:solidFill>
                  <a:srgbClr val="888888"/>
                </a:solidFill>
              </a:defRPr>
            </a:lvl1pPr>
            <a:lvl2pPr marL="914400" lvl="1" indent="-228600" algn="l" rtl="0">
              <a:lnSpc>
                <a:spcPct val="90000"/>
              </a:lnSpc>
              <a:spcBef>
                <a:spcPts val="400"/>
              </a:spcBef>
              <a:spcAft>
                <a:spcPts val="0"/>
              </a:spcAft>
              <a:buClr>
                <a:srgbClr val="888888"/>
              </a:buClr>
              <a:buSzPts val="1500"/>
              <a:buNone/>
              <a:defRPr sz="1500">
                <a:solidFill>
                  <a:srgbClr val="888888"/>
                </a:solidFill>
              </a:defRPr>
            </a:lvl2pPr>
            <a:lvl3pPr marL="1371600" lvl="2" indent="-228600" algn="l" rtl="0">
              <a:lnSpc>
                <a:spcPct val="90000"/>
              </a:lnSpc>
              <a:spcBef>
                <a:spcPts val="400"/>
              </a:spcBef>
              <a:spcAft>
                <a:spcPts val="0"/>
              </a:spcAft>
              <a:buClr>
                <a:srgbClr val="888888"/>
              </a:buClr>
              <a:buSzPts val="1400"/>
              <a:buNone/>
              <a:defRPr sz="1400">
                <a:solidFill>
                  <a:srgbClr val="888888"/>
                </a:solidFill>
              </a:defRPr>
            </a:lvl3pPr>
            <a:lvl4pPr marL="1828800" lvl="3" indent="-228600" algn="l" rtl="0">
              <a:lnSpc>
                <a:spcPct val="90000"/>
              </a:lnSpc>
              <a:spcBef>
                <a:spcPts val="400"/>
              </a:spcBef>
              <a:spcAft>
                <a:spcPts val="0"/>
              </a:spcAft>
              <a:buClr>
                <a:srgbClr val="888888"/>
              </a:buClr>
              <a:buSzPts val="1200"/>
              <a:buNone/>
              <a:defRPr sz="1200">
                <a:solidFill>
                  <a:srgbClr val="888888"/>
                </a:solidFill>
              </a:defRPr>
            </a:lvl4pPr>
            <a:lvl5pPr marL="2286000" lvl="4" indent="-228600" algn="l" rtl="0">
              <a:lnSpc>
                <a:spcPct val="90000"/>
              </a:lnSpc>
              <a:spcBef>
                <a:spcPts val="400"/>
              </a:spcBef>
              <a:spcAft>
                <a:spcPts val="0"/>
              </a:spcAft>
              <a:buClr>
                <a:srgbClr val="888888"/>
              </a:buClr>
              <a:buSzPts val="1200"/>
              <a:buNone/>
              <a:defRPr sz="1200">
                <a:solidFill>
                  <a:srgbClr val="888888"/>
                </a:solidFill>
              </a:defRPr>
            </a:lvl5pPr>
            <a:lvl6pPr marL="2743200" lvl="5" indent="-228600" algn="l" rtl="0">
              <a:lnSpc>
                <a:spcPct val="90000"/>
              </a:lnSpc>
              <a:spcBef>
                <a:spcPts val="400"/>
              </a:spcBef>
              <a:spcAft>
                <a:spcPts val="0"/>
              </a:spcAft>
              <a:buClr>
                <a:srgbClr val="888888"/>
              </a:buClr>
              <a:buSzPts val="1200"/>
              <a:buNone/>
              <a:defRPr sz="1200">
                <a:solidFill>
                  <a:srgbClr val="888888"/>
                </a:solidFill>
              </a:defRPr>
            </a:lvl6pPr>
            <a:lvl7pPr marL="3200400" lvl="6" indent="-228600" algn="l" rtl="0">
              <a:lnSpc>
                <a:spcPct val="90000"/>
              </a:lnSpc>
              <a:spcBef>
                <a:spcPts val="400"/>
              </a:spcBef>
              <a:spcAft>
                <a:spcPts val="0"/>
              </a:spcAft>
              <a:buClr>
                <a:srgbClr val="888888"/>
              </a:buClr>
              <a:buSzPts val="1200"/>
              <a:buNone/>
              <a:defRPr sz="1200">
                <a:solidFill>
                  <a:srgbClr val="888888"/>
                </a:solidFill>
              </a:defRPr>
            </a:lvl7pPr>
            <a:lvl8pPr marL="3657600" lvl="7" indent="-228600" algn="l" rtl="0">
              <a:lnSpc>
                <a:spcPct val="90000"/>
              </a:lnSpc>
              <a:spcBef>
                <a:spcPts val="400"/>
              </a:spcBef>
              <a:spcAft>
                <a:spcPts val="0"/>
              </a:spcAft>
              <a:buClr>
                <a:srgbClr val="888888"/>
              </a:buClr>
              <a:buSzPts val="1200"/>
              <a:buNone/>
              <a:defRPr sz="1200">
                <a:solidFill>
                  <a:srgbClr val="888888"/>
                </a:solidFill>
              </a:defRPr>
            </a:lvl8pPr>
            <a:lvl9pPr marL="4114800" lvl="8" indent="-228600" algn="l" rtl="0">
              <a:lnSpc>
                <a:spcPct val="90000"/>
              </a:lnSpc>
              <a:spcBef>
                <a:spcPts val="400"/>
              </a:spcBef>
              <a:spcAft>
                <a:spcPts val="0"/>
              </a:spcAft>
              <a:buClr>
                <a:srgbClr val="888888"/>
              </a:buClr>
              <a:buSzPts val="1200"/>
              <a:buNone/>
              <a:defRPr sz="1200">
                <a:solidFill>
                  <a:srgbClr val="888888"/>
                </a:solidFill>
              </a:defRPr>
            </a:lvl9pPr>
          </a:lstStyle>
          <a:p>
            <a:endParaRPr/>
          </a:p>
        </p:txBody>
      </p:sp>
      <p:pic>
        <p:nvPicPr>
          <p:cNvPr id="120" name="Google Shape;120;g288988ce707_0_303"/>
          <p:cNvPicPr preferRelativeResize="0"/>
          <p:nvPr/>
        </p:nvPicPr>
        <p:blipFill rotWithShape="1">
          <a:blip r:embed="rId3">
            <a:alphaModFix/>
          </a:blip>
          <a:srcRect/>
          <a:stretch/>
        </p:blipFill>
        <p:spPr>
          <a:xfrm>
            <a:off x="4572000" y="459672"/>
            <a:ext cx="1055733" cy="436631"/>
          </a:xfrm>
          <a:prstGeom prst="rect">
            <a:avLst/>
          </a:prstGeom>
          <a:noFill/>
          <a:ln>
            <a:noFill/>
          </a:ln>
        </p:spPr>
      </p:pic>
      <p:sp>
        <p:nvSpPr>
          <p:cNvPr id="121" name="Google Shape;121;g288988ce707_0_303"/>
          <p:cNvSpPr txBox="1"/>
          <p:nvPr/>
        </p:nvSpPr>
        <p:spPr>
          <a:xfrm>
            <a:off x="8515350" y="4598250"/>
            <a:ext cx="628800" cy="207900"/>
          </a:xfrm>
          <a:prstGeom prst="rect">
            <a:avLst/>
          </a:prstGeom>
          <a:noFill/>
          <a:ln>
            <a:noFill/>
          </a:ln>
        </p:spPr>
        <p:txBody>
          <a:bodyPr spcFirstLastPara="1" wrap="square" lIns="68575" tIns="34275" rIns="68575" bIns="34275" anchor="ctr" anchorCtr="0">
            <a:spAutoFit/>
          </a:bodyPr>
          <a:lstStyle/>
          <a:p>
            <a:pPr marL="0" marR="0" lvl="0" indent="0" algn="ctr" rtl="0">
              <a:spcBef>
                <a:spcPts val="0"/>
              </a:spcBef>
              <a:spcAft>
                <a:spcPts val="0"/>
              </a:spcAft>
              <a:buNone/>
            </a:pPr>
            <a:fld id="{00000000-1234-1234-1234-123412341234}" type="slidenum">
              <a:rPr lang="en-US" sz="900" b="0" i="0" u="none" strike="noStrike" cap="none">
                <a:solidFill>
                  <a:srgbClr val="5B9F45"/>
                </a:solidFill>
                <a:latin typeface="Montserrat"/>
                <a:ea typeface="Montserrat"/>
                <a:cs typeface="Montserrat"/>
                <a:sym typeface="Montserrat"/>
              </a:rPr>
              <a:t>‹#›</a:t>
            </a:fld>
            <a:endParaRPr sz="900" b="0" i="0" u="none" strike="noStrike" cap="none">
              <a:solidFill>
                <a:srgbClr val="5B9F45"/>
              </a:solidFill>
              <a:latin typeface="Montserrat"/>
              <a:ea typeface="Montserrat"/>
              <a:cs typeface="Montserrat"/>
              <a:sym typeface="Montserrat"/>
            </a:endParaRPr>
          </a:p>
        </p:txBody>
      </p:sp>
      <p:pic>
        <p:nvPicPr>
          <p:cNvPr id="122" name="Google Shape;122;g288988ce707_0_303" descr="A green and white background&#10;&#10;Description automatically generated"/>
          <p:cNvPicPr preferRelativeResize="0"/>
          <p:nvPr/>
        </p:nvPicPr>
        <p:blipFill rotWithShape="1">
          <a:blip r:embed="rId4">
            <a:alphaModFix/>
          </a:blip>
          <a:srcRect t="96406"/>
          <a:stretch/>
        </p:blipFill>
        <p:spPr>
          <a:xfrm>
            <a:off x="-1" y="5018809"/>
            <a:ext cx="9144000" cy="12469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6"/>
        <p:cNvGrpSpPr/>
        <p:nvPr/>
      </p:nvGrpSpPr>
      <p:grpSpPr>
        <a:xfrm>
          <a:off x="0" y="0"/>
          <a:ext cx="0" cy="0"/>
          <a:chOff x="0" y="0"/>
          <a:chExt cx="0" cy="0"/>
        </a:xfrm>
      </p:grpSpPr>
      <p:sp>
        <p:nvSpPr>
          <p:cNvPr id="17" name="Google Shape;17;g240ecded6a8_0_614"/>
          <p:cNvSpPr/>
          <p:nvPr/>
        </p:nvSpPr>
        <p:spPr>
          <a:xfrm>
            <a:off x="0" y="1"/>
            <a:ext cx="9144000" cy="4958700"/>
          </a:xfrm>
          <a:prstGeom prst="rect">
            <a:avLst/>
          </a:prstGeom>
          <a:solidFill>
            <a:srgbClr val="C6A749"/>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8"/>
        <p:cNvGrpSpPr/>
        <p:nvPr/>
      </p:nvGrpSpPr>
      <p:grpSpPr>
        <a:xfrm>
          <a:off x="0" y="0"/>
          <a:ext cx="0" cy="0"/>
          <a:chOff x="0" y="0"/>
          <a:chExt cx="0" cy="0"/>
        </a:xfrm>
      </p:grpSpPr>
      <p:sp>
        <p:nvSpPr>
          <p:cNvPr id="19" name="Google Shape;19;g240ecded6a8_0_616"/>
          <p:cNvSpPr txBox="1">
            <a:spLocks noGrp="1"/>
          </p:cNvSpPr>
          <p:nvPr>
            <p:ph type="title"/>
          </p:nvPr>
        </p:nvSpPr>
        <p:spPr>
          <a:xfrm>
            <a:off x="629841" y="342900"/>
            <a:ext cx="2949300" cy="12003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5C9E45"/>
              </a:buClr>
              <a:buSzPts val="2400"/>
              <a:buFont typeface="Montserrat"/>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0" name="Google Shape;20;g240ecded6a8_0_616"/>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21" name="Google Shape;21;g240ecded6a8_0_616"/>
          <p:cNvSpPr txBox="1">
            <a:spLocks noGrp="1"/>
          </p:cNvSpPr>
          <p:nvPr>
            <p:ph type="body" idx="2"/>
          </p:nvPr>
        </p:nvSpPr>
        <p:spPr>
          <a:xfrm>
            <a:off x="629841" y="1543050"/>
            <a:ext cx="29493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grpSp>
        <p:nvGrpSpPr>
          <p:cNvPr id="22" name="Google Shape;22;g240ecded6a8_0_616"/>
          <p:cNvGrpSpPr/>
          <p:nvPr/>
        </p:nvGrpSpPr>
        <p:grpSpPr>
          <a:xfrm>
            <a:off x="7341567" y="4436518"/>
            <a:ext cx="1173781" cy="436631"/>
            <a:chOff x="9788759" y="5915364"/>
            <a:chExt cx="1565041" cy="582174"/>
          </a:xfrm>
        </p:grpSpPr>
        <p:cxnSp>
          <p:nvCxnSpPr>
            <p:cNvPr id="23" name="Google Shape;23;g240ecded6a8_0_616"/>
            <p:cNvCxnSpPr/>
            <p:nvPr/>
          </p:nvCxnSpPr>
          <p:spPr>
            <a:xfrm>
              <a:off x="11353800" y="6152025"/>
              <a:ext cx="0" cy="234900"/>
            </a:xfrm>
            <a:prstGeom prst="straightConnector1">
              <a:avLst/>
            </a:prstGeom>
            <a:noFill/>
            <a:ln w="12700" cap="flat" cmpd="sng">
              <a:solidFill>
                <a:srgbClr val="5B9F45"/>
              </a:solidFill>
              <a:prstDash val="solid"/>
              <a:miter lim="800000"/>
              <a:headEnd type="none" w="sm" len="sm"/>
              <a:tailEnd type="none" w="sm" len="sm"/>
            </a:ln>
          </p:spPr>
        </p:cxnSp>
        <p:pic>
          <p:nvPicPr>
            <p:cNvPr id="24" name="Google Shape;24;g240ecded6a8_0_616"/>
            <p:cNvPicPr preferRelativeResize="0"/>
            <p:nvPr/>
          </p:nvPicPr>
          <p:blipFill rotWithShape="1">
            <a:blip r:embed="rId2">
              <a:alphaModFix/>
            </a:blip>
            <a:srcRect/>
            <a:stretch/>
          </p:blipFill>
          <p:spPr>
            <a:xfrm>
              <a:off x="9788759" y="5915364"/>
              <a:ext cx="1407644" cy="582174"/>
            </a:xfrm>
            <a:prstGeom prst="rect">
              <a:avLst/>
            </a:prstGeom>
            <a:noFill/>
            <a:ln>
              <a:noFill/>
            </a:ln>
          </p:spPr>
        </p:pic>
      </p:grpSp>
      <p:sp>
        <p:nvSpPr>
          <p:cNvPr id="25" name="Google Shape;25;g240ecded6a8_0_616"/>
          <p:cNvSpPr txBox="1"/>
          <p:nvPr/>
        </p:nvSpPr>
        <p:spPr>
          <a:xfrm>
            <a:off x="8515350" y="4598250"/>
            <a:ext cx="628800" cy="207900"/>
          </a:xfrm>
          <a:prstGeom prst="rect">
            <a:avLst/>
          </a:prstGeom>
          <a:noFill/>
          <a:ln>
            <a:noFill/>
          </a:ln>
        </p:spPr>
        <p:txBody>
          <a:bodyPr spcFirstLastPara="1" wrap="square" lIns="68575" tIns="34275" rIns="68575" bIns="34275" anchor="ctr" anchorCtr="0">
            <a:spAutoFit/>
          </a:bodyPr>
          <a:lstStyle/>
          <a:p>
            <a:pPr marL="0" marR="0" lvl="0" indent="0" algn="ctr"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rgbClr val="5B9F45"/>
                </a:solidFill>
                <a:latin typeface="Montserrat"/>
                <a:ea typeface="Montserrat"/>
                <a:cs typeface="Montserrat"/>
                <a:sym typeface="Montserrat"/>
              </a:rPr>
              <a:t>‹#›</a:t>
            </a:fld>
            <a:endParaRPr sz="900" b="0" i="0" u="none" strike="noStrike" cap="none">
              <a:solidFill>
                <a:srgbClr val="5B9F45"/>
              </a:solidFill>
              <a:latin typeface="Montserrat"/>
              <a:ea typeface="Montserrat"/>
              <a:cs typeface="Montserrat"/>
              <a:sym typeface="Montserra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
        <p:cNvGrpSpPr/>
        <p:nvPr/>
      </p:nvGrpSpPr>
      <p:grpSpPr>
        <a:xfrm>
          <a:off x="0" y="0"/>
          <a:ext cx="0" cy="0"/>
          <a:chOff x="0" y="0"/>
          <a:chExt cx="0" cy="0"/>
        </a:xfrm>
      </p:grpSpPr>
      <p:sp>
        <p:nvSpPr>
          <p:cNvPr id="27" name="Google Shape;27;g240ecded6a8_0_624"/>
          <p:cNvSpPr txBox="1">
            <a:spLocks noGrp="1"/>
          </p:cNvSpPr>
          <p:nvPr>
            <p:ph type="title"/>
          </p:nvPr>
        </p:nvSpPr>
        <p:spPr>
          <a:xfrm>
            <a:off x="628650" y="628650"/>
            <a:ext cx="7886700" cy="4287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rgbClr val="5C9E45"/>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8" name="Google Shape;28;g240ecded6a8_0_624"/>
          <p:cNvSpPr txBox="1">
            <a:spLocks noGrp="1"/>
          </p:cNvSpPr>
          <p:nvPr>
            <p:ph type="body" idx="1"/>
          </p:nvPr>
        </p:nvSpPr>
        <p:spPr>
          <a:xfrm>
            <a:off x="628650" y="1230406"/>
            <a:ext cx="7886700" cy="3284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grpSp>
        <p:nvGrpSpPr>
          <p:cNvPr id="29" name="Google Shape;29;g240ecded6a8_0_624"/>
          <p:cNvGrpSpPr/>
          <p:nvPr/>
        </p:nvGrpSpPr>
        <p:grpSpPr>
          <a:xfrm>
            <a:off x="7341567" y="4436518"/>
            <a:ext cx="1173781" cy="436631"/>
            <a:chOff x="9788759" y="5915364"/>
            <a:chExt cx="1565041" cy="582174"/>
          </a:xfrm>
        </p:grpSpPr>
        <p:cxnSp>
          <p:nvCxnSpPr>
            <p:cNvPr id="30" name="Google Shape;30;g240ecded6a8_0_624"/>
            <p:cNvCxnSpPr/>
            <p:nvPr/>
          </p:nvCxnSpPr>
          <p:spPr>
            <a:xfrm>
              <a:off x="11353800" y="6152025"/>
              <a:ext cx="0" cy="234900"/>
            </a:xfrm>
            <a:prstGeom prst="straightConnector1">
              <a:avLst/>
            </a:prstGeom>
            <a:noFill/>
            <a:ln w="12700" cap="flat" cmpd="sng">
              <a:solidFill>
                <a:srgbClr val="5B9F45"/>
              </a:solidFill>
              <a:prstDash val="solid"/>
              <a:miter lim="800000"/>
              <a:headEnd type="none" w="sm" len="sm"/>
              <a:tailEnd type="none" w="sm" len="sm"/>
            </a:ln>
          </p:spPr>
        </p:cxnSp>
        <p:pic>
          <p:nvPicPr>
            <p:cNvPr id="31" name="Google Shape;31;g240ecded6a8_0_624"/>
            <p:cNvPicPr preferRelativeResize="0"/>
            <p:nvPr/>
          </p:nvPicPr>
          <p:blipFill rotWithShape="1">
            <a:blip r:embed="rId2">
              <a:alphaModFix/>
            </a:blip>
            <a:srcRect/>
            <a:stretch/>
          </p:blipFill>
          <p:spPr>
            <a:xfrm>
              <a:off x="9788759" y="5915364"/>
              <a:ext cx="1407644" cy="582174"/>
            </a:xfrm>
            <a:prstGeom prst="rect">
              <a:avLst/>
            </a:prstGeom>
            <a:noFill/>
            <a:ln>
              <a:noFill/>
            </a:ln>
          </p:spPr>
        </p:pic>
      </p:grpSp>
      <p:sp>
        <p:nvSpPr>
          <p:cNvPr id="32" name="Google Shape;32;g240ecded6a8_0_624"/>
          <p:cNvSpPr txBox="1"/>
          <p:nvPr/>
        </p:nvSpPr>
        <p:spPr>
          <a:xfrm>
            <a:off x="8515350" y="4598250"/>
            <a:ext cx="628800" cy="207900"/>
          </a:xfrm>
          <a:prstGeom prst="rect">
            <a:avLst/>
          </a:prstGeom>
          <a:noFill/>
          <a:ln>
            <a:noFill/>
          </a:ln>
        </p:spPr>
        <p:txBody>
          <a:bodyPr spcFirstLastPara="1" wrap="square" lIns="68575" tIns="34275" rIns="68575" bIns="34275" anchor="ctr" anchorCtr="0">
            <a:spAutoFit/>
          </a:bodyPr>
          <a:lstStyle/>
          <a:p>
            <a:pPr marL="0" marR="0" lvl="0" indent="0" algn="ctr"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rgbClr val="5B9F45"/>
                </a:solidFill>
                <a:latin typeface="Montserrat"/>
                <a:ea typeface="Montserrat"/>
                <a:cs typeface="Montserrat"/>
                <a:sym typeface="Montserrat"/>
              </a:rPr>
              <a:t>‹#›</a:t>
            </a:fld>
            <a:endParaRPr sz="900" b="0" i="0" u="none" strike="noStrike" cap="none">
              <a:solidFill>
                <a:srgbClr val="5B9F45"/>
              </a:solidFill>
              <a:latin typeface="Montserrat"/>
              <a:ea typeface="Montserrat"/>
              <a:cs typeface="Montserrat"/>
              <a:sym typeface="Montserra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33"/>
        <p:cNvGrpSpPr/>
        <p:nvPr/>
      </p:nvGrpSpPr>
      <p:grpSpPr>
        <a:xfrm>
          <a:off x="0" y="0"/>
          <a:ext cx="0" cy="0"/>
          <a:chOff x="0" y="0"/>
          <a:chExt cx="0" cy="0"/>
        </a:xfrm>
      </p:grpSpPr>
      <p:pic>
        <p:nvPicPr>
          <p:cNvPr id="34" name="Google Shape;34;g240ecded6a8_0_631"/>
          <p:cNvPicPr preferRelativeResize="0"/>
          <p:nvPr/>
        </p:nvPicPr>
        <p:blipFill rotWithShape="1">
          <a:blip r:embed="rId2">
            <a:alphaModFix/>
          </a:blip>
          <a:srcRect t="39" b="38"/>
          <a:stretch/>
        </p:blipFill>
        <p:spPr>
          <a:xfrm>
            <a:off x="-1" y="0"/>
            <a:ext cx="9144002" cy="4958638"/>
          </a:xfrm>
          <a:prstGeom prst="rect">
            <a:avLst/>
          </a:prstGeom>
          <a:noFill/>
          <a:ln>
            <a:noFill/>
          </a:ln>
        </p:spPr>
      </p:pic>
      <p:sp>
        <p:nvSpPr>
          <p:cNvPr id="35" name="Google Shape;35;g240ecded6a8_0_631"/>
          <p:cNvSpPr/>
          <p:nvPr/>
        </p:nvSpPr>
        <p:spPr>
          <a:xfrm>
            <a:off x="-1" y="1"/>
            <a:ext cx="9144000" cy="4958700"/>
          </a:xfrm>
          <a:prstGeom prst="rect">
            <a:avLst/>
          </a:prstGeom>
          <a:solidFill>
            <a:srgbClr val="C6A749">
              <a:alpha val="80000"/>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36"/>
        <p:cNvGrpSpPr/>
        <p:nvPr/>
      </p:nvGrpSpPr>
      <p:grpSpPr>
        <a:xfrm>
          <a:off x="0" y="0"/>
          <a:ext cx="0" cy="0"/>
          <a:chOff x="0" y="0"/>
          <a:chExt cx="0" cy="0"/>
        </a:xfrm>
      </p:grpSpPr>
      <p:sp>
        <p:nvSpPr>
          <p:cNvPr id="37" name="Google Shape;37;g240ecded6a8_0_534"/>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8" name="Google Shape;38;g240ecded6a8_0_534"/>
          <p:cNvGrpSpPr/>
          <p:nvPr/>
        </p:nvGrpSpPr>
        <p:grpSpPr>
          <a:xfrm>
            <a:off x="830392" y="1191256"/>
            <a:ext cx="745763" cy="45826"/>
            <a:chOff x="4580561" y="2589004"/>
            <a:chExt cx="1064464" cy="25200"/>
          </a:xfrm>
        </p:grpSpPr>
        <p:sp>
          <p:nvSpPr>
            <p:cNvPr id="39" name="Google Shape;39;g240ecded6a8_0_53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40;g240ecded6a8_0_534"/>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1" name="Google Shape;41;g240ecded6a8_0_534"/>
          <p:cNvSpPr txBox="1">
            <a:spLocks noGrp="1"/>
          </p:cNvSpPr>
          <p:nvPr>
            <p:ph type="ctrTitle"/>
          </p:nvPr>
        </p:nvSpPr>
        <p:spPr>
          <a:xfrm>
            <a:off x="729450" y="1322450"/>
            <a:ext cx="7688100" cy="1664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4200"/>
              <a:buNone/>
              <a:defRPr sz="4200"/>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a:endParaRPr/>
          </a:p>
        </p:txBody>
      </p:sp>
      <p:sp>
        <p:nvSpPr>
          <p:cNvPr id="42" name="Google Shape;42;g240ecded6a8_0_534"/>
          <p:cNvSpPr txBox="1">
            <a:spLocks noGrp="1"/>
          </p:cNvSpPr>
          <p:nvPr>
            <p:ph type="subTitle" idx="1"/>
          </p:nvPr>
        </p:nvSpPr>
        <p:spPr>
          <a:xfrm>
            <a:off x="729627" y="3172900"/>
            <a:ext cx="7688100" cy="5412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43" name="Google Shape;43;g240ecded6a8_0_534"/>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4"/>
        <p:cNvGrpSpPr/>
        <p:nvPr/>
      </p:nvGrpSpPr>
      <p:grpSpPr>
        <a:xfrm>
          <a:off x="0" y="0"/>
          <a:ext cx="0" cy="0"/>
          <a:chOff x="0" y="0"/>
          <a:chExt cx="0" cy="0"/>
        </a:xfrm>
      </p:grpSpPr>
      <p:sp>
        <p:nvSpPr>
          <p:cNvPr id="45" name="Google Shape;45;g240ecded6a8_0_565"/>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6" name="Google Shape;46;g240ecded6a8_0_565"/>
          <p:cNvGrpSpPr/>
          <p:nvPr/>
        </p:nvGrpSpPr>
        <p:grpSpPr>
          <a:xfrm>
            <a:off x="830392" y="1191256"/>
            <a:ext cx="745763" cy="45826"/>
            <a:chOff x="4580561" y="2589004"/>
            <a:chExt cx="1064464" cy="25200"/>
          </a:xfrm>
        </p:grpSpPr>
        <p:sp>
          <p:nvSpPr>
            <p:cNvPr id="47" name="Google Shape;47;g240ecded6a8_0_565"/>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g240ecded6a8_0_56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9" name="Google Shape;49;g240ecded6a8_0_565"/>
          <p:cNvSpPr txBox="1">
            <a:spLocks noGrp="1"/>
          </p:cNvSpPr>
          <p:nvPr>
            <p:ph type="title"/>
          </p:nvPr>
        </p:nvSpPr>
        <p:spPr>
          <a:xfrm>
            <a:off x="729450" y="1318650"/>
            <a:ext cx="7688400" cy="5352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a:endParaRPr/>
          </a:p>
        </p:txBody>
      </p:sp>
      <p:sp>
        <p:nvSpPr>
          <p:cNvPr id="50" name="Google Shape;50;g240ecded6a8_0_565"/>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1"/>
        <p:cNvGrpSpPr/>
        <p:nvPr/>
      </p:nvGrpSpPr>
      <p:grpSpPr>
        <a:xfrm>
          <a:off x="0" y="0"/>
          <a:ext cx="0" cy="0"/>
          <a:chOff x="0" y="0"/>
          <a:chExt cx="0" cy="0"/>
        </a:xfrm>
      </p:grpSpPr>
      <p:sp>
        <p:nvSpPr>
          <p:cNvPr id="52" name="Google Shape;52;g240ecded6a8_0_605"/>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53"/>
        <p:cNvGrpSpPr/>
        <p:nvPr/>
      </p:nvGrpSpPr>
      <p:grpSpPr>
        <a:xfrm>
          <a:off x="0" y="0"/>
          <a:ext cx="0" cy="0"/>
          <a:chOff x="0" y="0"/>
          <a:chExt cx="0" cy="0"/>
        </a:xfrm>
      </p:grpSpPr>
      <p:grpSp>
        <p:nvGrpSpPr>
          <p:cNvPr id="54" name="Google Shape;54;g240ecded6a8_0_542"/>
          <p:cNvGrpSpPr/>
          <p:nvPr/>
        </p:nvGrpSpPr>
        <p:grpSpPr>
          <a:xfrm>
            <a:off x="830392" y="1191256"/>
            <a:ext cx="745763" cy="45826"/>
            <a:chOff x="4580561" y="2589004"/>
            <a:chExt cx="1064464" cy="25200"/>
          </a:xfrm>
        </p:grpSpPr>
        <p:sp>
          <p:nvSpPr>
            <p:cNvPr id="55" name="Google Shape;55;g240ecded6a8_0_542"/>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6;g240ecded6a8_0_542"/>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7" name="Google Shape;57;g240ecded6a8_0_542"/>
          <p:cNvSpPr txBox="1">
            <a:spLocks noGrp="1"/>
          </p:cNvSpPr>
          <p:nvPr>
            <p:ph type="title"/>
          </p:nvPr>
        </p:nvSpPr>
        <p:spPr>
          <a:xfrm>
            <a:off x="729450" y="1322450"/>
            <a:ext cx="7688400" cy="1518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a:endParaRPr/>
          </a:p>
        </p:txBody>
      </p:sp>
      <p:sp>
        <p:nvSpPr>
          <p:cNvPr id="58" name="Google Shape;58;g240ecded6a8_0_542"/>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Google Shape;6;g240ecded6a8_0_53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2"/>
              </a:buClr>
              <a:buSzPts val="2800"/>
              <a:buFont typeface="Raleway"/>
              <a:buNone/>
              <a:defRPr sz="2800" b="1" i="0" u="none" strike="noStrike" cap="none">
                <a:solidFill>
                  <a:schemeClr val="dk2"/>
                </a:solidFill>
                <a:latin typeface="Raleway"/>
                <a:ea typeface="Raleway"/>
                <a:cs typeface="Raleway"/>
                <a:sym typeface="Raleway"/>
              </a:defRPr>
            </a:lvl1pPr>
            <a:lvl2pPr marR="0" lvl="1" algn="l" rtl="0">
              <a:lnSpc>
                <a:spcPct val="100000"/>
              </a:lnSpc>
              <a:spcBef>
                <a:spcPts val="0"/>
              </a:spcBef>
              <a:spcAft>
                <a:spcPts val="0"/>
              </a:spcAft>
              <a:buClr>
                <a:schemeClr val="dk2"/>
              </a:buClr>
              <a:buSzPts val="2800"/>
              <a:buFont typeface="Raleway"/>
              <a:buNone/>
              <a:defRPr sz="28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800"/>
              <a:buFont typeface="Raleway"/>
              <a:buNone/>
              <a:defRPr sz="28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800"/>
              <a:buFont typeface="Raleway"/>
              <a:buNone/>
              <a:defRPr sz="28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800"/>
              <a:buFont typeface="Raleway"/>
              <a:buNone/>
              <a:defRPr sz="28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800"/>
              <a:buFont typeface="Raleway"/>
              <a:buNone/>
              <a:defRPr sz="28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800"/>
              <a:buFont typeface="Raleway"/>
              <a:buNone/>
              <a:defRPr sz="28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800"/>
              <a:buFont typeface="Raleway"/>
              <a:buNone/>
              <a:defRPr sz="28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800"/>
              <a:buFont typeface="Raleway"/>
              <a:buNone/>
              <a:defRPr sz="2800" b="1" i="0" u="none" strike="noStrike" cap="none">
                <a:solidFill>
                  <a:schemeClr val="dk2"/>
                </a:solidFill>
                <a:latin typeface="Raleway"/>
                <a:ea typeface="Raleway"/>
                <a:cs typeface="Raleway"/>
                <a:sym typeface="Raleway"/>
              </a:defRPr>
            </a:lvl9pPr>
          </a:lstStyle>
          <a:p>
            <a:endParaRPr/>
          </a:p>
        </p:txBody>
      </p:sp>
      <p:sp>
        <p:nvSpPr>
          <p:cNvPr id="7" name="Google Shape;7;g240ecded6a8_0_53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11150" algn="l" rtl="0">
              <a:lnSpc>
                <a:spcPct val="115000"/>
              </a:lnSpc>
              <a:spcBef>
                <a:spcPts val="0"/>
              </a:spcBef>
              <a:spcAft>
                <a:spcPts val="0"/>
              </a:spcAft>
              <a:buClr>
                <a:schemeClr val="accent1"/>
              </a:buClr>
              <a:buSzPts val="1300"/>
              <a:buFont typeface="Lato"/>
              <a:buChar char="●"/>
              <a:defRPr sz="1300" b="0" i="0" u="none" strike="noStrike" cap="none">
                <a:solidFill>
                  <a:schemeClr val="accent1"/>
                </a:solidFill>
                <a:latin typeface="Lato"/>
                <a:ea typeface="Lato"/>
                <a:cs typeface="Lato"/>
                <a:sym typeface="Lato"/>
              </a:defRPr>
            </a:lvl1pPr>
            <a:lvl2pPr marL="914400" marR="0" lvl="1"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2pPr>
            <a:lvl3pPr marL="1371600" marR="0" lvl="2"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3pPr>
            <a:lvl4pPr marL="1828800" marR="0" lvl="3"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4pPr>
            <a:lvl5pPr marL="2286000" marR="0" lvl="4"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5pPr>
            <a:lvl6pPr marL="2743200" marR="0" lvl="5"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6pPr>
            <a:lvl7pPr marL="3200400" marR="0" lvl="6"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7pPr>
            <a:lvl8pPr marL="3657600" marR="0" lvl="7"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8pPr>
            <a:lvl9pPr marL="4114800" marR="0" lvl="8"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9pPr>
          </a:lstStyle>
          <a:p>
            <a:endParaRPr/>
          </a:p>
        </p:txBody>
      </p:sp>
      <p:sp>
        <p:nvSpPr>
          <p:cNvPr id="8" name="Google Shape;8;g240ecded6a8_0_530"/>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hyperlink" Target="https://docs.google.com/document/d/1x9zAACgp6TTfV03HG1_L8XzTYt7Swal3/edit?usp=sharing&amp;ouid=109823900827705280905&amp;rtpof=true&amp;sd=true"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hyperlink" Target="https://docs.google.com/document/d/1uui05Z0F6OdbbnP9WMp_20o9yq6Wvc4O7gX0VflpKn8/edit" TargetMode="External"/><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hyperlink" Target="https://docs.google.com/forms/d/e/1FAIpQLSeozcZF7EjUTSPaNNZWaPnbxL09CkSn72GD5MCzoiK9g5AJ0Q/viewform?usp=pp_url" TargetMode="External"/><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docs.google.com/document/d/1CBCnMN957WoSqq4rOBOZN__6boKTo_YK/edit?rtpof=true"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g26dd5e89497_1_108"/>
          <p:cNvSpPr txBox="1">
            <a:spLocks noGrp="1"/>
          </p:cNvSpPr>
          <p:nvPr>
            <p:ph type="title"/>
          </p:nvPr>
        </p:nvSpPr>
        <p:spPr>
          <a:xfrm>
            <a:off x="4572000" y="1282304"/>
            <a:ext cx="3938588" cy="2139553"/>
          </a:xfrm>
          <a:prstGeom prst="rect">
            <a:avLst/>
          </a:prstGeom>
          <a:noFill/>
          <a:ln>
            <a:noFill/>
          </a:ln>
        </p:spPr>
        <p:txBody>
          <a:bodyPr spcFirstLastPara="1" wrap="square" lIns="68575" tIns="34275" rIns="68575" bIns="34275" anchor="b" anchorCtr="0">
            <a:normAutofit fontScale="90000"/>
          </a:bodyPr>
          <a:lstStyle/>
          <a:p>
            <a:pPr marL="0" lvl="0" indent="0" algn="ctr" rtl="0">
              <a:lnSpc>
                <a:spcPct val="90000"/>
              </a:lnSpc>
              <a:spcBef>
                <a:spcPts val="0"/>
              </a:spcBef>
              <a:spcAft>
                <a:spcPts val="0"/>
              </a:spcAft>
              <a:buClr>
                <a:schemeClr val="lt1"/>
              </a:buClr>
              <a:buSzPct val="110952"/>
              <a:buFont typeface="Montserrat"/>
              <a:buNone/>
            </a:pPr>
            <a:r>
              <a:rPr lang="en-US" sz="4054"/>
              <a:t>District English Language Advisory Committee</a:t>
            </a:r>
            <a:endParaRPr/>
          </a:p>
        </p:txBody>
      </p:sp>
      <p:sp>
        <p:nvSpPr>
          <p:cNvPr id="129" name="Google Shape;129;g26dd5e89497_1_108"/>
          <p:cNvSpPr txBox="1">
            <a:spLocks noGrp="1"/>
          </p:cNvSpPr>
          <p:nvPr>
            <p:ph type="body" idx="1"/>
          </p:nvPr>
        </p:nvSpPr>
        <p:spPr>
          <a:xfrm>
            <a:off x="4572000" y="3442097"/>
            <a:ext cx="3938588" cy="1125140"/>
          </a:xfrm>
          <a:prstGeom prst="rect">
            <a:avLst/>
          </a:prstGeom>
          <a:noFill/>
          <a:ln>
            <a:noFill/>
          </a:ln>
        </p:spPr>
        <p:txBody>
          <a:bodyPr spcFirstLastPara="1" wrap="square" lIns="68575" tIns="34275" rIns="68575" bIns="34275" anchor="t" anchorCtr="0">
            <a:normAutofit/>
          </a:bodyPr>
          <a:lstStyle/>
          <a:p>
            <a:pPr marL="0" lvl="0" indent="0" algn="ctr" rtl="0">
              <a:lnSpc>
                <a:spcPct val="100000"/>
              </a:lnSpc>
              <a:spcBef>
                <a:spcPts val="300"/>
              </a:spcBef>
              <a:spcAft>
                <a:spcPts val="0"/>
              </a:spcAft>
              <a:buClr>
                <a:schemeClr val="dk1"/>
              </a:buClr>
              <a:buSzPts val="1500"/>
              <a:buFont typeface="Arial"/>
              <a:buNone/>
            </a:pPr>
            <a:r>
              <a:rPr lang="en-US" sz="1500" b="1">
                <a:solidFill>
                  <a:schemeClr val="dk2"/>
                </a:solidFill>
              </a:rPr>
              <a:t>DATE : October 16 2023</a:t>
            </a:r>
            <a:endParaRPr sz="1500" b="1">
              <a:solidFill>
                <a:schemeClr val="dk2"/>
              </a:solidFill>
            </a:endParaRPr>
          </a:p>
          <a:p>
            <a:pPr marL="0" lvl="0" indent="0" algn="ctr" rtl="0">
              <a:lnSpc>
                <a:spcPct val="100000"/>
              </a:lnSpc>
              <a:spcBef>
                <a:spcPts val="300"/>
              </a:spcBef>
              <a:spcAft>
                <a:spcPts val="0"/>
              </a:spcAft>
              <a:buClr>
                <a:schemeClr val="dk1"/>
              </a:buClr>
              <a:buSzPts val="1500"/>
              <a:buFont typeface="Arial"/>
              <a:buNone/>
            </a:pPr>
            <a:r>
              <a:rPr lang="en-US" sz="1500" b="1">
                <a:solidFill>
                  <a:schemeClr val="dk2"/>
                </a:solidFill>
              </a:rPr>
              <a:t>TIME: 5:30-7:30 PM</a:t>
            </a:r>
            <a:endParaRPr sz="1500" b="1">
              <a:solidFill>
                <a:schemeClr val="dk2"/>
              </a:solidFill>
            </a:endParaRPr>
          </a:p>
          <a:p>
            <a:pPr marL="0" lvl="0" indent="0" algn="ctr" rtl="0">
              <a:lnSpc>
                <a:spcPct val="100000"/>
              </a:lnSpc>
              <a:spcBef>
                <a:spcPts val="300"/>
              </a:spcBef>
              <a:spcAft>
                <a:spcPts val="0"/>
              </a:spcAft>
              <a:buClr>
                <a:schemeClr val="dk1"/>
              </a:buClr>
              <a:buSzPts val="1500"/>
              <a:buFont typeface="Arial"/>
              <a:buNone/>
            </a:pPr>
            <a:r>
              <a:rPr lang="en-US" sz="1500">
                <a:solidFill>
                  <a:schemeClr val="dk1"/>
                </a:solidFill>
              </a:rPr>
              <a:t> </a:t>
            </a:r>
            <a:endParaRPr sz="1500">
              <a:solidFill>
                <a:schemeClr val="dk1"/>
              </a:solidFill>
            </a:endParaRPr>
          </a:p>
          <a:p>
            <a:pPr marL="0" lvl="0" indent="0" algn="l" rtl="0">
              <a:lnSpc>
                <a:spcPct val="90000"/>
              </a:lnSpc>
              <a:spcBef>
                <a:spcPts val="0"/>
              </a:spcBef>
              <a:spcAft>
                <a:spcPts val="0"/>
              </a:spcAft>
              <a:buClr>
                <a:srgbClr val="888888"/>
              </a:buClr>
              <a:buSzPts val="1800"/>
              <a:buNone/>
            </a:pPr>
            <a:endParaRPr>
              <a:solidFill>
                <a:schemeClr val="dk1"/>
              </a:solidFill>
            </a:endParaRPr>
          </a:p>
        </p:txBody>
      </p:sp>
      <p:grpSp>
        <p:nvGrpSpPr>
          <p:cNvPr id="130" name="Google Shape;130;g26dd5e89497_1_108"/>
          <p:cNvGrpSpPr/>
          <p:nvPr/>
        </p:nvGrpSpPr>
        <p:grpSpPr>
          <a:xfrm>
            <a:off x="0" y="-601578"/>
            <a:ext cx="2380129" cy="379207"/>
            <a:chOff x="838200" y="-1304612"/>
            <a:chExt cx="3173505" cy="505609"/>
          </a:xfrm>
        </p:grpSpPr>
        <p:sp>
          <p:nvSpPr>
            <p:cNvPr id="131" name="Google Shape;131;g26dd5e89497_1_108"/>
            <p:cNvSpPr/>
            <p:nvPr/>
          </p:nvSpPr>
          <p:spPr>
            <a:xfrm>
              <a:off x="838200" y="-1304612"/>
              <a:ext cx="505609" cy="505609"/>
            </a:xfrm>
            <a:prstGeom prst="rect">
              <a:avLst/>
            </a:prstGeom>
            <a:solidFill>
              <a:srgbClr val="5C9E4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32" name="Google Shape;132;g26dd5e89497_1_108"/>
            <p:cNvSpPr/>
            <p:nvPr/>
          </p:nvSpPr>
          <p:spPr>
            <a:xfrm>
              <a:off x="1505174" y="-1304612"/>
              <a:ext cx="505609" cy="505609"/>
            </a:xfrm>
            <a:prstGeom prst="rect">
              <a:avLst/>
            </a:prstGeom>
            <a:solidFill>
              <a:srgbClr val="95BE5A"/>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33" name="Google Shape;133;g26dd5e89497_1_108"/>
            <p:cNvSpPr/>
            <p:nvPr/>
          </p:nvSpPr>
          <p:spPr>
            <a:xfrm>
              <a:off x="2172148" y="-1304612"/>
              <a:ext cx="505609" cy="505609"/>
            </a:xfrm>
            <a:prstGeom prst="rect">
              <a:avLst/>
            </a:prstGeom>
            <a:solidFill>
              <a:srgbClr val="C6A749"/>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34" name="Google Shape;134;g26dd5e89497_1_108"/>
            <p:cNvSpPr/>
            <p:nvPr/>
          </p:nvSpPr>
          <p:spPr>
            <a:xfrm>
              <a:off x="2839122" y="-1304612"/>
              <a:ext cx="505609" cy="505609"/>
            </a:xfrm>
            <a:prstGeom prst="rect">
              <a:avLst/>
            </a:prstGeom>
            <a:solidFill>
              <a:srgbClr val="F0CC5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35" name="Google Shape;135;g26dd5e89497_1_108"/>
            <p:cNvSpPr/>
            <p:nvPr/>
          </p:nvSpPr>
          <p:spPr>
            <a:xfrm>
              <a:off x="3506096" y="-1304612"/>
              <a:ext cx="505609" cy="505609"/>
            </a:xfrm>
            <a:prstGeom prst="rect">
              <a:avLst/>
            </a:prstGeom>
            <a:solidFill>
              <a:srgbClr val="1E1F1D"/>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g2769aceb451_0_32"/>
          <p:cNvSpPr txBox="1"/>
          <p:nvPr/>
        </p:nvSpPr>
        <p:spPr>
          <a:xfrm>
            <a:off x="1497150" y="1594875"/>
            <a:ext cx="6149700" cy="763500"/>
          </a:xfrm>
          <a:prstGeom prst="rect">
            <a:avLst/>
          </a:prstGeom>
          <a:noFill/>
          <a:ln>
            <a:noFill/>
          </a:ln>
        </p:spPr>
        <p:txBody>
          <a:bodyPr spcFirstLastPara="1" wrap="square" lIns="91425" tIns="91425" rIns="91425" bIns="91425" anchor="t" anchorCtr="0">
            <a:spAutoFit/>
          </a:bodyPr>
          <a:lstStyle/>
          <a:p>
            <a:pPr marL="0" marR="0" lvl="0" indent="0" algn="ctr" rtl="0">
              <a:lnSpc>
                <a:spcPct val="80000"/>
              </a:lnSpc>
              <a:spcBef>
                <a:spcPts val="800"/>
              </a:spcBef>
              <a:spcAft>
                <a:spcPts val="0"/>
              </a:spcAft>
              <a:buClr>
                <a:srgbClr val="000000"/>
              </a:buClr>
              <a:buSzPts val="4700"/>
              <a:buFont typeface="Arial"/>
              <a:buNone/>
            </a:pPr>
            <a:r>
              <a:rPr lang="en-US" sz="4700" b="1">
                <a:solidFill>
                  <a:schemeClr val="lt1"/>
                </a:solidFill>
                <a:latin typeface="Bree Serif"/>
                <a:ea typeface="Bree Serif"/>
                <a:cs typeface="Bree Serif"/>
                <a:sym typeface="Bree Serif"/>
              </a:rPr>
              <a:t>CON APP</a:t>
            </a:r>
            <a:endParaRPr sz="4700" b="1" i="0" u="none" strike="noStrike" cap="none">
              <a:solidFill>
                <a:schemeClr val="lt1"/>
              </a:solidFill>
              <a:latin typeface="Bree Serif"/>
              <a:ea typeface="Bree Serif"/>
              <a:cs typeface="Bree Serif"/>
              <a:sym typeface="Bree Serif"/>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g28ba8c4d7e1_0_0"/>
          <p:cNvSpPr txBox="1"/>
          <p:nvPr/>
        </p:nvSpPr>
        <p:spPr>
          <a:xfrm>
            <a:off x="498630" y="964406"/>
            <a:ext cx="8109900" cy="2110800"/>
          </a:xfrm>
          <a:prstGeom prst="rect">
            <a:avLst/>
          </a:prstGeom>
          <a:noFill/>
          <a:ln>
            <a:noFill/>
          </a:ln>
        </p:spPr>
        <p:txBody>
          <a:bodyPr spcFirstLastPara="1" wrap="square" lIns="78125" tIns="39050" rIns="78125" bIns="39050" anchor="t" anchorCtr="0">
            <a:spAutoFit/>
          </a:bodyPr>
          <a:lstStyle/>
          <a:p>
            <a:pPr marL="0" marR="0" lvl="0" indent="0" algn="ctr" rtl="0">
              <a:spcBef>
                <a:spcPts val="0"/>
              </a:spcBef>
              <a:spcAft>
                <a:spcPts val="0"/>
              </a:spcAft>
              <a:buNone/>
            </a:pPr>
            <a:r>
              <a:rPr lang="en-US" sz="3400" b="1" i="0" u="none" strike="noStrike" cap="none">
                <a:solidFill>
                  <a:schemeClr val="dk1"/>
                </a:solidFill>
                <a:latin typeface="Arial Narrow"/>
                <a:ea typeface="Arial Narrow"/>
                <a:cs typeface="Arial Narrow"/>
                <a:sym typeface="Arial Narrow"/>
              </a:rPr>
              <a:t>Federal Program Funding to Improve Student Outcomes </a:t>
            </a:r>
            <a:endParaRPr sz="1200"/>
          </a:p>
          <a:p>
            <a:pPr marL="0" marR="0" lvl="0" indent="0" algn="ctr" rtl="0">
              <a:spcBef>
                <a:spcPts val="0"/>
              </a:spcBef>
              <a:spcAft>
                <a:spcPts val="0"/>
              </a:spcAft>
              <a:buNone/>
            </a:pPr>
            <a:endParaRPr sz="1000" b="1" i="0" u="none" strike="noStrike" cap="none">
              <a:solidFill>
                <a:schemeClr val="dk1"/>
              </a:solidFill>
              <a:latin typeface="Arial Narrow"/>
              <a:ea typeface="Arial Narrow"/>
              <a:cs typeface="Arial Narrow"/>
              <a:sym typeface="Arial Narrow"/>
            </a:endParaRPr>
          </a:p>
          <a:p>
            <a:pPr marL="0" marR="0" lvl="0" indent="0" algn="ctr" rtl="0">
              <a:spcBef>
                <a:spcPts val="0"/>
              </a:spcBef>
              <a:spcAft>
                <a:spcPts val="0"/>
              </a:spcAft>
              <a:buNone/>
            </a:pPr>
            <a:r>
              <a:rPr lang="en-US" sz="2700" b="1" i="0" u="none" strike="noStrike" cap="none">
                <a:solidFill>
                  <a:schemeClr val="dk1"/>
                </a:solidFill>
                <a:latin typeface="Arial Narrow"/>
                <a:ea typeface="Arial Narrow"/>
                <a:cs typeface="Arial Narrow"/>
                <a:sym typeface="Arial Narrow"/>
              </a:rPr>
              <a:t>Consolidated Application</a:t>
            </a:r>
            <a:br>
              <a:rPr lang="en-US" sz="2700" b="1" i="0" u="none" strike="noStrike" cap="none">
                <a:solidFill>
                  <a:schemeClr val="dk1"/>
                </a:solidFill>
                <a:latin typeface="Arial Narrow"/>
                <a:ea typeface="Arial Narrow"/>
                <a:cs typeface="Arial Narrow"/>
                <a:sym typeface="Arial Narrow"/>
              </a:rPr>
            </a:br>
            <a:r>
              <a:rPr lang="en-US" sz="2700" b="1" i="0" u="none" strike="noStrike" cap="none">
                <a:solidFill>
                  <a:schemeClr val="dk1"/>
                </a:solidFill>
                <a:latin typeface="Arial Narrow"/>
                <a:ea typeface="Arial Narrow"/>
                <a:cs typeface="Arial Narrow"/>
                <a:sym typeface="Arial Narrow"/>
              </a:rPr>
              <a:t>Spring Report</a:t>
            </a:r>
            <a:endParaRPr sz="2700" b="1" i="0" u="none" strike="noStrike" cap="none">
              <a:solidFill>
                <a:schemeClr val="dk1"/>
              </a:solidFill>
              <a:latin typeface="Arial Narrow"/>
              <a:ea typeface="Arial Narrow"/>
              <a:cs typeface="Arial Narrow"/>
              <a:sym typeface="Arial Narrow"/>
            </a:endParaRPr>
          </a:p>
        </p:txBody>
      </p:sp>
      <p:sp>
        <p:nvSpPr>
          <p:cNvPr id="198" name="Google Shape;198;g28ba8c4d7e1_0_0"/>
          <p:cNvSpPr txBox="1"/>
          <p:nvPr/>
        </p:nvSpPr>
        <p:spPr>
          <a:xfrm>
            <a:off x="835939" y="2693687"/>
            <a:ext cx="7391400" cy="1187100"/>
          </a:xfrm>
          <a:prstGeom prst="rect">
            <a:avLst/>
          </a:prstGeom>
          <a:noFill/>
          <a:ln>
            <a:noFill/>
          </a:ln>
        </p:spPr>
        <p:txBody>
          <a:bodyPr spcFirstLastPara="1" wrap="square" lIns="78125" tIns="39050" rIns="78125" bIns="39050" anchor="t" anchorCtr="0">
            <a:spAutoFit/>
          </a:bodyPr>
          <a:lstStyle/>
          <a:p>
            <a:pPr marL="0" marR="0" lvl="0" indent="0" algn="ctr" rtl="0">
              <a:spcBef>
                <a:spcPts val="0"/>
              </a:spcBef>
              <a:spcAft>
                <a:spcPts val="0"/>
              </a:spcAft>
              <a:buNone/>
            </a:pPr>
            <a:endParaRPr sz="2400" b="1" i="0" u="none" strike="noStrike" cap="none">
              <a:solidFill>
                <a:schemeClr val="dk1"/>
              </a:solidFill>
              <a:latin typeface="Calibri"/>
              <a:ea typeface="Calibri"/>
              <a:cs typeface="Calibri"/>
              <a:sym typeface="Calibri"/>
            </a:endParaRPr>
          </a:p>
          <a:p>
            <a:pPr marL="0" marR="0" lvl="0" indent="0" algn="ctr" rtl="0">
              <a:spcBef>
                <a:spcPts val="0"/>
              </a:spcBef>
              <a:spcAft>
                <a:spcPts val="0"/>
              </a:spcAft>
              <a:buNone/>
            </a:pPr>
            <a:r>
              <a:rPr lang="en-US" sz="2400" b="1" i="0" u="none" strike="noStrike" cap="none">
                <a:solidFill>
                  <a:schemeClr val="dk1"/>
                </a:solidFill>
                <a:latin typeface="Calibri"/>
                <a:ea typeface="Calibri"/>
                <a:cs typeface="Calibri"/>
                <a:sym typeface="Calibri"/>
              </a:rPr>
              <a:t>District English Learner Advisory Council (DELAC) Meeting</a:t>
            </a:r>
            <a:endParaRPr sz="2400" b="1" i="0" u="none" strike="noStrike" cap="non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g28ba8c4d7e1_0_5"/>
          <p:cNvSpPr txBox="1"/>
          <p:nvPr/>
        </p:nvSpPr>
        <p:spPr>
          <a:xfrm>
            <a:off x="421161" y="771786"/>
            <a:ext cx="8315400" cy="1033200"/>
          </a:xfrm>
          <a:prstGeom prst="rect">
            <a:avLst/>
          </a:prstGeom>
          <a:solidFill>
            <a:schemeClr val="lt1"/>
          </a:solidFill>
          <a:ln>
            <a:noFill/>
          </a:ln>
          <a:effectLst>
            <a:outerShdw blurRad="50800" dist="38100" dir="5400000" algn="t" rotWithShape="0">
              <a:srgbClr val="000000">
                <a:alpha val="40000"/>
              </a:srgbClr>
            </a:outerShdw>
          </a:effectLst>
        </p:spPr>
        <p:txBody>
          <a:bodyPr spcFirstLastPara="1" wrap="square" lIns="78125" tIns="39050" rIns="78125" bIns="39050" anchor="t" anchorCtr="0">
            <a:spAutoFit/>
          </a:bodyPr>
          <a:lstStyle/>
          <a:p>
            <a:pPr marL="0" marR="0" lvl="0" indent="0" algn="l" rtl="0">
              <a:spcBef>
                <a:spcPts val="0"/>
              </a:spcBef>
              <a:spcAft>
                <a:spcPts val="0"/>
              </a:spcAft>
              <a:buNone/>
            </a:pPr>
            <a:r>
              <a:rPr lang="en-US" sz="3100" b="1" i="0" u="none" strike="noStrike" cap="none">
                <a:solidFill>
                  <a:schemeClr val="dk1"/>
                </a:solidFill>
                <a:latin typeface="Arial Narrow"/>
                <a:ea typeface="Arial Narrow"/>
                <a:cs typeface="Arial Narrow"/>
                <a:sym typeface="Arial Narrow"/>
              </a:rPr>
              <a:t>What is the Consolidated Application (ConApp)? </a:t>
            </a:r>
            <a:endParaRPr sz="1200"/>
          </a:p>
        </p:txBody>
      </p:sp>
      <p:sp>
        <p:nvSpPr>
          <p:cNvPr id="204" name="Google Shape;204;g28ba8c4d7e1_0_5"/>
          <p:cNvSpPr txBox="1"/>
          <p:nvPr/>
        </p:nvSpPr>
        <p:spPr>
          <a:xfrm>
            <a:off x="735263" y="1366470"/>
            <a:ext cx="7687200" cy="4096200"/>
          </a:xfrm>
          <a:prstGeom prst="rect">
            <a:avLst/>
          </a:prstGeom>
          <a:noFill/>
          <a:ln>
            <a:noFill/>
          </a:ln>
        </p:spPr>
        <p:txBody>
          <a:bodyPr spcFirstLastPara="1" wrap="square" lIns="78125" tIns="39050" rIns="78125" bIns="39050" anchor="t" anchorCtr="0">
            <a:spAutoFit/>
          </a:bodyPr>
          <a:lstStyle/>
          <a:p>
            <a:pPr marL="0" marR="0" lvl="0" indent="0" algn="l" rtl="0">
              <a:spcBef>
                <a:spcPts val="0"/>
              </a:spcBef>
              <a:spcAft>
                <a:spcPts val="0"/>
              </a:spcAft>
              <a:buNone/>
            </a:pPr>
            <a:r>
              <a:rPr lang="en-US" sz="3100">
                <a:solidFill>
                  <a:schemeClr val="dk1"/>
                </a:solidFill>
                <a:latin typeface="Calibri"/>
                <a:ea typeface="Calibri"/>
                <a:cs typeface="Calibri"/>
                <a:sym typeface="Calibri"/>
              </a:rPr>
              <a:t>The  Consolidated Application is a document used to apply to the California Department of Education to receive federal funds. </a:t>
            </a:r>
            <a:endParaRPr sz="1200"/>
          </a:p>
          <a:p>
            <a:pPr marL="0" marR="0" lvl="0" indent="0" algn="l" rtl="0">
              <a:spcBef>
                <a:spcPts val="0"/>
              </a:spcBef>
              <a:spcAft>
                <a:spcPts val="0"/>
              </a:spcAft>
              <a:buNone/>
            </a:pPr>
            <a:endParaRPr sz="1700">
              <a:solidFill>
                <a:schemeClr val="dk1"/>
              </a:solidFill>
              <a:latin typeface="Calibri"/>
              <a:ea typeface="Calibri"/>
              <a:cs typeface="Calibri"/>
              <a:sym typeface="Calibri"/>
            </a:endParaRPr>
          </a:p>
          <a:p>
            <a:pPr marL="0" marR="0" lvl="0" indent="0" algn="l" rtl="0">
              <a:spcBef>
                <a:spcPts val="0"/>
              </a:spcBef>
              <a:spcAft>
                <a:spcPts val="0"/>
              </a:spcAft>
              <a:buNone/>
            </a:pPr>
            <a:r>
              <a:rPr lang="en-US" sz="3100">
                <a:solidFill>
                  <a:schemeClr val="dk1"/>
                </a:solidFill>
                <a:latin typeface="Calibri"/>
                <a:ea typeface="Calibri"/>
                <a:cs typeface="Calibri"/>
                <a:sym typeface="Calibri"/>
              </a:rPr>
              <a:t>When the district applies for federal funding, they are assuring or promising to follow the rules and regulations for using the funds. </a:t>
            </a:r>
            <a:endParaRPr sz="1200"/>
          </a:p>
          <a:p>
            <a:pPr marL="0" marR="0" lvl="0" indent="0" algn="l" rtl="0">
              <a:spcBef>
                <a:spcPts val="0"/>
              </a:spcBef>
              <a:spcAft>
                <a:spcPts val="0"/>
              </a:spcAft>
              <a:buNone/>
            </a:pPr>
            <a:endParaRPr sz="2700">
              <a:solidFill>
                <a:schemeClr val="dk1"/>
              </a:solidFill>
              <a:latin typeface="Calibri"/>
              <a:ea typeface="Calibri"/>
              <a:cs typeface="Calibri"/>
              <a:sym typeface="Calibri"/>
            </a:endParaRPr>
          </a:p>
          <a:p>
            <a:pPr marL="0" marR="0" lvl="0" indent="0" algn="l" rtl="0">
              <a:spcBef>
                <a:spcPts val="0"/>
              </a:spcBef>
              <a:spcAft>
                <a:spcPts val="0"/>
              </a:spcAft>
              <a:buNone/>
            </a:pPr>
            <a:endParaRPr sz="3100" b="1">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g28ba8c4d7e1_0_10"/>
          <p:cNvSpPr txBox="1"/>
          <p:nvPr/>
        </p:nvSpPr>
        <p:spPr>
          <a:xfrm>
            <a:off x="503146" y="735192"/>
            <a:ext cx="7602600" cy="555900"/>
          </a:xfrm>
          <a:prstGeom prst="rect">
            <a:avLst/>
          </a:prstGeom>
          <a:solidFill>
            <a:schemeClr val="lt1"/>
          </a:solidFill>
          <a:ln w="9525"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78125" tIns="39050" rIns="78125" bIns="39050" anchor="t" anchorCtr="0">
            <a:spAutoFit/>
          </a:bodyPr>
          <a:lstStyle/>
          <a:p>
            <a:pPr marL="0" marR="0" lvl="0" indent="0" algn="l" rtl="0">
              <a:spcBef>
                <a:spcPts val="0"/>
              </a:spcBef>
              <a:spcAft>
                <a:spcPts val="0"/>
              </a:spcAft>
              <a:buNone/>
            </a:pPr>
            <a:r>
              <a:rPr lang="en-US" sz="3100" b="1">
                <a:solidFill>
                  <a:schemeClr val="dk1"/>
                </a:solidFill>
                <a:latin typeface="Arial Narrow"/>
                <a:ea typeface="Arial Narrow"/>
                <a:cs typeface="Arial Narrow"/>
                <a:sym typeface="Arial Narrow"/>
              </a:rPr>
              <a:t>The Application for Funding</a:t>
            </a:r>
            <a:endParaRPr sz="1200"/>
          </a:p>
        </p:txBody>
      </p:sp>
      <p:sp>
        <p:nvSpPr>
          <p:cNvPr id="211" name="Google Shape;211;g28ba8c4d7e1_0_10"/>
          <p:cNvSpPr txBox="1"/>
          <p:nvPr/>
        </p:nvSpPr>
        <p:spPr>
          <a:xfrm>
            <a:off x="315039" y="1189644"/>
            <a:ext cx="8647800" cy="4912200"/>
          </a:xfrm>
          <a:prstGeom prst="rect">
            <a:avLst/>
          </a:prstGeom>
          <a:noFill/>
          <a:ln>
            <a:noFill/>
          </a:ln>
        </p:spPr>
        <p:txBody>
          <a:bodyPr spcFirstLastPara="1" wrap="square" lIns="78125" tIns="39050" rIns="78125" bIns="39050" anchor="t" anchorCtr="0">
            <a:spAutoFit/>
          </a:bodyPr>
          <a:lstStyle/>
          <a:p>
            <a:pPr marL="0" marR="0" lvl="0" indent="0" algn="l" rtl="0">
              <a:spcBef>
                <a:spcPts val="0"/>
              </a:spcBef>
              <a:spcAft>
                <a:spcPts val="0"/>
              </a:spcAft>
              <a:buNone/>
            </a:pPr>
            <a:r>
              <a:rPr lang="en-US" sz="2700" b="1">
                <a:solidFill>
                  <a:schemeClr val="dk1"/>
                </a:solidFill>
                <a:latin typeface="Calibri"/>
                <a:ea typeface="Calibri"/>
                <a:cs typeface="Calibri"/>
                <a:sym typeface="Calibri"/>
              </a:rPr>
              <a:t>SCUSD is requesting the following funds from CDE:</a:t>
            </a:r>
            <a:endParaRPr sz="1200"/>
          </a:p>
          <a:p>
            <a:pPr marL="0" marR="0" lvl="0" indent="0" algn="l" rtl="0">
              <a:spcBef>
                <a:spcPts val="0"/>
              </a:spcBef>
              <a:spcAft>
                <a:spcPts val="0"/>
              </a:spcAft>
              <a:buNone/>
            </a:pPr>
            <a:endParaRPr sz="2700" b="1">
              <a:solidFill>
                <a:schemeClr val="dk1"/>
              </a:solidFill>
              <a:latin typeface="Calibri"/>
              <a:ea typeface="Calibri"/>
              <a:cs typeface="Calibri"/>
              <a:sym typeface="Calibri"/>
            </a:endParaRPr>
          </a:p>
          <a:p>
            <a:pPr marL="393700" marR="0" lvl="0" indent="-387350" algn="l" rtl="0">
              <a:spcBef>
                <a:spcPts val="0"/>
              </a:spcBef>
              <a:spcAft>
                <a:spcPts val="0"/>
              </a:spcAft>
              <a:buClr>
                <a:schemeClr val="dk1"/>
              </a:buClr>
              <a:buSzPts val="2700"/>
              <a:buFont typeface="Arial"/>
              <a:buChar char="•"/>
            </a:pPr>
            <a:r>
              <a:rPr lang="en-US" sz="2700" b="1" u="sng">
                <a:solidFill>
                  <a:schemeClr val="dk1"/>
                </a:solidFill>
                <a:latin typeface="Calibri"/>
                <a:ea typeface="Calibri"/>
                <a:cs typeface="Calibri"/>
                <a:sym typeface="Calibri"/>
              </a:rPr>
              <a:t>Title I Part A </a:t>
            </a:r>
            <a:r>
              <a:rPr lang="en-US" sz="2700" b="1">
                <a:solidFill>
                  <a:schemeClr val="dk1"/>
                </a:solidFill>
                <a:latin typeface="Calibri"/>
                <a:ea typeface="Calibri"/>
                <a:cs typeface="Calibri"/>
                <a:sym typeface="Calibri"/>
              </a:rPr>
              <a:t> </a:t>
            </a:r>
            <a:endParaRPr sz="1000">
              <a:solidFill>
                <a:schemeClr val="dk1"/>
              </a:solidFill>
              <a:latin typeface="Calibri"/>
              <a:ea typeface="Calibri"/>
              <a:cs typeface="Calibri"/>
              <a:sym typeface="Calibri"/>
            </a:endParaRPr>
          </a:p>
          <a:p>
            <a:pPr marL="393700" marR="0" lvl="0" indent="-387350" algn="l" rtl="0">
              <a:spcBef>
                <a:spcPts val="0"/>
              </a:spcBef>
              <a:spcAft>
                <a:spcPts val="0"/>
              </a:spcAft>
              <a:buClr>
                <a:schemeClr val="dk1"/>
              </a:buClr>
              <a:buSzPts val="2700"/>
              <a:buFont typeface="Arial"/>
              <a:buChar char="•"/>
            </a:pPr>
            <a:r>
              <a:rPr lang="en-US" sz="2700" b="1" u="sng">
                <a:solidFill>
                  <a:schemeClr val="dk1"/>
                </a:solidFill>
                <a:latin typeface="Calibri"/>
                <a:ea typeface="Calibri"/>
                <a:cs typeface="Calibri"/>
                <a:sym typeface="Calibri"/>
              </a:rPr>
              <a:t>Title II Part A </a:t>
            </a:r>
            <a:endParaRPr sz="1000">
              <a:solidFill>
                <a:schemeClr val="dk1"/>
              </a:solidFill>
              <a:latin typeface="Calibri"/>
              <a:ea typeface="Calibri"/>
              <a:cs typeface="Calibri"/>
              <a:sym typeface="Calibri"/>
            </a:endParaRPr>
          </a:p>
          <a:p>
            <a:pPr marL="393700" marR="0" lvl="0" indent="-387350" algn="l" rtl="0">
              <a:spcBef>
                <a:spcPts val="0"/>
              </a:spcBef>
              <a:spcAft>
                <a:spcPts val="0"/>
              </a:spcAft>
              <a:buClr>
                <a:schemeClr val="dk1"/>
              </a:buClr>
              <a:buSzPts val="2700"/>
              <a:buFont typeface="Arial"/>
              <a:buChar char="•"/>
            </a:pPr>
            <a:r>
              <a:rPr lang="en-US" sz="2700" b="1" u="sng">
                <a:solidFill>
                  <a:schemeClr val="dk1"/>
                </a:solidFill>
                <a:latin typeface="Calibri"/>
                <a:ea typeface="Calibri"/>
                <a:cs typeface="Calibri"/>
                <a:sym typeface="Calibri"/>
              </a:rPr>
              <a:t>Title III English Learner</a:t>
            </a:r>
            <a:endParaRPr sz="1200"/>
          </a:p>
          <a:p>
            <a:pPr marL="393700" marR="0" lvl="0" indent="-387350" algn="l" rtl="0">
              <a:spcBef>
                <a:spcPts val="0"/>
              </a:spcBef>
              <a:spcAft>
                <a:spcPts val="0"/>
              </a:spcAft>
              <a:buClr>
                <a:schemeClr val="dk1"/>
              </a:buClr>
              <a:buSzPts val="2700"/>
              <a:buFont typeface="Arial"/>
              <a:buChar char="•"/>
            </a:pPr>
            <a:r>
              <a:rPr lang="en-US" sz="2700" b="1" u="sng">
                <a:solidFill>
                  <a:schemeClr val="dk1"/>
                </a:solidFill>
                <a:latin typeface="Calibri"/>
                <a:ea typeface="Calibri"/>
                <a:cs typeface="Calibri"/>
                <a:sym typeface="Calibri"/>
              </a:rPr>
              <a:t>Title IV Student Support and Academic Enrichment </a:t>
            </a:r>
            <a:endParaRPr sz="1200"/>
          </a:p>
          <a:p>
            <a:pPr marL="0" marR="0" lvl="0" indent="0" algn="l" rtl="0">
              <a:spcBef>
                <a:spcPts val="0"/>
              </a:spcBef>
              <a:spcAft>
                <a:spcPts val="0"/>
              </a:spcAft>
              <a:buNone/>
            </a:pPr>
            <a:endParaRPr sz="2700" b="1" u="sng">
              <a:solidFill>
                <a:schemeClr val="dk1"/>
              </a:solidFill>
              <a:latin typeface="Calibri"/>
              <a:ea typeface="Calibri"/>
              <a:cs typeface="Calibri"/>
              <a:sym typeface="Calibri"/>
            </a:endParaRPr>
          </a:p>
          <a:p>
            <a:pPr marL="0" marR="0" lvl="0" indent="0" algn="l" rtl="0">
              <a:spcBef>
                <a:spcPts val="0"/>
              </a:spcBef>
              <a:spcAft>
                <a:spcPts val="0"/>
              </a:spcAft>
              <a:buNone/>
            </a:pPr>
            <a:endParaRPr sz="1000" b="1" u="sng">
              <a:solidFill>
                <a:schemeClr val="dk1"/>
              </a:solidFill>
              <a:latin typeface="Calibri"/>
              <a:ea typeface="Calibri"/>
              <a:cs typeface="Calibri"/>
              <a:sym typeface="Calibri"/>
            </a:endParaRPr>
          </a:p>
          <a:p>
            <a:pPr marL="0" marR="0" lvl="0" indent="0" algn="l" rtl="0">
              <a:spcBef>
                <a:spcPts val="0"/>
              </a:spcBef>
              <a:spcAft>
                <a:spcPts val="0"/>
              </a:spcAft>
              <a:buNone/>
            </a:pPr>
            <a:endParaRPr sz="2700" b="1" u="sng">
              <a:solidFill>
                <a:schemeClr val="dk1"/>
              </a:solidFill>
              <a:latin typeface="Calibri"/>
              <a:ea typeface="Calibri"/>
              <a:cs typeface="Calibri"/>
              <a:sym typeface="Calibri"/>
            </a:endParaRPr>
          </a:p>
          <a:p>
            <a:pPr marL="0" marR="0" lvl="0" indent="0" algn="l" rtl="0">
              <a:spcBef>
                <a:spcPts val="0"/>
              </a:spcBef>
              <a:spcAft>
                <a:spcPts val="0"/>
              </a:spcAft>
              <a:buNone/>
            </a:pPr>
            <a:endParaRPr sz="2700" b="1" u="sng">
              <a:solidFill>
                <a:schemeClr val="dk1"/>
              </a:solidFill>
              <a:latin typeface="Calibri"/>
              <a:ea typeface="Calibri"/>
              <a:cs typeface="Calibri"/>
              <a:sym typeface="Calibri"/>
            </a:endParaRPr>
          </a:p>
          <a:p>
            <a:pPr marL="0" marR="0" lvl="0" indent="0" algn="l" rtl="0">
              <a:spcBef>
                <a:spcPts val="0"/>
              </a:spcBef>
              <a:spcAft>
                <a:spcPts val="0"/>
              </a:spcAft>
              <a:buNone/>
            </a:pPr>
            <a:endParaRPr sz="2700">
              <a:solidFill>
                <a:schemeClr val="dk1"/>
              </a:solidFill>
              <a:latin typeface="Calibri"/>
              <a:ea typeface="Calibri"/>
              <a:cs typeface="Calibri"/>
              <a:sym typeface="Calibri"/>
            </a:endParaRPr>
          </a:p>
          <a:p>
            <a:pPr marL="0" marR="0" lvl="0" indent="0" algn="l" rtl="0">
              <a:spcBef>
                <a:spcPts val="0"/>
              </a:spcBef>
              <a:spcAft>
                <a:spcPts val="0"/>
              </a:spcAft>
              <a:buNone/>
            </a:pPr>
            <a:endParaRPr sz="1700" b="1">
              <a:solidFill>
                <a:schemeClr val="dk1"/>
              </a:solidFill>
              <a:latin typeface="Calibri"/>
              <a:ea typeface="Calibri"/>
              <a:cs typeface="Calibri"/>
              <a:sym typeface="Calibri"/>
            </a:endParaRPr>
          </a:p>
          <a:p>
            <a:pPr marL="0" marR="0" lvl="0" indent="0" algn="l" rtl="0">
              <a:spcBef>
                <a:spcPts val="0"/>
              </a:spcBef>
              <a:spcAft>
                <a:spcPts val="0"/>
              </a:spcAft>
              <a:buNone/>
            </a:pPr>
            <a:endParaRPr sz="1700" b="1">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g28ba8c4d7e1_0_16"/>
          <p:cNvSpPr txBox="1"/>
          <p:nvPr/>
        </p:nvSpPr>
        <p:spPr>
          <a:xfrm>
            <a:off x="962159" y="1559914"/>
            <a:ext cx="7536600" cy="956100"/>
          </a:xfrm>
          <a:prstGeom prst="rect">
            <a:avLst/>
          </a:prstGeom>
          <a:noFill/>
          <a:ln>
            <a:noFill/>
          </a:ln>
        </p:spPr>
        <p:txBody>
          <a:bodyPr spcFirstLastPara="1" wrap="square" lIns="78125" tIns="39050" rIns="78125" bIns="39050" anchor="t" anchorCtr="0">
            <a:sp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2400" b="1">
              <a:solidFill>
                <a:schemeClr val="dk1"/>
              </a:solidFill>
              <a:latin typeface="Calibri"/>
              <a:ea typeface="Calibri"/>
              <a:cs typeface="Calibri"/>
              <a:sym typeface="Calibri"/>
            </a:endParaRPr>
          </a:p>
        </p:txBody>
      </p:sp>
      <p:sp>
        <p:nvSpPr>
          <p:cNvPr id="218" name="Google Shape;218;g28ba8c4d7e1_0_16"/>
          <p:cNvSpPr txBox="1"/>
          <p:nvPr/>
        </p:nvSpPr>
        <p:spPr>
          <a:xfrm>
            <a:off x="370263" y="752855"/>
            <a:ext cx="7839600" cy="555900"/>
          </a:xfrm>
          <a:prstGeom prst="rect">
            <a:avLst/>
          </a:prstGeom>
          <a:solidFill>
            <a:schemeClr val="lt1"/>
          </a:solidFill>
          <a:ln w="9525"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78125" tIns="39050" rIns="78125" bIns="39050" anchor="t" anchorCtr="0">
            <a:spAutoFit/>
          </a:bodyPr>
          <a:lstStyle/>
          <a:p>
            <a:pPr marL="0" marR="0" lvl="0" indent="0" algn="l" rtl="0">
              <a:spcBef>
                <a:spcPts val="0"/>
              </a:spcBef>
              <a:spcAft>
                <a:spcPts val="0"/>
              </a:spcAft>
              <a:buNone/>
            </a:pPr>
            <a:r>
              <a:rPr lang="en-US" sz="3100" b="1">
                <a:solidFill>
                  <a:srgbClr val="002060"/>
                </a:solidFill>
                <a:latin typeface="Calibri"/>
                <a:ea typeface="Calibri"/>
                <a:cs typeface="Calibri"/>
                <a:sym typeface="Calibri"/>
              </a:rPr>
              <a:t>Title I  Assurances </a:t>
            </a:r>
            <a:endParaRPr sz="3100">
              <a:solidFill>
                <a:schemeClr val="dk1"/>
              </a:solidFill>
              <a:latin typeface="Calibri"/>
              <a:ea typeface="Calibri"/>
              <a:cs typeface="Calibri"/>
              <a:sym typeface="Calibri"/>
            </a:endParaRPr>
          </a:p>
        </p:txBody>
      </p:sp>
      <p:sp>
        <p:nvSpPr>
          <p:cNvPr id="219" name="Google Shape;219;g28ba8c4d7e1_0_16"/>
          <p:cNvSpPr txBox="1"/>
          <p:nvPr/>
        </p:nvSpPr>
        <p:spPr>
          <a:xfrm>
            <a:off x="450319" y="1329145"/>
            <a:ext cx="8195700" cy="3357600"/>
          </a:xfrm>
          <a:prstGeom prst="rect">
            <a:avLst/>
          </a:prstGeom>
          <a:noFill/>
          <a:ln>
            <a:noFill/>
          </a:ln>
        </p:spPr>
        <p:txBody>
          <a:bodyPr spcFirstLastPara="1" wrap="square" lIns="78125" tIns="39050" rIns="78125" bIns="39050" anchor="t" anchorCtr="0">
            <a:spAutoFit/>
          </a:bodyPr>
          <a:lstStyle/>
          <a:p>
            <a:pPr marL="393700" marR="0" lvl="0" indent="-387350" algn="l" rtl="0">
              <a:spcBef>
                <a:spcPts val="0"/>
              </a:spcBef>
              <a:spcAft>
                <a:spcPts val="0"/>
              </a:spcAft>
              <a:buClr>
                <a:schemeClr val="dk1"/>
              </a:buClr>
              <a:buSzPts val="2700"/>
              <a:buFont typeface="Arial"/>
              <a:buChar char="•"/>
            </a:pPr>
            <a:r>
              <a:rPr lang="en-US" sz="2700">
                <a:solidFill>
                  <a:schemeClr val="dk1"/>
                </a:solidFill>
                <a:latin typeface="Calibri"/>
                <a:ea typeface="Calibri"/>
                <a:cs typeface="Calibri"/>
                <a:sym typeface="Calibri"/>
              </a:rPr>
              <a:t>Ensure that all children receive a high-quality education, and close the achievement gap between the children who are meeting the challenging State academic standards and those children who are not.</a:t>
            </a:r>
            <a:endParaRPr sz="1200"/>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393700" marR="0" lvl="0" indent="-387350" algn="l" rtl="0">
              <a:spcBef>
                <a:spcPts val="0"/>
              </a:spcBef>
              <a:spcAft>
                <a:spcPts val="0"/>
              </a:spcAft>
              <a:buClr>
                <a:schemeClr val="dk1"/>
              </a:buClr>
              <a:buSzPts val="2700"/>
              <a:buFont typeface="Arial"/>
              <a:buChar char="•"/>
            </a:pPr>
            <a:r>
              <a:rPr lang="en-US" sz="2700">
                <a:solidFill>
                  <a:schemeClr val="dk1"/>
                </a:solidFill>
                <a:latin typeface="Calibri"/>
                <a:ea typeface="Calibri"/>
                <a:cs typeface="Calibri"/>
                <a:sym typeface="Calibri"/>
              </a:rPr>
              <a:t>Each funded school has a school plan that has a “needs assessment” that identifies the specific needs of the students. </a:t>
            </a:r>
            <a:endParaRPr sz="2700" b="1">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g28ba8c4d7e1_0_23"/>
          <p:cNvSpPr txBox="1"/>
          <p:nvPr/>
        </p:nvSpPr>
        <p:spPr>
          <a:xfrm>
            <a:off x="962159" y="1559914"/>
            <a:ext cx="7536600" cy="956100"/>
          </a:xfrm>
          <a:prstGeom prst="rect">
            <a:avLst/>
          </a:prstGeom>
          <a:noFill/>
          <a:ln>
            <a:noFill/>
          </a:ln>
        </p:spPr>
        <p:txBody>
          <a:bodyPr spcFirstLastPara="1" wrap="square" lIns="78125" tIns="39050" rIns="78125" bIns="39050" anchor="t" anchorCtr="0">
            <a:sp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2400" b="1">
              <a:solidFill>
                <a:schemeClr val="dk1"/>
              </a:solidFill>
              <a:latin typeface="Calibri"/>
              <a:ea typeface="Calibri"/>
              <a:cs typeface="Calibri"/>
              <a:sym typeface="Calibri"/>
            </a:endParaRPr>
          </a:p>
        </p:txBody>
      </p:sp>
      <p:sp>
        <p:nvSpPr>
          <p:cNvPr id="226" name="Google Shape;226;g28ba8c4d7e1_0_23"/>
          <p:cNvSpPr txBox="1"/>
          <p:nvPr/>
        </p:nvSpPr>
        <p:spPr>
          <a:xfrm>
            <a:off x="370263" y="752855"/>
            <a:ext cx="7839600" cy="555900"/>
          </a:xfrm>
          <a:prstGeom prst="rect">
            <a:avLst/>
          </a:prstGeom>
          <a:solidFill>
            <a:schemeClr val="lt1"/>
          </a:solidFill>
          <a:ln w="9525"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78125" tIns="39050" rIns="78125" bIns="39050" anchor="t" anchorCtr="0">
            <a:spAutoFit/>
          </a:bodyPr>
          <a:lstStyle/>
          <a:p>
            <a:pPr marL="0" marR="0" lvl="0" indent="0" algn="l" rtl="0">
              <a:spcBef>
                <a:spcPts val="0"/>
              </a:spcBef>
              <a:spcAft>
                <a:spcPts val="0"/>
              </a:spcAft>
              <a:buNone/>
            </a:pPr>
            <a:r>
              <a:rPr lang="en-US" sz="3100" b="1">
                <a:solidFill>
                  <a:srgbClr val="002060"/>
                </a:solidFill>
                <a:latin typeface="Calibri"/>
                <a:ea typeface="Calibri"/>
                <a:cs typeface="Calibri"/>
                <a:sym typeface="Calibri"/>
              </a:rPr>
              <a:t>Title I :  Assurances (cont.) </a:t>
            </a:r>
            <a:endParaRPr sz="3100">
              <a:solidFill>
                <a:schemeClr val="dk1"/>
              </a:solidFill>
              <a:latin typeface="Calibri"/>
              <a:ea typeface="Calibri"/>
              <a:cs typeface="Calibri"/>
              <a:sym typeface="Calibri"/>
            </a:endParaRPr>
          </a:p>
        </p:txBody>
      </p:sp>
      <p:sp>
        <p:nvSpPr>
          <p:cNvPr id="227" name="Google Shape;227;g28ba8c4d7e1_0_23"/>
          <p:cNvSpPr txBox="1"/>
          <p:nvPr/>
        </p:nvSpPr>
        <p:spPr>
          <a:xfrm>
            <a:off x="260185" y="1329145"/>
            <a:ext cx="8536200" cy="3819300"/>
          </a:xfrm>
          <a:prstGeom prst="rect">
            <a:avLst/>
          </a:prstGeom>
          <a:noFill/>
          <a:ln>
            <a:noFill/>
          </a:ln>
        </p:spPr>
        <p:txBody>
          <a:bodyPr spcFirstLastPara="1" wrap="square" lIns="78125" tIns="39050" rIns="78125" bIns="39050" anchor="t" anchorCtr="0">
            <a:spAutoFit/>
          </a:bodyPr>
          <a:lstStyle/>
          <a:p>
            <a:pPr marL="393700" marR="0" lvl="0" indent="-387350" algn="l" rtl="0">
              <a:spcBef>
                <a:spcPts val="0"/>
              </a:spcBef>
              <a:spcAft>
                <a:spcPts val="0"/>
              </a:spcAft>
              <a:buClr>
                <a:schemeClr val="dk1"/>
              </a:buClr>
              <a:buSzPts val="2700"/>
              <a:buFont typeface="Arial"/>
              <a:buChar char="•"/>
            </a:pPr>
            <a:r>
              <a:rPr lang="en-US" sz="2700">
                <a:solidFill>
                  <a:schemeClr val="dk1"/>
                </a:solidFill>
                <a:latin typeface="Calibri"/>
                <a:ea typeface="Calibri"/>
                <a:cs typeface="Calibri"/>
                <a:sym typeface="Calibri"/>
              </a:rPr>
              <a:t>Address the needs of all children in the school, but particularly the needs of those at risk of not meeting the State academic standards</a:t>
            </a:r>
            <a:endParaRPr sz="1200"/>
          </a:p>
          <a:p>
            <a:pPr marL="0" marR="0" lvl="0" indent="0" algn="l" rtl="0">
              <a:spcBef>
                <a:spcPts val="0"/>
              </a:spcBef>
              <a:spcAft>
                <a:spcPts val="0"/>
              </a:spcAft>
              <a:buNone/>
            </a:pPr>
            <a:endParaRPr sz="2700">
              <a:solidFill>
                <a:schemeClr val="dk1"/>
              </a:solidFill>
              <a:latin typeface="Calibri"/>
              <a:ea typeface="Calibri"/>
              <a:cs typeface="Calibri"/>
              <a:sym typeface="Calibri"/>
            </a:endParaRPr>
          </a:p>
          <a:p>
            <a:pPr marL="393700" marR="0" lvl="0" indent="-387350" algn="l" rtl="0">
              <a:spcBef>
                <a:spcPts val="0"/>
              </a:spcBef>
              <a:spcAft>
                <a:spcPts val="0"/>
              </a:spcAft>
              <a:buClr>
                <a:schemeClr val="dk1"/>
              </a:buClr>
              <a:buSzPts val="2700"/>
              <a:buFont typeface="Arial"/>
              <a:buChar char="•"/>
            </a:pPr>
            <a:r>
              <a:rPr lang="en-US" sz="2700">
                <a:solidFill>
                  <a:schemeClr val="dk1"/>
                </a:solidFill>
                <a:latin typeface="Calibri"/>
                <a:ea typeface="Calibri"/>
                <a:cs typeface="Calibri"/>
                <a:sym typeface="Calibri"/>
              </a:rPr>
              <a:t>Provide activities which may include counseling, school-based mental health programs, specialized instructional support services, mentoring services, and other strategies to improve students’ skills outside the academic subject areas. </a:t>
            </a:r>
            <a:endParaRPr sz="12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g28ba8c4d7e1_0_30"/>
          <p:cNvSpPr txBox="1"/>
          <p:nvPr/>
        </p:nvSpPr>
        <p:spPr>
          <a:xfrm>
            <a:off x="962159" y="1559914"/>
            <a:ext cx="7536600" cy="956100"/>
          </a:xfrm>
          <a:prstGeom prst="rect">
            <a:avLst/>
          </a:prstGeom>
          <a:noFill/>
          <a:ln>
            <a:noFill/>
          </a:ln>
        </p:spPr>
        <p:txBody>
          <a:bodyPr spcFirstLastPara="1" wrap="square" lIns="78125" tIns="39050" rIns="78125" bIns="39050" anchor="t" anchorCtr="0">
            <a:sp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2400" b="1">
              <a:solidFill>
                <a:schemeClr val="dk1"/>
              </a:solidFill>
              <a:latin typeface="Calibri"/>
              <a:ea typeface="Calibri"/>
              <a:cs typeface="Calibri"/>
              <a:sym typeface="Calibri"/>
            </a:endParaRPr>
          </a:p>
        </p:txBody>
      </p:sp>
      <p:sp>
        <p:nvSpPr>
          <p:cNvPr id="234" name="Google Shape;234;g28ba8c4d7e1_0_30"/>
          <p:cNvSpPr txBox="1"/>
          <p:nvPr/>
        </p:nvSpPr>
        <p:spPr>
          <a:xfrm>
            <a:off x="370263" y="752855"/>
            <a:ext cx="7839600" cy="555900"/>
          </a:xfrm>
          <a:prstGeom prst="rect">
            <a:avLst/>
          </a:prstGeom>
          <a:solidFill>
            <a:schemeClr val="lt1"/>
          </a:solidFill>
          <a:ln w="9525"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78125" tIns="39050" rIns="78125" bIns="39050" anchor="t" anchorCtr="0">
            <a:spAutoFit/>
          </a:bodyPr>
          <a:lstStyle/>
          <a:p>
            <a:pPr marL="0" marR="0" lvl="0" indent="0" algn="l" rtl="0">
              <a:spcBef>
                <a:spcPts val="0"/>
              </a:spcBef>
              <a:spcAft>
                <a:spcPts val="0"/>
              </a:spcAft>
              <a:buNone/>
            </a:pPr>
            <a:r>
              <a:rPr lang="en-US" sz="3100" b="1">
                <a:solidFill>
                  <a:srgbClr val="002060"/>
                </a:solidFill>
                <a:latin typeface="Calibri"/>
                <a:ea typeface="Calibri"/>
                <a:cs typeface="Calibri"/>
                <a:sym typeface="Calibri"/>
              </a:rPr>
              <a:t>Title I :  Assurances (cont.) </a:t>
            </a:r>
            <a:endParaRPr sz="3100">
              <a:solidFill>
                <a:schemeClr val="dk1"/>
              </a:solidFill>
              <a:latin typeface="Calibri"/>
              <a:ea typeface="Calibri"/>
              <a:cs typeface="Calibri"/>
              <a:sym typeface="Calibri"/>
            </a:endParaRPr>
          </a:p>
        </p:txBody>
      </p:sp>
      <p:sp>
        <p:nvSpPr>
          <p:cNvPr id="235" name="Google Shape;235;g28ba8c4d7e1_0_30"/>
          <p:cNvSpPr txBox="1"/>
          <p:nvPr/>
        </p:nvSpPr>
        <p:spPr>
          <a:xfrm>
            <a:off x="260185" y="1435041"/>
            <a:ext cx="8536200" cy="2941800"/>
          </a:xfrm>
          <a:prstGeom prst="rect">
            <a:avLst/>
          </a:prstGeom>
          <a:noFill/>
          <a:ln>
            <a:noFill/>
          </a:ln>
        </p:spPr>
        <p:txBody>
          <a:bodyPr spcFirstLastPara="1" wrap="square" lIns="78125" tIns="39050" rIns="78125" bIns="39050" anchor="t" anchorCtr="0">
            <a:spAutoFit/>
          </a:bodyPr>
          <a:lstStyle/>
          <a:p>
            <a:pPr marL="393700" marR="0" lvl="0" indent="-387350" algn="l" rtl="0">
              <a:spcBef>
                <a:spcPts val="0"/>
              </a:spcBef>
              <a:spcAft>
                <a:spcPts val="0"/>
              </a:spcAft>
              <a:buClr>
                <a:schemeClr val="dk1"/>
              </a:buClr>
              <a:buSzPts val="2700"/>
              <a:buFont typeface="Arial"/>
              <a:buChar char="•"/>
            </a:pPr>
            <a:r>
              <a:rPr lang="en-US" sz="2700">
                <a:solidFill>
                  <a:schemeClr val="dk1"/>
                </a:solidFill>
                <a:latin typeface="Calibri"/>
                <a:ea typeface="Calibri"/>
                <a:cs typeface="Calibri"/>
                <a:sym typeface="Calibri"/>
              </a:rPr>
              <a:t>Provide assistance to parents of children served by the Title I funded school, in understanding such topics as the State academic standards, state and local academic assessments, and how to monitor a child’s progress and work with educators to improve the achievement of their children. </a:t>
            </a:r>
            <a:endParaRPr sz="1200"/>
          </a:p>
          <a:p>
            <a:pPr marL="393700" marR="0" lvl="0" indent="-241300" algn="l" rtl="0">
              <a:spcBef>
                <a:spcPts val="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g28ba8c4d7e1_0_37"/>
          <p:cNvSpPr txBox="1"/>
          <p:nvPr/>
        </p:nvSpPr>
        <p:spPr>
          <a:xfrm>
            <a:off x="962159" y="1559914"/>
            <a:ext cx="7536600" cy="956100"/>
          </a:xfrm>
          <a:prstGeom prst="rect">
            <a:avLst/>
          </a:prstGeom>
          <a:noFill/>
          <a:ln>
            <a:noFill/>
          </a:ln>
        </p:spPr>
        <p:txBody>
          <a:bodyPr spcFirstLastPara="1" wrap="square" lIns="78125" tIns="39050" rIns="78125" bIns="39050" anchor="t" anchorCtr="0">
            <a:sp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2400" b="1">
              <a:solidFill>
                <a:schemeClr val="dk1"/>
              </a:solidFill>
              <a:latin typeface="Calibri"/>
              <a:ea typeface="Calibri"/>
              <a:cs typeface="Calibri"/>
              <a:sym typeface="Calibri"/>
            </a:endParaRPr>
          </a:p>
        </p:txBody>
      </p:sp>
      <p:sp>
        <p:nvSpPr>
          <p:cNvPr id="242" name="Google Shape;242;g28ba8c4d7e1_0_37"/>
          <p:cNvSpPr txBox="1"/>
          <p:nvPr/>
        </p:nvSpPr>
        <p:spPr>
          <a:xfrm>
            <a:off x="370263" y="752855"/>
            <a:ext cx="7839600" cy="971700"/>
          </a:xfrm>
          <a:prstGeom prst="rect">
            <a:avLst/>
          </a:prstGeom>
          <a:solidFill>
            <a:schemeClr val="lt1"/>
          </a:solidFill>
          <a:ln w="9525"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78125" tIns="39050" rIns="78125" bIns="39050" anchor="t" anchorCtr="0">
            <a:spAutoFit/>
          </a:bodyPr>
          <a:lstStyle/>
          <a:p>
            <a:pPr marL="0" marR="0" lvl="0" indent="0" algn="l" rtl="0">
              <a:spcBef>
                <a:spcPts val="0"/>
              </a:spcBef>
              <a:spcAft>
                <a:spcPts val="0"/>
              </a:spcAft>
              <a:buNone/>
            </a:pPr>
            <a:r>
              <a:rPr lang="en-US" sz="3100" b="1">
                <a:solidFill>
                  <a:schemeClr val="dk1"/>
                </a:solidFill>
                <a:latin typeface="Arial Narrow"/>
                <a:ea typeface="Arial Narrow"/>
                <a:cs typeface="Arial Narrow"/>
                <a:sym typeface="Arial Narrow"/>
              </a:rPr>
              <a:t>How are Title I Part A Funds Used – </a:t>
            </a:r>
            <a:endParaRPr sz="1200"/>
          </a:p>
          <a:p>
            <a:pPr marL="0" marR="0" lvl="0" indent="0" algn="l" rtl="0">
              <a:spcBef>
                <a:spcPts val="0"/>
              </a:spcBef>
              <a:spcAft>
                <a:spcPts val="0"/>
              </a:spcAft>
              <a:buNone/>
            </a:pPr>
            <a:r>
              <a:rPr lang="en-US" sz="2700" b="1">
                <a:solidFill>
                  <a:srgbClr val="002060"/>
                </a:solidFill>
                <a:latin typeface="Calibri"/>
                <a:ea typeface="Calibri"/>
                <a:cs typeface="Calibri"/>
                <a:sym typeface="Calibri"/>
              </a:rPr>
              <a:t>Examples of Expenditures</a:t>
            </a:r>
            <a:endParaRPr sz="2700">
              <a:solidFill>
                <a:schemeClr val="dk1"/>
              </a:solidFill>
              <a:latin typeface="Calibri"/>
              <a:ea typeface="Calibri"/>
              <a:cs typeface="Calibri"/>
              <a:sym typeface="Calibri"/>
            </a:endParaRPr>
          </a:p>
        </p:txBody>
      </p:sp>
      <p:sp>
        <p:nvSpPr>
          <p:cNvPr id="243" name="Google Shape;243;g28ba8c4d7e1_0_37"/>
          <p:cNvSpPr txBox="1"/>
          <p:nvPr/>
        </p:nvSpPr>
        <p:spPr>
          <a:xfrm>
            <a:off x="260184" y="1631704"/>
            <a:ext cx="8536200" cy="3557700"/>
          </a:xfrm>
          <a:prstGeom prst="rect">
            <a:avLst/>
          </a:prstGeom>
          <a:noFill/>
          <a:ln>
            <a:noFill/>
          </a:ln>
        </p:spPr>
        <p:txBody>
          <a:bodyPr spcFirstLastPara="1" wrap="square" lIns="78125" tIns="39050" rIns="78125" bIns="39050" anchor="t" anchorCtr="0">
            <a:spAutoFit/>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Title I Part A:  District (LCAP Addendum)</a:t>
            </a:r>
            <a:endParaRPr sz="1200"/>
          </a:p>
          <a:p>
            <a:pPr marL="0" marR="0" lvl="0" indent="0" algn="l" rtl="0">
              <a:spcBef>
                <a:spcPts val="0"/>
              </a:spcBef>
              <a:spcAft>
                <a:spcPts val="0"/>
              </a:spcAft>
              <a:buNone/>
            </a:pPr>
            <a:r>
              <a:rPr lang="en-US" sz="2400">
                <a:solidFill>
                  <a:schemeClr val="dk1"/>
                </a:solidFill>
                <a:latin typeface="Calibri"/>
                <a:ea typeface="Calibri"/>
                <a:cs typeface="Calibri"/>
                <a:sym typeface="Calibri"/>
              </a:rPr>
              <a:t>Equitable services to Private Schools;  Training Specialists;  ELA and Math Support;  Priority Schools; Student Support and Health Services; Parent Resource Center, After school programs</a:t>
            </a:r>
            <a:endParaRPr sz="1200"/>
          </a:p>
          <a:p>
            <a:pPr marL="0" marR="0" lvl="0" indent="0" algn="l" rtl="0">
              <a:spcBef>
                <a:spcPts val="0"/>
              </a:spcBef>
              <a:spcAft>
                <a:spcPts val="0"/>
              </a:spcAft>
              <a:buNone/>
            </a:pPr>
            <a:endParaRPr sz="1000" b="1">
              <a:solidFill>
                <a:schemeClr val="dk1"/>
              </a:solidFill>
              <a:latin typeface="Calibri"/>
              <a:ea typeface="Calibri"/>
              <a:cs typeface="Calibri"/>
              <a:sym typeface="Calibri"/>
            </a:endParaRPr>
          </a:p>
          <a:p>
            <a:pPr marL="0" marR="0" lvl="0" indent="0" algn="l" rtl="0">
              <a:spcBef>
                <a:spcPts val="0"/>
              </a:spcBef>
              <a:spcAft>
                <a:spcPts val="0"/>
              </a:spcAft>
              <a:buNone/>
            </a:pPr>
            <a:r>
              <a:rPr lang="en-US" sz="2400" b="1">
                <a:solidFill>
                  <a:schemeClr val="dk1"/>
                </a:solidFill>
                <a:latin typeface="Calibri"/>
                <a:ea typeface="Calibri"/>
                <a:cs typeface="Calibri"/>
                <a:sym typeface="Calibri"/>
              </a:rPr>
              <a:t>Title I Part A:  School Sites – (SPSA)</a:t>
            </a:r>
            <a:endParaRPr sz="1200"/>
          </a:p>
          <a:p>
            <a:pPr marL="0" marR="0" lvl="0" indent="0" algn="l" rtl="0">
              <a:spcBef>
                <a:spcPts val="0"/>
              </a:spcBef>
              <a:spcAft>
                <a:spcPts val="0"/>
              </a:spcAft>
              <a:buNone/>
            </a:pPr>
            <a:r>
              <a:rPr lang="en-US" sz="2400">
                <a:solidFill>
                  <a:schemeClr val="dk1"/>
                </a:solidFill>
                <a:latin typeface="Calibri"/>
                <a:ea typeface="Calibri"/>
                <a:cs typeface="Calibri"/>
                <a:sym typeface="Calibri"/>
              </a:rPr>
              <a:t>Intervention; Instructional Coordinators; Resource Teachers, Instructional Aides,  Supplemental materials;  Assessment &amp; Intervention programs;  Parent Resource Centers</a:t>
            </a:r>
            <a:endParaRPr sz="2400" b="1">
              <a:solidFill>
                <a:schemeClr val="dk1"/>
              </a:solidFill>
              <a:latin typeface="Calibri"/>
              <a:ea typeface="Calibri"/>
              <a:cs typeface="Calibri"/>
              <a:sym typeface="Calibri"/>
            </a:endParaRPr>
          </a:p>
          <a:p>
            <a:pPr marL="393700" marR="0" lvl="0" indent="-241300" algn="l" rtl="0">
              <a:spcBef>
                <a:spcPts val="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g28ba8c4d7e1_0_44"/>
          <p:cNvSpPr txBox="1"/>
          <p:nvPr/>
        </p:nvSpPr>
        <p:spPr>
          <a:xfrm>
            <a:off x="585662" y="824696"/>
            <a:ext cx="8255100" cy="448200"/>
          </a:xfrm>
          <a:prstGeom prst="rect">
            <a:avLst/>
          </a:prstGeom>
          <a:solidFill>
            <a:schemeClr val="lt1"/>
          </a:solidFill>
          <a:ln w="9525"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78125" tIns="39050" rIns="78125" bIns="39050" anchor="t" anchorCtr="0">
            <a:spAutoFit/>
          </a:bodyPr>
          <a:lstStyle/>
          <a:p>
            <a:pPr marL="0" marR="0" lvl="0" indent="0" algn="l" rtl="0">
              <a:spcBef>
                <a:spcPts val="0"/>
              </a:spcBef>
              <a:spcAft>
                <a:spcPts val="0"/>
              </a:spcAft>
              <a:buNone/>
            </a:pPr>
            <a:r>
              <a:rPr lang="en-US" sz="2400" b="1">
                <a:solidFill>
                  <a:srgbClr val="002060"/>
                </a:solidFill>
                <a:latin typeface="Calibri"/>
                <a:ea typeface="Calibri"/>
                <a:cs typeface="Calibri"/>
                <a:sym typeface="Calibri"/>
              </a:rPr>
              <a:t>Title II – Supporting Effective Instruction- Assurances</a:t>
            </a:r>
            <a:endParaRPr sz="2400">
              <a:solidFill>
                <a:schemeClr val="dk1"/>
              </a:solidFill>
              <a:latin typeface="Calibri"/>
              <a:ea typeface="Calibri"/>
              <a:cs typeface="Calibri"/>
              <a:sym typeface="Calibri"/>
            </a:endParaRPr>
          </a:p>
        </p:txBody>
      </p:sp>
      <p:sp>
        <p:nvSpPr>
          <p:cNvPr id="249" name="Google Shape;249;g28ba8c4d7e1_0_44"/>
          <p:cNvSpPr txBox="1"/>
          <p:nvPr/>
        </p:nvSpPr>
        <p:spPr>
          <a:xfrm>
            <a:off x="773910" y="1667174"/>
            <a:ext cx="7878300" cy="940800"/>
          </a:xfrm>
          <a:prstGeom prst="rect">
            <a:avLst/>
          </a:prstGeom>
          <a:noFill/>
          <a:ln>
            <a:noFill/>
          </a:ln>
        </p:spPr>
        <p:txBody>
          <a:bodyPr spcFirstLastPara="1" wrap="square" lIns="78125" tIns="39050" rIns="78125" bIns="39050" anchor="t" anchorCtr="0">
            <a:spAutoFit/>
          </a:bodyPr>
          <a:lstStyle/>
          <a:p>
            <a:pPr marL="812800" marR="0" lvl="1" indent="-241300" algn="l" rtl="0">
              <a:spcBef>
                <a:spcPts val="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p:txBody>
      </p:sp>
      <p:sp>
        <p:nvSpPr>
          <p:cNvPr id="250" name="Google Shape;250;g28ba8c4d7e1_0_44"/>
          <p:cNvSpPr txBox="1"/>
          <p:nvPr/>
        </p:nvSpPr>
        <p:spPr>
          <a:xfrm>
            <a:off x="399525" y="1413896"/>
            <a:ext cx="8253000" cy="3773100"/>
          </a:xfrm>
          <a:prstGeom prst="rect">
            <a:avLst/>
          </a:prstGeom>
          <a:noFill/>
          <a:ln>
            <a:noFill/>
          </a:ln>
        </p:spPr>
        <p:txBody>
          <a:bodyPr spcFirstLastPara="1" wrap="square" lIns="78125" tIns="39050" rIns="78125" bIns="39050" anchor="t" anchorCtr="0">
            <a:spAutoFit/>
          </a:bodyPr>
          <a:lstStyle/>
          <a:p>
            <a:pPr marL="482600" marR="0" lvl="0" indent="-476250" algn="l" rtl="0">
              <a:spcBef>
                <a:spcPts val="0"/>
              </a:spcBef>
              <a:spcAft>
                <a:spcPts val="0"/>
              </a:spcAft>
              <a:buClr>
                <a:schemeClr val="dk1"/>
              </a:buClr>
              <a:buSzPts val="2700"/>
              <a:buFont typeface="Arial"/>
              <a:buChar char="•"/>
            </a:pPr>
            <a:r>
              <a:rPr lang="en-US" sz="2700">
                <a:solidFill>
                  <a:schemeClr val="dk1"/>
                </a:solidFill>
                <a:latin typeface="Calibri"/>
                <a:ea typeface="Calibri"/>
                <a:cs typeface="Calibri"/>
                <a:sym typeface="Calibri"/>
              </a:rPr>
              <a:t>The district will identify and address any inequalities that result in low-income students and minority students being taught at higher rates than other students by ineffective, inexperienced, or out-of-field teachers.</a:t>
            </a:r>
            <a:endParaRPr sz="1200"/>
          </a:p>
          <a:p>
            <a:pPr marL="482600" marR="0" lvl="0" indent="-419100" algn="l" rtl="0">
              <a:spcBef>
                <a:spcPts val="0"/>
              </a:spcBef>
              <a:spcAft>
                <a:spcPts val="0"/>
              </a:spcAft>
              <a:buClr>
                <a:schemeClr val="dk1"/>
              </a:buClr>
              <a:buSzPts val="1000"/>
              <a:buFont typeface="Arial"/>
              <a:buNone/>
            </a:pPr>
            <a:endParaRPr sz="1000">
              <a:solidFill>
                <a:schemeClr val="dk1"/>
              </a:solidFill>
              <a:latin typeface="Calibri"/>
              <a:ea typeface="Calibri"/>
              <a:cs typeface="Calibri"/>
              <a:sym typeface="Calibri"/>
            </a:endParaRPr>
          </a:p>
          <a:p>
            <a:pPr marL="482600" marR="0" lvl="0" indent="-419100" algn="l" rtl="0">
              <a:spcBef>
                <a:spcPts val="0"/>
              </a:spcBef>
              <a:spcAft>
                <a:spcPts val="0"/>
              </a:spcAft>
              <a:buClr>
                <a:schemeClr val="dk1"/>
              </a:buClr>
              <a:buSzPts val="1000"/>
              <a:buFont typeface="Arial"/>
              <a:buNone/>
            </a:pPr>
            <a:endParaRPr sz="1000">
              <a:solidFill>
                <a:schemeClr val="dk1"/>
              </a:solidFill>
              <a:latin typeface="Calibri"/>
              <a:ea typeface="Calibri"/>
              <a:cs typeface="Calibri"/>
              <a:sym typeface="Calibri"/>
            </a:endParaRPr>
          </a:p>
          <a:p>
            <a:pPr marL="482600" marR="0" lvl="0" indent="-476250" algn="l" rtl="0">
              <a:spcBef>
                <a:spcPts val="0"/>
              </a:spcBef>
              <a:spcAft>
                <a:spcPts val="0"/>
              </a:spcAft>
              <a:buClr>
                <a:schemeClr val="dk1"/>
              </a:buClr>
              <a:buSzPts val="2700"/>
              <a:buFont typeface="Arial"/>
              <a:buChar char="•"/>
            </a:pPr>
            <a:r>
              <a:rPr lang="en-US" sz="2700">
                <a:solidFill>
                  <a:schemeClr val="dk1"/>
                </a:solidFill>
                <a:latin typeface="Calibri"/>
                <a:ea typeface="Calibri"/>
                <a:cs typeface="Calibri"/>
                <a:sym typeface="Calibri"/>
              </a:rPr>
              <a:t>The district must provide plans for use of Title II funds to improve teacher and principal quality.</a:t>
            </a:r>
            <a:endParaRPr sz="1200"/>
          </a:p>
          <a:p>
            <a:pPr marL="482600" marR="0" lvl="0" indent="-292100" algn="l" rtl="0">
              <a:spcBef>
                <a:spcPts val="0"/>
              </a:spcBef>
              <a:spcAft>
                <a:spcPts val="0"/>
              </a:spcAft>
              <a:buClr>
                <a:schemeClr val="dk1"/>
              </a:buClr>
              <a:buSzPts val="3100"/>
              <a:buFont typeface="Arial"/>
              <a:buNone/>
            </a:pPr>
            <a:endParaRPr sz="310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g26dd5e89497_16_0"/>
          <p:cNvSpPr txBox="1">
            <a:spLocks noGrp="1"/>
          </p:cNvSpPr>
          <p:nvPr>
            <p:ph type="title"/>
          </p:nvPr>
        </p:nvSpPr>
        <p:spPr>
          <a:xfrm>
            <a:off x="628650" y="628650"/>
            <a:ext cx="2178300" cy="2546100"/>
          </a:xfrm>
          <a:prstGeom prst="rect">
            <a:avLst/>
          </a:prstGeom>
          <a:noFill/>
          <a:ln>
            <a:noFill/>
          </a:ln>
        </p:spPr>
        <p:txBody>
          <a:bodyPr spcFirstLastPara="1" wrap="square" lIns="0" tIns="34275" rIns="68575" bIns="34275" anchor="t" anchorCtr="0">
            <a:noAutofit/>
          </a:bodyPr>
          <a:lstStyle/>
          <a:p>
            <a:pPr marL="0" lvl="0" indent="0" algn="ctr" rtl="0">
              <a:lnSpc>
                <a:spcPct val="90000"/>
              </a:lnSpc>
              <a:spcBef>
                <a:spcPts val="0"/>
              </a:spcBef>
              <a:spcAft>
                <a:spcPts val="0"/>
              </a:spcAft>
              <a:buClr>
                <a:schemeClr val="dk1"/>
              </a:buClr>
              <a:buSzPts val="2800"/>
              <a:buFont typeface="Montserrat"/>
              <a:buNone/>
            </a:pPr>
            <a:r>
              <a:rPr lang="en-US" sz="4000"/>
              <a:t>BREAK:  10 Minutes</a:t>
            </a:r>
            <a:endParaRPr sz="4000"/>
          </a:p>
        </p:txBody>
      </p:sp>
      <p:sp>
        <p:nvSpPr>
          <p:cNvPr id="257" name="Google Shape;257;g26dd5e89497_16_0"/>
          <p:cNvSpPr txBox="1"/>
          <p:nvPr/>
        </p:nvSpPr>
        <p:spPr>
          <a:xfrm>
            <a:off x="8515350" y="4614576"/>
            <a:ext cx="628800" cy="161700"/>
          </a:xfrm>
          <a:prstGeom prst="rect">
            <a:avLst/>
          </a:prstGeom>
          <a:no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Clr>
                <a:srgbClr val="000000"/>
              </a:buClr>
              <a:buSzPts val="1100"/>
              <a:buFont typeface="Arial"/>
              <a:buNone/>
            </a:pPr>
            <a:fld id="{00000000-1234-1234-1234-123412341234}" type="slidenum">
              <a:rPr lang="en-US" sz="1100" b="0" i="0" u="none" strike="noStrike" cap="none">
                <a:solidFill>
                  <a:srgbClr val="94BC56"/>
                </a:solidFill>
                <a:latin typeface="Arial"/>
                <a:ea typeface="Arial"/>
                <a:cs typeface="Arial"/>
                <a:sym typeface="Arial"/>
              </a:rPr>
              <a:t>19</a:t>
            </a:fld>
            <a:endParaRPr sz="1100" b="0" i="0" u="none" strike="noStrike" cap="none">
              <a:solidFill>
                <a:srgbClr val="94BC56"/>
              </a:solidFill>
              <a:latin typeface="Arial"/>
              <a:ea typeface="Arial"/>
              <a:cs typeface="Arial"/>
              <a:sym typeface="Arial"/>
            </a:endParaRPr>
          </a:p>
        </p:txBody>
      </p:sp>
      <p:pic>
        <p:nvPicPr>
          <p:cNvPr id="258" name="Google Shape;258;g26dd5e89497_16_0"/>
          <p:cNvPicPr preferRelativeResize="0"/>
          <p:nvPr/>
        </p:nvPicPr>
        <p:blipFill rotWithShape="1">
          <a:blip r:embed="rId3">
            <a:alphaModFix/>
          </a:blip>
          <a:srcRect/>
          <a:stretch/>
        </p:blipFill>
        <p:spPr>
          <a:xfrm>
            <a:off x="4498575" y="373937"/>
            <a:ext cx="4540925" cy="44870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26dd5e89497_1_121"/>
          <p:cNvSpPr/>
          <p:nvPr/>
        </p:nvSpPr>
        <p:spPr>
          <a:xfrm>
            <a:off x="628649" y="685790"/>
            <a:ext cx="7886701" cy="371485"/>
          </a:xfrm>
          <a:prstGeom prst="rect">
            <a:avLst/>
          </a:prstGeom>
          <a:noFill/>
          <a:ln>
            <a:noFill/>
          </a:ln>
        </p:spPr>
        <p:txBody>
          <a:bodyPr spcFirstLastPara="1" wrap="square" lIns="0" tIns="34275" rIns="68575" bIns="34275" anchor="t" anchorCtr="0">
            <a:noAutofit/>
          </a:bodyPr>
          <a:lstStyle/>
          <a:p>
            <a:pPr marL="12700" marR="1397000" lvl="0" indent="0" algn="l" rtl="0">
              <a:lnSpc>
                <a:spcPct val="93300"/>
              </a:lnSpc>
              <a:spcBef>
                <a:spcPts val="0"/>
              </a:spcBef>
              <a:spcAft>
                <a:spcPts val="0"/>
              </a:spcAft>
              <a:buClr>
                <a:srgbClr val="000000"/>
              </a:buClr>
              <a:buSzPts val="2400"/>
              <a:buFont typeface="Arial"/>
              <a:buNone/>
            </a:pPr>
            <a:r>
              <a:rPr lang="en-US" sz="2400" b="1" i="0" u="none" strike="noStrike" cap="none">
                <a:solidFill>
                  <a:schemeClr val="lt1"/>
                </a:solidFill>
                <a:latin typeface="Montserrat"/>
                <a:ea typeface="Montserrat"/>
                <a:cs typeface="Montserrat"/>
                <a:sym typeface="Montserrat"/>
              </a:rPr>
              <a:t>Every system is perfectly designed to get the results it gets</a:t>
            </a:r>
            <a:endParaRPr sz="2400" b="1" i="0" u="none" strike="noStrike" cap="none">
              <a:solidFill>
                <a:schemeClr val="lt1"/>
              </a:solidFill>
              <a:latin typeface="Montserrat"/>
              <a:ea typeface="Montserrat"/>
              <a:cs typeface="Montserrat"/>
              <a:sym typeface="Montserrat"/>
            </a:endParaRPr>
          </a:p>
        </p:txBody>
      </p:sp>
      <p:sp>
        <p:nvSpPr>
          <p:cNvPr id="142" name="Google Shape;142;g26dd5e89497_1_121"/>
          <p:cNvSpPr txBox="1"/>
          <p:nvPr/>
        </p:nvSpPr>
        <p:spPr>
          <a:xfrm>
            <a:off x="628649" y="1731645"/>
            <a:ext cx="2846071" cy="1454244"/>
          </a:xfrm>
          <a:prstGeom prst="rect">
            <a:avLst/>
          </a:prstGeom>
          <a:noFill/>
          <a:ln>
            <a:noFill/>
          </a:ln>
        </p:spPr>
        <p:txBody>
          <a:bodyPr spcFirstLastPara="1" wrap="square" lIns="0" tIns="34275" rIns="68575" bIns="34275" anchor="t" anchorCtr="0">
            <a:noAutofit/>
          </a:bodyPr>
          <a:lstStyle/>
          <a:p>
            <a:pPr marL="0" marR="0" lvl="0" indent="0" algn="l" rtl="0">
              <a:lnSpc>
                <a:spcPct val="100000"/>
              </a:lnSpc>
              <a:spcBef>
                <a:spcPts val="0"/>
              </a:spcBef>
              <a:spcAft>
                <a:spcPts val="0"/>
              </a:spcAft>
              <a:buClr>
                <a:schemeClr val="dk1"/>
              </a:buClr>
              <a:buSzPts val="1500"/>
              <a:buFont typeface="Arial"/>
              <a:buNone/>
            </a:pPr>
            <a:r>
              <a:rPr lang="en-US" sz="2100" b="0" i="0" u="none" strike="noStrike" cap="none">
                <a:solidFill>
                  <a:schemeClr val="lt1"/>
                </a:solidFill>
                <a:latin typeface="Montserrat"/>
                <a:ea typeface="Montserrat"/>
                <a:cs typeface="Montserrat"/>
                <a:sym typeface="Montserrat"/>
              </a:rPr>
              <a:t>SCUSD Core Value</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800"/>
              </a:spcBef>
              <a:spcAft>
                <a:spcPts val="800"/>
              </a:spcAft>
              <a:buClr>
                <a:srgbClr val="000000"/>
              </a:buClr>
              <a:buSzPts val="1500"/>
              <a:buFont typeface="Arial"/>
              <a:buNone/>
            </a:pPr>
            <a:r>
              <a:rPr lang="en-US" sz="1400" b="0" i="0" u="none" strike="noStrike" cap="none">
                <a:solidFill>
                  <a:schemeClr val="lt1"/>
                </a:solidFill>
                <a:latin typeface="Montserrat"/>
                <a:ea typeface="Montserrat"/>
                <a:cs typeface="Montserrat"/>
                <a:sym typeface="Montserrat"/>
              </a:rPr>
              <a:t>We recognize that our system is inequitable by design and we vigilantly work to confront and interrupt inequities that exist to level the playing field and provide opportunities for everyone to learn, grow and reach their greatness.</a:t>
            </a:r>
            <a:endParaRPr sz="1100" b="0" i="0" u="none" strike="noStrike" cap="none">
              <a:solidFill>
                <a:srgbClr val="000000"/>
              </a:solidFill>
              <a:latin typeface="Arial"/>
              <a:ea typeface="Arial"/>
              <a:cs typeface="Arial"/>
              <a:sym typeface="Arial"/>
            </a:endParaRPr>
          </a:p>
        </p:txBody>
      </p:sp>
      <p:sp>
        <p:nvSpPr>
          <p:cNvPr id="143" name="Google Shape;143;g26dd5e89497_1_121"/>
          <p:cNvSpPr txBox="1"/>
          <p:nvPr/>
        </p:nvSpPr>
        <p:spPr>
          <a:xfrm>
            <a:off x="4578857" y="1731645"/>
            <a:ext cx="3312415" cy="1454244"/>
          </a:xfrm>
          <a:prstGeom prst="rect">
            <a:avLst/>
          </a:prstGeom>
          <a:noFill/>
          <a:ln>
            <a:noFill/>
          </a:ln>
        </p:spPr>
        <p:txBody>
          <a:bodyPr spcFirstLastPara="1" wrap="square" lIns="0" tIns="34275" rIns="68575" bIns="34275" anchor="t" anchorCtr="0">
            <a:noAutofit/>
          </a:bodyPr>
          <a:lstStyle/>
          <a:p>
            <a:pPr marL="0" marR="0" lvl="0" indent="0" algn="l" rtl="0">
              <a:lnSpc>
                <a:spcPct val="100000"/>
              </a:lnSpc>
              <a:spcBef>
                <a:spcPts val="0"/>
              </a:spcBef>
              <a:spcAft>
                <a:spcPts val="0"/>
              </a:spcAft>
              <a:buClr>
                <a:schemeClr val="dk1"/>
              </a:buClr>
              <a:buSzPts val="1500"/>
              <a:buFont typeface="Arial"/>
              <a:buNone/>
            </a:pPr>
            <a:r>
              <a:rPr lang="en-US" sz="2100" b="0" i="0" u="none" strike="noStrike" cap="none">
                <a:solidFill>
                  <a:schemeClr val="lt1"/>
                </a:solidFill>
                <a:latin typeface="Montserrat"/>
                <a:ea typeface="Montserrat"/>
                <a:cs typeface="Montserrat"/>
                <a:sym typeface="Montserrat"/>
              </a:rPr>
              <a:t>SCUSD GUIDING PRINCIPLE</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500"/>
              <a:buFont typeface="Arial"/>
              <a:buNone/>
            </a:pPr>
            <a:r>
              <a:rPr lang="en-US" sz="1400" b="0" i="0" u="none" strike="noStrike" cap="none">
                <a:solidFill>
                  <a:schemeClr val="lt1"/>
                </a:solidFill>
                <a:latin typeface="Montserrat"/>
                <a:ea typeface="Montserrat"/>
                <a:cs typeface="Montserrat"/>
                <a:sym typeface="Montserrat"/>
              </a:rPr>
              <a:t>All students are given </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r>
              <a:rPr lang="en-US" sz="1400" b="0" i="0" u="none" strike="noStrike" cap="none">
                <a:solidFill>
                  <a:schemeClr val="lt1"/>
                </a:solidFill>
                <a:latin typeface="Montserrat"/>
                <a:ea typeface="Montserrat"/>
                <a:cs typeface="Montserrat"/>
                <a:sym typeface="Montserrat"/>
              </a:rPr>
              <a:t>an equal opportunity to graduate </a:t>
            </a:r>
            <a:br>
              <a:rPr lang="en-US" sz="1400" b="0" i="0" u="none" strike="noStrike" cap="none">
                <a:solidFill>
                  <a:schemeClr val="lt1"/>
                </a:solidFill>
                <a:latin typeface="Montserrat"/>
                <a:ea typeface="Montserrat"/>
                <a:cs typeface="Montserrat"/>
                <a:sym typeface="Montserrat"/>
              </a:rPr>
            </a:br>
            <a:r>
              <a:rPr lang="en-US" sz="1400" b="0" i="0" u="none" strike="noStrike" cap="none">
                <a:solidFill>
                  <a:schemeClr val="lt1"/>
                </a:solidFill>
                <a:latin typeface="Montserrat"/>
                <a:ea typeface="Montserrat"/>
                <a:cs typeface="Montserrat"/>
                <a:sym typeface="Montserrat"/>
              </a:rPr>
              <a:t>with the greatest number of postsecondary choices </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r>
              <a:rPr lang="en-US" sz="1400" b="0" i="0" u="none" strike="noStrike" cap="none">
                <a:solidFill>
                  <a:schemeClr val="lt1"/>
                </a:solidFill>
                <a:latin typeface="Montserrat"/>
                <a:ea typeface="Montserrat"/>
                <a:cs typeface="Montserrat"/>
                <a:sym typeface="Montserrat"/>
              </a:rPr>
              <a:t>from the widest array of options</a:t>
            </a:r>
            <a:endParaRPr sz="1100" b="0" i="0" u="none" strike="noStrike" cap="none">
              <a:solidFill>
                <a:srgbClr val="000000"/>
              </a:solidFill>
              <a:latin typeface="Arial"/>
              <a:ea typeface="Arial"/>
              <a:cs typeface="Arial"/>
              <a:sym typeface="Arial"/>
            </a:endParaRPr>
          </a:p>
        </p:txBody>
      </p:sp>
      <p:sp>
        <p:nvSpPr>
          <p:cNvPr id="144" name="Google Shape;144;g26dd5e89497_1_121"/>
          <p:cNvSpPr txBox="1"/>
          <p:nvPr/>
        </p:nvSpPr>
        <p:spPr>
          <a:xfrm>
            <a:off x="628650" y="-673954"/>
            <a:ext cx="7886700" cy="600075"/>
          </a:xfrm>
          <a:prstGeom prst="rect">
            <a:avLst/>
          </a:prstGeom>
          <a:noFill/>
          <a:ln>
            <a:noFill/>
          </a:ln>
        </p:spPr>
        <p:txBody>
          <a:bodyPr spcFirstLastPara="1" wrap="square" lIns="0" tIns="34275" rIns="68575" bIns="34275" anchor="ctr" anchorCtr="0">
            <a:noAutofit/>
          </a:bodyPr>
          <a:lstStyle/>
          <a:p>
            <a:pPr marL="0" marR="0" lvl="0" indent="0" algn="l" rtl="0">
              <a:lnSpc>
                <a:spcPct val="90000"/>
              </a:lnSpc>
              <a:spcBef>
                <a:spcPts val="0"/>
              </a:spcBef>
              <a:spcAft>
                <a:spcPts val="0"/>
              </a:spcAft>
              <a:buClr>
                <a:schemeClr val="dk1"/>
              </a:buClr>
              <a:buSzPts val="2800"/>
              <a:buFont typeface="Montserrat"/>
              <a:buNone/>
            </a:pPr>
            <a:r>
              <a:rPr lang="en-US" sz="3300" b="1" i="0" u="none" strike="noStrike" cap="none">
                <a:solidFill>
                  <a:srgbClr val="94BC56"/>
                </a:solidFill>
                <a:latin typeface="Montserrat"/>
                <a:ea typeface="Montserrat"/>
                <a:cs typeface="Montserrat"/>
                <a:sym typeface="Montserrat"/>
              </a:rPr>
              <a:t>Big bold statement slide</a:t>
            </a:r>
            <a:endParaRPr sz="11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3">
                                            <p:txEl>
                                              <p:pRg st="0" end="0"/>
                                            </p:txEl>
                                          </p:spTgt>
                                        </p:tgtEl>
                                        <p:attrNameLst>
                                          <p:attrName>style.visibility</p:attrName>
                                        </p:attrNameLst>
                                      </p:cBhvr>
                                      <p:to>
                                        <p:strVal val="visible"/>
                                      </p:to>
                                    </p:set>
                                    <p:anim calcmode="lin" valueType="num">
                                      <p:cBhvr additive="base">
                                        <p:cTn id="7" dur="500"/>
                                        <p:tgtEl>
                                          <p:spTgt spid="14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43">
                                            <p:txEl>
                                              <p:pRg st="1" end="1"/>
                                            </p:txEl>
                                          </p:spTgt>
                                        </p:tgtEl>
                                        <p:attrNameLst>
                                          <p:attrName>style.visibility</p:attrName>
                                        </p:attrNameLst>
                                      </p:cBhvr>
                                      <p:to>
                                        <p:strVal val="visible"/>
                                      </p:to>
                                    </p:set>
                                    <p:anim calcmode="lin" valueType="num">
                                      <p:cBhvr additive="base">
                                        <p:cTn id="12" dur="500"/>
                                        <p:tgtEl>
                                          <p:spTgt spid="14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43">
                                            <p:txEl>
                                              <p:pRg st="2" end="2"/>
                                            </p:txEl>
                                          </p:spTgt>
                                        </p:tgtEl>
                                        <p:attrNameLst>
                                          <p:attrName>style.visibility</p:attrName>
                                        </p:attrNameLst>
                                      </p:cBhvr>
                                      <p:to>
                                        <p:strVal val="visible"/>
                                      </p:to>
                                    </p:set>
                                    <p:anim calcmode="lin" valueType="num">
                                      <p:cBhvr additive="base">
                                        <p:cTn id="17" dur="500"/>
                                        <p:tgtEl>
                                          <p:spTgt spid="14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43">
                                            <p:txEl>
                                              <p:pRg st="3" end="3"/>
                                            </p:txEl>
                                          </p:spTgt>
                                        </p:tgtEl>
                                        <p:attrNameLst>
                                          <p:attrName>style.visibility</p:attrName>
                                        </p:attrNameLst>
                                      </p:cBhvr>
                                      <p:to>
                                        <p:strVal val="visible"/>
                                      </p:to>
                                    </p:set>
                                    <p:anim calcmode="lin" valueType="num">
                                      <p:cBhvr additive="base">
                                        <p:cTn id="22" dur="500"/>
                                        <p:tgtEl>
                                          <p:spTgt spid="14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pic>
        <p:nvPicPr>
          <p:cNvPr id="263" name="Google Shape;263;g28ba8c4d7e1_1_206"/>
          <p:cNvPicPr preferRelativeResize="0"/>
          <p:nvPr/>
        </p:nvPicPr>
        <p:blipFill>
          <a:blip r:embed="rId3">
            <a:alphaModFix/>
          </a:blip>
          <a:stretch>
            <a:fillRect/>
          </a:stretch>
        </p:blipFill>
        <p:spPr>
          <a:xfrm>
            <a:off x="1806800" y="621175"/>
            <a:ext cx="5791850" cy="38458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g288988ce707_0_1"/>
          <p:cNvSpPr txBox="1"/>
          <p:nvPr/>
        </p:nvSpPr>
        <p:spPr>
          <a:xfrm>
            <a:off x="1497150" y="1594875"/>
            <a:ext cx="6149700" cy="763500"/>
          </a:xfrm>
          <a:prstGeom prst="rect">
            <a:avLst/>
          </a:prstGeom>
          <a:noFill/>
          <a:ln>
            <a:noFill/>
          </a:ln>
        </p:spPr>
        <p:txBody>
          <a:bodyPr spcFirstLastPara="1" wrap="square" lIns="91425" tIns="91425" rIns="91425" bIns="91425" anchor="t" anchorCtr="0">
            <a:spAutoFit/>
          </a:bodyPr>
          <a:lstStyle/>
          <a:p>
            <a:pPr marL="0" marR="0" lvl="0" indent="0" algn="ctr" rtl="0">
              <a:lnSpc>
                <a:spcPct val="80000"/>
              </a:lnSpc>
              <a:spcBef>
                <a:spcPts val="800"/>
              </a:spcBef>
              <a:spcAft>
                <a:spcPts val="0"/>
              </a:spcAft>
              <a:buClr>
                <a:srgbClr val="000000"/>
              </a:buClr>
              <a:buSzPts val="4700"/>
              <a:buFont typeface="Arial"/>
              <a:buNone/>
            </a:pPr>
            <a:r>
              <a:rPr lang="en-US" sz="4700" b="1">
                <a:solidFill>
                  <a:schemeClr val="lt1"/>
                </a:solidFill>
                <a:latin typeface="Bree Serif"/>
                <a:ea typeface="Bree Serif"/>
                <a:cs typeface="Bree Serif"/>
                <a:sym typeface="Bree Serif"/>
              </a:rPr>
              <a:t>NEEDS ASSESSMENT</a:t>
            </a:r>
            <a:endParaRPr sz="4700" b="1" i="0" u="none" strike="noStrike" cap="none">
              <a:solidFill>
                <a:schemeClr val="lt1"/>
              </a:solidFill>
              <a:latin typeface="Bree Serif"/>
              <a:ea typeface="Bree Serif"/>
              <a:cs typeface="Bree Serif"/>
              <a:sym typeface="Bree Serif"/>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g27c21b00d7b_0_7"/>
          <p:cNvSpPr txBox="1">
            <a:spLocks noGrp="1"/>
          </p:cNvSpPr>
          <p:nvPr>
            <p:ph type="title"/>
          </p:nvPr>
        </p:nvSpPr>
        <p:spPr>
          <a:xfrm>
            <a:off x="628650" y="628650"/>
            <a:ext cx="7886700" cy="4287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1400"/>
              <a:buNone/>
            </a:pPr>
            <a:r>
              <a:rPr lang="en-US" sz="2400"/>
              <a:t>Needs Assessment Survey 2023-2024</a:t>
            </a:r>
            <a:endParaRPr sz="2400"/>
          </a:p>
        </p:txBody>
      </p:sp>
      <p:sp>
        <p:nvSpPr>
          <p:cNvPr id="274" name="Google Shape;274;g27c21b00d7b_0_7"/>
          <p:cNvSpPr txBox="1">
            <a:spLocks noGrp="1"/>
          </p:cNvSpPr>
          <p:nvPr>
            <p:ph type="body" idx="1"/>
          </p:nvPr>
        </p:nvSpPr>
        <p:spPr>
          <a:xfrm>
            <a:off x="628650" y="1230406"/>
            <a:ext cx="7886700" cy="32844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800"/>
              </a:spcBef>
              <a:spcAft>
                <a:spcPts val="0"/>
              </a:spcAft>
              <a:buSzPts val="1400"/>
              <a:buNone/>
            </a:pPr>
            <a:endParaRPr sz="1800" b="1"/>
          </a:p>
          <a:p>
            <a:pPr marL="0" lvl="0" indent="0" algn="l" rtl="0">
              <a:lnSpc>
                <a:spcPct val="90000"/>
              </a:lnSpc>
              <a:spcBef>
                <a:spcPts val="800"/>
              </a:spcBef>
              <a:spcAft>
                <a:spcPts val="0"/>
              </a:spcAft>
              <a:buSzPts val="1400"/>
              <a:buNone/>
            </a:pPr>
            <a:r>
              <a:rPr lang="en-US" sz="1800" b="1"/>
              <a:t>Please choose 5 topics you would like to have in our next DELAC Meeting.</a:t>
            </a:r>
            <a:endParaRPr sz="1800" b="1"/>
          </a:p>
          <a:p>
            <a:pPr marL="0" lvl="0" indent="0" algn="l" rtl="0">
              <a:lnSpc>
                <a:spcPct val="90000"/>
              </a:lnSpc>
              <a:spcBef>
                <a:spcPts val="800"/>
              </a:spcBef>
              <a:spcAft>
                <a:spcPts val="0"/>
              </a:spcAft>
              <a:buSzPts val="1400"/>
              <a:buNone/>
            </a:pPr>
            <a:endParaRPr/>
          </a:p>
        </p:txBody>
      </p:sp>
      <p:pic>
        <p:nvPicPr>
          <p:cNvPr id="275" name="Google Shape;275;g27c21b00d7b_0_7"/>
          <p:cNvPicPr preferRelativeResize="0"/>
          <p:nvPr/>
        </p:nvPicPr>
        <p:blipFill>
          <a:blip r:embed="rId3">
            <a:alphaModFix/>
          </a:blip>
          <a:stretch>
            <a:fillRect/>
          </a:stretch>
        </p:blipFill>
        <p:spPr>
          <a:xfrm>
            <a:off x="3513300" y="2457000"/>
            <a:ext cx="2057801" cy="205780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g288988ce707_0_5"/>
          <p:cNvSpPr txBox="1"/>
          <p:nvPr/>
        </p:nvSpPr>
        <p:spPr>
          <a:xfrm>
            <a:off x="1497150" y="1594875"/>
            <a:ext cx="6149700" cy="1342200"/>
          </a:xfrm>
          <a:prstGeom prst="rect">
            <a:avLst/>
          </a:prstGeom>
          <a:noFill/>
          <a:ln>
            <a:noFill/>
          </a:ln>
        </p:spPr>
        <p:txBody>
          <a:bodyPr spcFirstLastPara="1" wrap="square" lIns="91425" tIns="91425" rIns="91425" bIns="91425" anchor="t" anchorCtr="0">
            <a:spAutoFit/>
          </a:bodyPr>
          <a:lstStyle/>
          <a:p>
            <a:pPr marL="0" marR="0" lvl="0" indent="0" algn="ctr" rtl="0">
              <a:lnSpc>
                <a:spcPct val="80000"/>
              </a:lnSpc>
              <a:spcBef>
                <a:spcPts val="800"/>
              </a:spcBef>
              <a:spcAft>
                <a:spcPts val="0"/>
              </a:spcAft>
              <a:buClr>
                <a:srgbClr val="000000"/>
              </a:buClr>
              <a:buSzPts val="4700"/>
              <a:buFont typeface="Arial"/>
              <a:buNone/>
            </a:pPr>
            <a:r>
              <a:rPr lang="en-US" sz="4700" b="1">
                <a:solidFill>
                  <a:schemeClr val="lt1"/>
                </a:solidFill>
                <a:latin typeface="Bree Serif"/>
                <a:ea typeface="Bree Serif"/>
                <a:cs typeface="Bree Serif"/>
                <a:sym typeface="Bree Serif"/>
              </a:rPr>
              <a:t>OFFICER NOMINATIONS</a:t>
            </a:r>
            <a:endParaRPr sz="4700" b="1" i="0" u="none" strike="noStrike" cap="none">
              <a:solidFill>
                <a:schemeClr val="lt1"/>
              </a:solidFill>
              <a:latin typeface="Bree Serif"/>
              <a:ea typeface="Bree Serif"/>
              <a:cs typeface="Bree Serif"/>
              <a:sym typeface="Bree Serif"/>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g27c21b00d7b_0_12"/>
          <p:cNvSpPr txBox="1">
            <a:spLocks noGrp="1"/>
          </p:cNvSpPr>
          <p:nvPr>
            <p:ph type="title"/>
          </p:nvPr>
        </p:nvSpPr>
        <p:spPr>
          <a:xfrm>
            <a:off x="569350" y="287725"/>
            <a:ext cx="7886700" cy="428700"/>
          </a:xfrm>
          <a:prstGeom prst="rect">
            <a:avLst/>
          </a:prstGeom>
          <a:noFill/>
          <a:ln>
            <a:noFill/>
          </a:ln>
        </p:spPr>
        <p:txBody>
          <a:bodyPr spcFirstLastPara="1" wrap="square" lIns="68575" tIns="34275" rIns="68575" bIns="34275" anchor="t" anchorCtr="0">
            <a:noAutofit/>
          </a:bodyPr>
          <a:lstStyle/>
          <a:p>
            <a:pPr marL="0" lvl="0" indent="0" algn="ctr" rtl="0">
              <a:lnSpc>
                <a:spcPct val="100000"/>
              </a:lnSpc>
              <a:spcBef>
                <a:spcPts val="0"/>
              </a:spcBef>
              <a:spcAft>
                <a:spcPts val="0"/>
              </a:spcAft>
              <a:buSzPts val="1400"/>
              <a:buNone/>
            </a:pPr>
            <a:r>
              <a:rPr lang="en-US" sz="2400" u="sng">
                <a:solidFill>
                  <a:schemeClr val="hlink"/>
                </a:solidFill>
                <a:hlinkClick r:id="rId3"/>
              </a:rPr>
              <a:t>Officer</a:t>
            </a:r>
            <a:r>
              <a:rPr lang="en-US" sz="2400" u="sng">
                <a:solidFill>
                  <a:schemeClr val="hlink"/>
                </a:solidFill>
                <a:hlinkClick r:id="rId3"/>
              </a:rPr>
              <a:t> Nominations</a:t>
            </a:r>
            <a:r>
              <a:rPr lang="en-US" sz="2400"/>
              <a:t> </a:t>
            </a:r>
            <a:endParaRPr sz="2400"/>
          </a:p>
        </p:txBody>
      </p:sp>
      <p:sp>
        <p:nvSpPr>
          <p:cNvPr id="286" name="Google Shape;286;g27c21b00d7b_0_12"/>
          <p:cNvSpPr txBox="1">
            <a:spLocks noGrp="1"/>
          </p:cNvSpPr>
          <p:nvPr>
            <p:ph type="body" idx="1"/>
          </p:nvPr>
        </p:nvSpPr>
        <p:spPr>
          <a:xfrm>
            <a:off x="628650" y="755950"/>
            <a:ext cx="7886700" cy="4017000"/>
          </a:xfrm>
          <a:prstGeom prst="rect">
            <a:avLst/>
          </a:prstGeom>
          <a:noFill/>
          <a:ln>
            <a:noFill/>
          </a:ln>
        </p:spPr>
        <p:txBody>
          <a:bodyPr spcFirstLastPara="1" wrap="square" lIns="68575" tIns="34275" rIns="68575" bIns="34275" anchor="t" anchorCtr="0">
            <a:normAutofit fontScale="77500" lnSpcReduction="20000"/>
          </a:bodyPr>
          <a:lstStyle/>
          <a:p>
            <a:pPr marL="0" lvl="0" indent="0" algn="ctr" rtl="0">
              <a:lnSpc>
                <a:spcPct val="100000"/>
              </a:lnSpc>
              <a:spcBef>
                <a:spcPts val="0"/>
              </a:spcBef>
              <a:spcAft>
                <a:spcPts val="0"/>
              </a:spcAft>
              <a:buNone/>
            </a:pPr>
            <a:endParaRPr sz="1400" b="1">
              <a:solidFill>
                <a:srgbClr val="000000"/>
              </a:solidFill>
              <a:latin typeface="Times New Roman"/>
              <a:ea typeface="Times New Roman"/>
              <a:cs typeface="Times New Roman"/>
              <a:sym typeface="Times New Roman"/>
            </a:endParaRPr>
          </a:p>
          <a:p>
            <a:pPr marL="0" lvl="0" indent="0" algn="ctr" rtl="0">
              <a:lnSpc>
                <a:spcPct val="100000"/>
              </a:lnSpc>
              <a:spcBef>
                <a:spcPts val="0"/>
              </a:spcBef>
              <a:spcAft>
                <a:spcPts val="0"/>
              </a:spcAft>
              <a:buNone/>
            </a:pPr>
            <a:r>
              <a:rPr lang="en-US" sz="1985" b="1">
                <a:solidFill>
                  <a:srgbClr val="000000"/>
                </a:solidFill>
                <a:latin typeface="Times New Roman"/>
                <a:ea typeface="Times New Roman"/>
                <a:cs typeface="Times New Roman"/>
                <a:sym typeface="Times New Roman"/>
              </a:rPr>
              <a:t>DISTRICT ENGLISH LEARNER ADVISORY COMMITTEE (DELAC)</a:t>
            </a:r>
            <a:endParaRPr sz="1985" b="1">
              <a:solidFill>
                <a:srgbClr val="000000"/>
              </a:solidFill>
              <a:latin typeface="Times New Roman"/>
              <a:ea typeface="Times New Roman"/>
              <a:cs typeface="Times New Roman"/>
              <a:sym typeface="Times New Roman"/>
            </a:endParaRPr>
          </a:p>
          <a:p>
            <a:pPr marL="0" lvl="0" indent="0" algn="l" rtl="0">
              <a:lnSpc>
                <a:spcPct val="100000"/>
              </a:lnSpc>
              <a:spcBef>
                <a:spcPts val="0"/>
              </a:spcBef>
              <a:spcAft>
                <a:spcPts val="0"/>
              </a:spcAft>
              <a:buNone/>
            </a:pPr>
            <a:endParaRPr sz="1985">
              <a:solidFill>
                <a:srgbClr val="000000"/>
              </a:solidFill>
              <a:latin typeface="Times New Roman"/>
              <a:ea typeface="Times New Roman"/>
              <a:cs typeface="Times New Roman"/>
              <a:sym typeface="Times New Roman"/>
            </a:endParaRPr>
          </a:p>
          <a:p>
            <a:pPr marL="0" lvl="0" indent="0" algn="ctr" rtl="0">
              <a:lnSpc>
                <a:spcPct val="100000"/>
              </a:lnSpc>
              <a:spcBef>
                <a:spcPts val="0"/>
              </a:spcBef>
              <a:spcAft>
                <a:spcPts val="0"/>
              </a:spcAft>
              <a:buNone/>
            </a:pPr>
            <a:r>
              <a:rPr lang="en-US" sz="1985" b="1">
                <a:solidFill>
                  <a:srgbClr val="000000"/>
                </a:solidFill>
                <a:latin typeface="Times New Roman"/>
                <a:ea typeface="Times New Roman"/>
                <a:cs typeface="Times New Roman"/>
                <a:sym typeface="Times New Roman"/>
              </a:rPr>
              <a:t>RESPONSIBILITIES/DUTIES OF THE DELAC</a:t>
            </a:r>
            <a:endParaRPr sz="1985" b="1">
              <a:solidFill>
                <a:srgbClr val="000000"/>
              </a:solidFill>
              <a:latin typeface="Times New Roman"/>
              <a:ea typeface="Times New Roman"/>
              <a:cs typeface="Times New Roman"/>
              <a:sym typeface="Times New Roman"/>
            </a:endParaRPr>
          </a:p>
          <a:p>
            <a:pPr marL="0" lvl="0" indent="0" algn="l" rtl="0">
              <a:lnSpc>
                <a:spcPct val="100000"/>
              </a:lnSpc>
              <a:spcBef>
                <a:spcPts val="0"/>
              </a:spcBef>
              <a:spcAft>
                <a:spcPts val="0"/>
              </a:spcAft>
              <a:buNone/>
            </a:pPr>
            <a:endParaRPr sz="1200">
              <a:solidFill>
                <a:srgbClr val="000000"/>
              </a:solidFill>
              <a:latin typeface="Times New Roman"/>
              <a:ea typeface="Times New Roman"/>
              <a:cs typeface="Times New Roman"/>
              <a:sym typeface="Times New Roman"/>
            </a:endParaRPr>
          </a:p>
          <a:p>
            <a:pPr marL="676275" marR="431800" lvl="0" indent="-299760" algn="l" rtl="0">
              <a:lnSpc>
                <a:spcPct val="150000"/>
              </a:lnSpc>
              <a:spcBef>
                <a:spcPts val="600"/>
              </a:spcBef>
              <a:spcAft>
                <a:spcPts val="0"/>
              </a:spcAft>
              <a:buClr>
                <a:srgbClr val="000000"/>
              </a:buClr>
              <a:buSzPct val="100000"/>
              <a:buFont typeface="Times New Roman"/>
              <a:buChar char="▪"/>
            </a:pPr>
            <a:r>
              <a:rPr lang="en-US" sz="1600">
                <a:solidFill>
                  <a:srgbClr val="000000"/>
                </a:solidFill>
                <a:latin typeface="Times New Roman"/>
                <a:ea typeface="Times New Roman"/>
                <a:cs typeface="Times New Roman"/>
                <a:sym typeface="Times New Roman"/>
              </a:rPr>
              <a:t>Advice and assistance in developing a </a:t>
            </a:r>
            <a:r>
              <a:rPr lang="en-US" sz="1600" u="sng">
                <a:solidFill>
                  <a:srgbClr val="000000"/>
                </a:solidFill>
                <a:latin typeface="Times New Roman"/>
                <a:ea typeface="Times New Roman"/>
                <a:cs typeface="Times New Roman"/>
                <a:sym typeface="Times New Roman"/>
              </a:rPr>
              <a:t>district master plan for educational programs </a:t>
            </a:r>
            <a:r>
              <a:rPr lang="en-US" sz="1600">
                <a:solidFill>
                  <a:srgbClr val="000000"/>
                </a:solidFill>
                <a:latin typeface="Times New Roman"/>
                <a:ea typeface="Times New Roman"/>
                <a:cs typeface="Times New Roman"/>
                <a:sym typeface="Times New Roman"/>
              </a:rPr>
              <a:t>and services for ELs considering the Single Plan for Student Achievement. (5 </a:t>
            </a:r>
            <a:r>
              <a:rPr lang="en-US" sz="1600" i="1">
                <a:solidFill>
                  <a:srgbClr val="000000"/>
                </a:solidFill>
                <a:latin typeface="Times New Roman"/>
                <a:ea typeface="Times New Roman"/>
                <a:cs typeface="Times New Roman"/>
                <a:sym typeface="Times New Roman"/>
              </a:rPr>
              <a:t>CCR </a:t>
            </a:r>
            <a:r>
              <a:rPr lang="en-US" sz="1600">
                <a:solidFill>
                  <a:srgbClr val="000000"/>
                </a:solidFill>
                <a:latin typeface="Times New Roman"/>
                <a:ea typeface="Times New Roman"/>
                <a:cs typeface="Times New Roman"/>
                <a:sym typeface="Times New Roman"/>
              </a:rPr>
              <a:t>11308[c][1])</a:t>
            </a:r>
            <a:endParaRPr sz="1600">
              <a:solidFill>
                <a:srgbClr val="000000"/>
              </a:solidFill>
              <a:latin typeface="Times New Roman"/>
              <a:ea typeface="Times New Roman"/>
              <a:cs typeface="Times New Roman"/>
              <a:sym typeface="Times New Roman"/>
            </a:endParaRPr>
          </a:p>
          <a:p>
            <a:pPr marL="676275" lvl="0" indent="-299760" algn="l" rtl="0">
              <a:lnSpc>
                <a:spcPct val="150000"/>
              </a:lnSpc>
              <a:spcBef>
                <a:spcPts val="100"/>
              </a:spcBef>
              <a:spcAft>
                <a:spcPts val="0"/>
              </a:spcAft>
              <a:buClr>
                <a:srgbClr val="000000"/>
              </a:buClr>
              <a:buSzPct val="100000"/>
              <a:buFont typeface="Times New Roman"/>
              <a:buChar char="▪"/>
            </a:pPr>
            <a:r>
              <a:rPr lang="en-US" sz="1600">
                <a:solidFill>
                  <a:srgbClr val="000000"/>
                </a:solidFill>
                <a:latin typeface="Times New Roman"/>
                <a:ea typeface="Times New Roman"/>
                <a:cs typeface="Times New Roman"/>
                <a:sym typeface="Times New Roman"/>
              </a:rPr>
              <a:t>Advice and assistance in conducting a </a:t>
            </a:r>
            <a:r>
              <a:rPr lang="en-US" sz="1600" u="sng">
                <a:solidFill>
                  <a:srgbClr val="000000"/>
                </a:solidFill>
                <a:latin typeface="Times New Roman"/>
                <a:ea typeface="Times New Roman"/>
                <a:cs typeface="Times New Roman"/>
                <a:sym typeface="Times New Roman"/>
              </a:rPr>
              <a:t>district-wide needs assessment</a:t>
            </a:r>
            <a:r>
              <a:rPr lang="en-US" sz="1600">
                <a:solidFill>
                  <a:srgbClr val="000000"/>
                </a:solidFill>
                <a:latin typeface="Times New Roman"/>
                <a:ea typeface="Times New Roman"/>
                <a:cs typeface="Times New Roman"/>
                <a:sym typeface="Times New Roman"/>
              </a:rPr>
              <a:t> on a school-by-school basis. </a:t>
            </a:r>
            <a:br>
              <a:rPr lang="en-US" sz="1600">
                <a:solidFill>
                  <a:srgbClr val="000000"/>
                </a:solidFill>
                <a:latin typeface="Times New Roman"/>
                <a:ea typeface="Times New Roman"/>
                <a:cs typeface="Times New Roman"/>
                <a:sym typeface="Times New Roman"/>
              </a:rPr>
            </a:br>
            <a:r>
              <a:rPr lang="en-US" sz="1600">
                <a:solidFill>
                  <a:srgbClr val="000000"/>
                </a:solidFill>
                <a:latin typeface="Times New Roman"/>
                <a:ea typeface="Times New Roman"/>
                <a:cs typeface="Times New Roman"/>
                <a:sym typeface="Times New Roman"/>
              </a:rPr>
              <a:t>(5 </a:t>
            </a:r>
            <a:r>
              <a:rPr lang="en-US" sz="1600" i="1">
                <a:solidFill>
                  <a:srgbClr val="000000"/>
                </a:solidFill>
                <a:latin typeface="Times New Roman"/>
                <a:ea typeface="Times New Roman"/>
                <a:cs typeface="Times New Roman"/>
                <a:sym typeface="Times New Roman"/>
              </a:rPr>
              <a:t>CCR </a:t>
            </a:r>
            <a:r>
              <a:rPr lang="en-US" sz="1600">
                <a:solidFill>
                  <a:srgbClr val="000000"/>
                </a:solidFill>
                <a:latin typeface="Times New Roman"/>
                <a:ea typeface="Times New Roman"/>
                <a:cs typeface="Times New Roman"/>
                <a:sym typeface="Times New Roman"/>
              </a:rPr>
              <a:t>11308[c][2]).</a:t>
            </a:r>
            <a:endParaRPr sz="1600">
              <a:solidFill>
                <a:srgbClr val="000000"/>
              </a:solidFill>
              <a:latin typeface="Times New Roman"/>
              <a:ea typeface="Times New Roman"/>
              <a:cs typeface="Times New Roman"/>
              <a:sym typeface="Times New Roman"/>
            </a:endParaRPr>
          </a:p>
          <a:p>
            <a:pPr marL="676275" lvl="0" indent="-299760" algn="l" rtl="0">
              <a:lnSpc>
                <a:spcPct val="150000"/>
              </a:lnSpc>
              <a:spcBef>
                <a:spcPts val="100"/>
              </a:spcBef>
              <a:spcAft>
                <a:spcPts val="0"/>
              </a:spcAft>
              <a:buClr>
                <a:srgbClr val="000000"/>
              </a:buClr>
              <a:buSzPct val="100000"/>
              <a:buFont typeface="Times New Roman"/>
              <a:buChar char="▪"/>
            </a:pPr>
            <a:r>
              <a:rPr lang="en-US" sz="1600">
                <a:solidFill>
                  <a:srgbClr val="000000"/>
                </a:solidFill>
                <a:latin typeface="Times New Roman"/>
                <a:ea typeface="Times New Roman"/>
                <a:cs typeface="Times New Roman"/>
                <a:sym typeface="Times New Roman"/>
              </a:rPr>
              <a:t>Advice and assistance in establishing district programs, goals, and objectives for </a:t>
            </a:r>
            <a:r>
              <a:rPr lang="en-US" sz="1600" u="sng">
                <a:solidFill>
                  <a:srgbClr val="000000"/>
                </a:solidFill>
                <a:latin typeface="Times New Roman"/>
                <a:ea typeface="Times New Roman"/>
                <a:cs typeface="Times New Roman"/>
                <a:sym typeface="Times New Roman"/>
              </a:rPr>
              <a:t>programs and services for ELs</a:t>
            </a:r>
            <a:r>
              <a:rPr lang="en-US" sz="1600">
                <a:solidFill>
                  <a:srgbClr val="000000"/>
                </a:solidFill>
                <a:latin typeface="Times New Roman"/>
                <a:ea typeface="Times New Roman"/>
                <a:cs typeface="Times New Roman"/>
                <a:sym typeface="Times New Roman"/>
              </a:rPr>
              <a:t>. </a:t>
            </a:r>
            <a:br>
              <a:rPr lang="en-US" sz="1600">
                <a:solidFill>
                  <a:srgbClr val="000000"/>
                </a:solidFill>
                <a:latin typeface="Times New Roman"/>
                <a:ea typeface="Times New Roman"/>
                <a:cs typeface="Times New Roman"/>
                <a:sym typeface="Times New Roman"/>
              </a:rPr>
            </a:br>
            <a:r>
              <a:rPr lang="en-US" sz="1600">
                <a:solidFill>
                  <a:srgbClr val="000000"/>
                </a:solidFill>
                <a:latin typeface="Times New Roman"/>
                <a:ea typeface="Times New Roman"/>
                <a:cs typeface="Times New Roman"/>
                <a:sym typeface="Times New Roman"/>
              </a:rPr>
              <a:t>(5 </a:t>
            </a:r>
            <a:r>
              <a:rPr lang="en-US" sz="1600" i="1">
                <a:solidFill>
                  <a:srgbClr val="000000"/>
                </a:solidFill>
                <a:latin typeface="Times New Roman"/>
                <a:ea typeface="Times New Roman"/>
                <a:cs typeface="Times New Roman"/>
                <a:sym typeface="Times New Roman"/>
              </a:rPr>
              <a:t>CCR </a:t>
            </a:r>
            <a:r>
              <a:rPr lang="en-US" sz="1600">
                <a:solidFill>
                  <a:srgbClr val="000000"/>
                </a:solidFill>
                <a:latin typeface="Times New Roman"/>
                <a:ea typeface="Times New Roman"/>
                <a:cs typeface="Times New Roman"/>
                <a:sym typeface="Times New Roman"/>
              </a:rPr>
              <a:t>11308[c][3])</a:t>
            </a:r>
            <a:endParaRPr sz="1600">
              <a:solidFill>
                <a:srgbClr val="000000"/>
              </a:solidFill>
              <a:latin typeface="Times New Roman"/>
              <a:ea typeface="Times New Roman"/>
              <a:cs typeface="Times New Roman"/>
              <a:sym typeface="Times New Roman"/>
            </a:endParaRPr>
          </a:p>
          <a:p>
            <a:pPr marL="676275" marR="901700" lvl="0" indent="-299760" algn="l" rtl="0">
              <a:lnSpc>
                <a:spcPct val="150000"/>
              </a:lnSpc>
              <a:spcBef>
                <a:spcPts val="100"/>
              </a:spcBef>
              <a:spcAft>
                <a:spcPts val="0"/>
              </a:spcAft>
              <a:buClr>
                <a:srgbClr val="000000"/>
              </a:buClr>
              <a:buSzPct val="100000"/>
              <a:buFont typeface="Times New Roman"/>
              <a:buChar char="▪"/>
            </a:pPr>
            <a:r>
              <a:rPr lang="en-US" sz="1600">
                <a:solidFill>
                  <a:srgbClr val="000000"/>
                </a:solidFill>
                <a:latin typeface="Times New Roman"/>
                <a:ea typeface="Times New Roman"/>
                <a:cs typeface="Times New Roman"/>
                <a:sym typeface="Times New Roman"/>
              </a:rPr>
              <a:t>Advice and assistance in developing a plan to </a:t>
            </a:r>
            <a:r>
              <a:rPr lang="en-US" sz="1600" u="sng">
                <a:solidFill>
                  <a:srgbClr val="000000"/>
                </a:solidFill>
                <a:latin typeface="Times New Roman"/>
                <a:ea typeface="Times New Roman"/>
                <a:cs typeface="Times New Roman"/>
                <a:sym typeface="Times New Roman"/>
              </a:rPr>
              <a:t>ensure compliance</a:t>
            </a:r>
            <a:r>
              <a:rPr lang="en-US" sz="1600">
                <a:solidFill>
                  <a:srgbClr val="000000"/>
                </a:solidFill>
                <a:latin typeface="Times New Roman"/>
                <a:ea typeface="Times New Roman"/>
                <a:cs typeface="Times New Roman"/>
                <a:sym typeface="Times New Roman"/>
              </a:rPr>
              <a:t> with applicable teacher and instructional aide requirements. (5 </a:t>
            </a:r>
            <a:r>
              <a:rPr lang="en-US" sz="1600" i="1">
                <a:solidFill>
                  <a:srgbClr val="000000"/>
                </a:solidFill>
                <a:latin typeface="Times New Roman"/>
                <a:ea typeface="Times New Roman"/>
                <a:cs typeface="Times New Roman"/>
                <a:sym typeface="Times New Roman"/>
              </a:rPr>
              <a:t>CCR </a:t>
            </a:r>
            <a:r>
              <a:rPr lang="en-US" sz="1600">
                <a:solidFill>
                  <a:srgbClr val="000000"/>
                </a:solidFill>
                <a:latin typeface="Times New Roman"/>
                <a:ea typeface="Times New Roman"/>
                <a:cs typeface="Times New Roman"/>
                <a:sym typeface="Times New Roman"/>
              </a:rPr>
              <a:t>11308[c][4]).</a:t>
            </a:r>
            <a:endParaRPr sz="1600">
              <a:solidFill>
                <a:srgbClr val="000000"/>
              </a:solidFill>
              <a:latin typeface="Times New Roman"/>
              <a:ea typeface="Times New Roman"/>
              <a:cs typeface="Times New Roman"/>
              <a:sym typeface="Times New Roman"/>
            </a:endParaRPr>
          </a:p>
          <a:p>
            <a:pPr marL="676275" lvl="0" indent="-299760" algn="l" rtl="0">
              <a:lnSpc>
                <a:spcPct val="150000"/>
              </a:lnSpc>
              <a:spcBef>
                <a:spcPts val="0"/>
              </a:spcBef>
              <a:spcAft>
                <a:spcPts val="0"/>
              </a:spcAft>
              <a:buClr>
                <a:srgbClr val="000000"/>
              </a:buClr>
              <a:buSzPct val="100000"/>
              <a:buFont typeface="Times New Roman"/>
              <a:buChar char="▪"/>
            </a:pPr>
            <a:r>
              <a:rPr lang="en-US" sz="1600">
                <a:solidFill>
                  <a:srgbClr val="000000"/>
                </a:solidFill>
                <a:latin typeface="Times New Roman"/>
                <a:ea typeface="Times New Roman"/>
                <a:cs typeface="Times New Roman"/>
                <a:sym typeface="Times New Roman"/>
              </a:rPr>
              <a:t>Advice and assistance in reviewing and commenting on the </a:t>
            </a:r>
            <a:r>
              <a:rPr lang="en-US" sz="1600" u="sng">
                <a:solidFill>
                  <a:srgbClr val="000000"/>
                </a:solidFill>
                <a:latin typeface="Times New Roman"/>
                <a:ea typeface="Times New Roman"/>
                <a:cs typeface="Times New Roman"/>
                <a:sym typeface="Times New Roman"/>
              </a:rPr>
              <a:t>California Department of Education Reports</a:t>
            </a:r>
            <a:r>
              <a:rPr lang="en-US" sz="1600">
                <a:solidFill>
                  <a:srgbClr val="000000"/>
                </a:solidFill>
                <a:latin typeface="Times New Roman"/>
                <a:ea typeface="Times New Roman"/>
                <a:cs typeface="Times New Roman"/>
                <a:sym typeface="Times New Roman"/>
              </a:rPr>
              <a:t>.</a:t>
            </a:r>
            <a:br>
              <a:rPr lang="en-US" sz="1600">
                <a:solidFill>
                  <a:srgbClr val="000000"/>
                </a:solidFill>
                <a:latin typeface="Times New Roman"/>
                <a:ea typeface="Times New Roman"/>
                <a:cs typeface="Times New Roman"/>
                <a:sym typeface="Times New Roman"/>
              </a:rPr>
            </a:br>
            <a:r>
              <a:rPr lang="en-US" sz="1600">
                <a:solidFill>
                  <a:srgbClr val="000000"/>
                </a:solidFill>
                <a:latin typeface="Times New Roman"/>
                <a:ea typeface="Times New Roman"/>
                <a:cs typeface="Times New Roman"/>
                <a:sym typeface="Times New Roman"/>
              </a:rPr>
              <a:t>(5 </a:t>
            </a:r>
            <a:r>
              <a:rPr lang="en-US" sz="1600" i="1">
                <a:solidFill>
                  <a:srgbClr val="000000"/>
                </a:solidFill>
                <a:latin typeface="Times New Roman"/>
                <a:ea typeface="Times New Roman"/>
                <a:cs typeface="Times New Roman"/>
                <a:sym typeface="Times New Roman"/>
              </a:rPr>
              <a:t>CCR </a:t>
            </a:r>
            <a:r>
              <a:rPr lang="en-US" sz="1600">
                <a:solidFill>
                  <a:srgbClr val="000000"/>
                </a:solidFill>
                <a:latin typeface="Times New Roman"/>
                <a:ea typeface="Times New Roman"/>
                <a:cs typeface="Times New Roman"/>
                <a:sym typeface="Times New Roman"/>
              </a:rPr>
              <a:t>11308[c][5])</a:t>
            </a:r>
            <a:endParaRPr sz="1600">
              <a:solidFill>
                <a:srgbClr val="000000"/>
              </a:solidFill>
              <a:latin typeface="Times New Roman"/>
              <a:ea typeface="Times New Roman"/>
              <a:cs typeface="Times New Roman"/>
              <a:sym typeface="Times New Roman"/>
            </a:endParaRPr>
          </a:p>
          <a:p>
            <a:pPr marL="676275" lvl="0" indent="-299760" algn="l" rtl="0">
              <a:lnSpc>
                <a:spcPct val="150000"/>
              </a:lnSpc>
              <a:spcBef>
                <a:spcPts val="0"/>
              </a:spcBef>
              <a:spcAft>
                <a:spcPts val="0"/>
              </a:spcAft>
              <a:buClr>
                <a:srgbClr val="000000"/>
              </a:buClr>
              <a:buSzPct val="100000"/>
              <a:buFont typeface="Times New Roman"/>
              <a:buChar char="▪"/>
            </a:pPr>
            <a:r>
              <a:rPr lang="en-US" sz="1600">
                <a:solidFill>
                  <a:srgbClr val="000000"/>
                </a:solidFill>
                <a:latin typeface="Times New Roman"/>
                <a:ea typeface="Times New Roman"/>
                <a:cs typeface="Times New Roman"/>
                <a:sym typeface="Times New Roman"/>
              </a:rPr>
              <a:t>Advice and assistance in reviewing the District’s </a:t>
            </a:r>
            <a:r>
              <a:rPr lang="en-US" sz="1600" u="sng">
                <a:solidFill>
                  <a:srgbClr val="000000"/>
                </a:solidFill>
                <a:latin typeface="Times New Roman"/>
                <a:ea typeface="Times New Roman"/>
                <a:cs typeface="Times New Roman"/>
                <a:sym typeface="Times New Roman"/>
              </a:rPr>
              <a:t>reclassification procedures,</a:t>
            </a:r>
            <a:r>
              <a:rPr lang="en-US" sz="1600">
                <a:solidFill>
                  <a:srgbClr val="000000"/>
                </a:solidFill>
                <a:latin typeface="Times New Roman"/>
                <a:ea typeface="Times New Roman"/>
                <a:cs typeface="Times New Roman"/>
                <a:sym typeface="Times New Roman"/>
              </a:rPr>
              <a:t> (5 </a:t>
            </a:r>
            <a:r>
              <a:rPr lang="en-US" sz="1600" i="1">
                <a:solidFill>
                  <a:srgbClr val="000000"/>
                </a:solidFill>
                <a:latin typeface="Times New Roman"/>
                <a:ea typeface="Times New Roman"/>
                <a:cs typeface="Times New Roman"/>
                <a:sym typeface="Times New Roman"/>
              </a:rPr>
              <a:t>CCR </a:t>
            </a:r>
            <a:r>
              <a:rPr lang="en-US" sz="1600">
                <a:solidFill>
                  <a:srgbClr val="000000"/>
                </a:solidFill>
                <a:latin typeface="Times New Roman"/>
                <a:ea typeface="Times New Roman"/>
                <a:cs typeface="Times New Roman"/>
                <a:sym typeface="Times New Roman"/>
              </a:rPr>
              <a:t>11308[c][6])</a:t>
            </a:r>
            <a:endParaRPr sz="1600">
              <a:solidFill>
                <a:srgbClr val="000000"/>
              </a:solidFill>
              <a:latin typeface="Times New Roman"/>
              <a:ea typeface="Times New Roman"/>
              <a:cs typeface="Times New Roman"/>
              <a:sym typeface="Times New Roman"/>
            </a:endParaRPr>
          </a:p>
          <a:p>
            <a:pPr marL="676275" marR="0" lvl="0" indent="-299760" algn="l" rtl="0">
              <a:lnSpc>
                <a:spcPct val="150000"/>
              </a:lnSpc>
              <a:spcBef>
                <a:spcPts val="0"/>
              </a:spcBef>
              <a:spcAft>
                <a:spcPts val="0"/>
              </a:spcAft>
              <a:buClr>
                <a:srgbClr val="000000"/>
              </a:buClr>
              <a:buSzPct val="100000"/>
              <a:buFont typeface="Times New Roman"/>
              <a:buChar char="▪"/>
            </a:pPr>
            <a:r>
              <a:rPr lang="en-US" sz="1600">
                <a:solidFill>
                  <a:srgbClr val="000000"/>
                </a:solidFill>
                <a:latin typeface="Times New Roman"/>
                <a:ea typeface="Times New Roman"/>
                <a:cs typeface="Times New Roman"/>
                <a:sym typeface="Times New Roman"/>
              </a:rPr>
              <a:t>Advice and assistance in reviewing the written </a:t>
            </a:r>
            <a:r>
              <a:rPr lang="en-US" sz="1600" u="sng">
                <a:solidFill>
                  <a:srgbClr val="000000"/>
                </a:solidFill>
                <a:latin typeface="Times New Roman"/>
                <a:ea typeface="Times New Roman"/>
                <a:cs typeface="Times New Roman"/>
                <a:sym typeface="Times New Roman"/>
              </a:rPr>
              <a:t>notifications for parents</a:t>
            </a:r>
            <a:r>
              <a:rPr lang="en-US" sz="1600">
                <a:solidFill>
                  <a:srgbClr val="000000"/>
                </a:solidFill>
                <a:latin typeface="Times New Roman"/>
                <a:ea typeface="Times New Roman"/>
                <a:cs typeface="Times New Roman"/>
                <a:sym typeface="Times New Roman"/>
              </a:rPr>
              <a:t> and guardians. (5 CCR 11308[c][7])</a:t>
            </a:r>
            <a:endParaRPr sz="1600">
              <a:solidFill>
                <a:srgbClr val="000000"/>
              </a:solidFill>
              <a:latin typeface="Times New Roman"/>
              <a:ea typeface="Times New Roman"/>
              <a:cs typeface="Times New Roman"/>
              <a:sym typeface="Times New Roman"/>
            </a:endParaRPr>
          </a:p>
          <a:p>
            <a:pPr marL="0" lvl="0" indent="0" algn="l" rtl="0">
              <a:lnSpc>
                <a:spcPct val="90000"/>
              </a:lnSpc>
              <a:spcBef>
                <a:spcPts val="800"/>
              </a:spcBef>
              <a:spcAft>
                <a:spcPts val="0"/>
              </a:spcAft>
              <a:buSzPct val="107692"/>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g288988ce707_0_9"/>
          <p:cNvSpPr txBox="1"/>
          <p:nvPr/>
        </p:nvSpPr>
        <p:spPr>
          <a:xfrm>
            <a:off x="1497150" y="1594875"/>
            <a:ext cx="6149700" cy="763500"/>
          </a:xfrm>
          <a:prstGeom prst="rect">
            <a:avLst/>
          </a:prstGeom>
          <a:noFill/>
          <a:ln>
            <a:noFill/>
          </a:ln>
        </p:spPr>
        <p:txBody>
          <a:bodyPr spcFirstLastPara="1" wrap="square" lIns="91425" tIns="91425" rIns="91425" bIns="91425" anchor="t" anchorCtr="0">
            <a:spAutoFit/>
          </a:bodyPr>
          <a:lstStyle/>
          <a:p>
            <a:pPr marL="0" marR="0" lvl="0" indent="0" algn="ctr" rtl="0">
              <a:lnSpc>
                <a:spcPct val="80000"/>
              </a:lnSpc>
              <a:spcBef>
                <a:spcPts val="800"/>
              </a:spcBef>
              <a:spcAft>
                <a:spcPts val="0"/>
              </a:spcAft>
              <a:buClr>
                <a:srgbClr val="000000"/>
              </a:buClr>
              <a:buSzPts val="4700"/>
              <a:buFont typeface="Arial"/>
              <a:buNone/>
            </a:pPr>
            <a:r>
              <a:rPr lang="en-US" sz="4700" b="1">
                <a:solidFill>
                  <a:schemeClr val="lt1"/>
                </a:solidFill>
                <a:latin typeface="Bree Serif"/>
                <a:ea typeface="Bree Serif"/>
                <a:cs typeface="Bree Serif"/>
                <a:sym typeface="Bree Serif"/>
              </a:rPr>
              <a:t>EL Data At A Glance</a:t>
            </a:r>
            <a:endParaRPr sz="4700" b="1" i="0" u="none" strike="noStrike" cap="none">
              <a:solidFill>
                <a:schemeClr val="lt1"/>
              </a:solidFill>
              <a:latin typeface="Bree Serif"/>
              <a:ea typeface="Bree Serif"/>
              <a:cs typeface="Bree Serif"/>
              <a:sym typeface="Bree Serif"/>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pic>
        <p:nvPicPr>
          <p:cNvPr id="296" name="Google Shape;296;g25bfda6683b_0_585"/>
          <p:cNvPicPr preferRelativeResize="0"/>
          <p:nvPr/>
        </p:nvPicPr>
        <p:blipFill rotWithShape="1">
          <a:blip r:embed="rId3">
            <a:alphaModFix/>
          </a:blip>
          <a:srcRect/>
          <a:stretch/>
        </p:blipFill>
        <p:spPr>
          <a:xfrm>
            <a:off x="0" y="0"/>
            <a:ext cx="9144000" cy="51435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g288988ce707_0_180"/>
          <p:cNvSpPr txBox="1">
            <a:spLocks noGrp="1"/>
          </p:cNvSpPr>
          <p:nvPr>
            <p:ph type="title"/>
          </p:nvPr>
        </p:nvSpPr>
        <p:spPr>
          <a:xfrm>
            <a:off x="628650" y="628650"/>
            <a:ext cx="7886700" cy="428700"/>
          </a:xfrm>
          <a:prstGeom prst="rect">
            <a:avLst/>
          </a:prstGeom>
        </p:spPr>
        <p:txBody>
          <a:bodyPr spcFirstLastPara="1" wrap="square" lIns="68575" tIns="34275" rIns="68575" bIns="34275" anchor="t" anchorCtr="0">
            <a:normAutofit fontScale="90000"/>
          </a:bodyPr>
          <a:lstStyle/>
          <a:p>
            <a:pPr marL="0" lvl="0" indent="0" algn="l" rtl="0">
              <a:spcBef>
                <a:spcPts val="0"/>
              </a:spcBef>
              <a:spcAft>
                <a:spcPts val="0"/>
              </a:spcAft>
              <a:buNone/>
            </a:pPr>
            <a:r>
              <a:rPr lang="en-US"/>
              <a:t>At-A-Glance ELPAC 2023</a:t>
            </a:r>
            <a:endParaRPr/>
          </a:p>
        </p:txBody>
      </p:sp>
      <p:graphicFrame>
        <p:nvGraphicFramePr>
          <p:cNvPr id="302" name="Google Shape;302;g288988ce707_0_180"/>
          <p:cNvGraphicFramePr/>
          <p:nvPr/>
        </p:nvGraphicFramePr>
        <p:xfrm>
          <a:off x="122650" y="2233850"/>
          <a:ext cx="8788275" cy="1878240"/>
        </p:xfrm>
        <a:graphic>
          <a:graphicData uri="http://schemas.openxmlformats.org/drawingml/2006/table">
            <a:tbl>
              <a:tblPr>
                <a:noFill/>
                <a:tableStyleId>{DDF4E32D-E3E8-40D1-A1FE-B616511A3C57}</a:tableStyleId>
              </a:tblPr>
              <a:tblGrid>
                <a:gridCol w="1649525">
                  <a:extLst>
                    <a:ext uri="{9D8B030D-6E8A-4147-A177-3AD203B41FA5}">
                      <a16:colId xmlns:a16="http://schemas.microsoft.com/office/drawing/2014/main" val="20000"/>
                    </a:ext>
                  </a:extLst>
                </a:gridCol>
                <a:gridCol w="733125">
                  <a:extLst>
                    <a:ext uri="{9D8B030D-6E8A-4147-A177-3AD203B41FA5}">
                      <a16:colId xmlns:a16="http://schemas.microsoft.com/office/drawing/2014/main" val="20001"/>
                    </a:ext>
                  </a:extLst>
                </a:gridCol>
                <a:gridCol w="504025">
                  <a:extLst>
                    <a:ext uri="{9D8B030D-6E8A-4147-A177-3AD203B41FA5}">
                      <a16:colId xmlns:a16="http://schemas.microsoft.com/office/drawing/2014/main" val="20002"/>
                    </a:ext>
                  </a:extLst>
                </a:gridCol>
                <a:gridCol w="559000">
                  <a:extLst>
                    <a:ext uri="{9D8B030D-6E8A-4147-A177-3AD203B41FA5}">
                      <a16:colId xmlns:a16="http://schemas.microsoft.com/office/drawing/2014/main" val="20003"/>
                    </a:ext>
                  </a:extLst>
                </a:gridCol>
                <a:gridCol w="504025">
                  <a:extLst>
                    <a:ext uri="{9D8B030D-6E8A-4147-A177-3AD203B41FA5}">
                      <a16:colId xmlns:a16="http://schemas.microsoft.com/office/drawing/2014/main" val="20004"/>
                    </a:ext>
                  </a:extLst>
                </a:gridCol>
                <a:gridCol w="559000">
                  <a:extLst>
                    <a:ext uri="{9D8B030D-6E8A-4147-A177-3AD203B41FA5}">
                      <a16:colId xmlns:a16="http://schemas.microsoft.com/office/drawing/2014/main" val="20005"/>
                    </a:ext>
                  </a:extLst>
                </a:gridCol>
                <a:gridCol w="504025">
                  <a:extLst>
                    <a:ext uri="{9D8B030D-6E8A-4147-A177-3AD203B41FA5}">
                      <a16:colId xmlns:a16="http://schemas.microsoft.com/office/drawing/2014/main" val="20006"/>
                    </a:ext>
                  </a:extLst>
                </a:gridCol>
                <a:gridCol w="458200">
                  <a:extLst>
                    <a:ext uri="{9D8B030D-6E8A-4147-A177-3AD203B41FA5}">
                      <a16:colId xmlns:a16="http://schemas.microsoft.com/office/drawing/2014/main" val="20007"/>
                    </a:ext>
                  </a:extLst>
                </a:gridCol>
                <a:gridCol w="504025">
                  <a:extLst>
                    <a:ext uri="{9D8B030D-6E8A-4147-A177-3AD203B41FA5}">
                      <a16:colId xmlns:a16="http://schemas.microsoft.com/office/drawing/2014/main" val="20008"/>
                    </a:ext>
                  </a:extLst>
                </a:gridCol>
                <a:gridCol w="1182150">
                  <a:extLst>
                    <a:ext uri="{9D8B030D-6E8A-4147-A177-3AD203B41FA5}">
                      <a16:colId xmlns:a16="http://schemas.microsoft.com/office/drawing/2014/main" val="20009"/>
                    </a:ext>
                  </a:extLst>
                </a:gridCol>
                <a:gridCol w="824750">
                  <a:extLst>
                    <a:ext uri="{9D8B030D-6E8A-4147-A177-3AD203B41FA5}">
                      <a16:colId xmlns:a16="http://schemas.microsoft.com/office/drawing/2014/main" val="20010"/>
                    </a:ext>
                  </a:extLst>
                </a:gridCol>
                <a:gridCol w="806425">
                  <a:extLst>
                    <a:ext uri="{9D8B030D-6E8A-4147-A177-3AD203B41FA5}">
                      <a16:colId xmlns:a16="http://schemas.microsoft.com/office/drawing/2014/main" val="20011"/>
                    </a:ext>
                  </a:extLst>
                </a:gridCol>
              </a:tblGrid>
              <a:tr h="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68575" marR="68575" marT="91425" marB="91425">
                    <a:lnR w="9525" cap="flat" cmpd="sng">
                      <a:solidFill>
                        <a:srgbClr val="000000"/>
                      </a:solidFill>
                      <a:prstDash val="solid"/>
                      <a:round/>
                      <a:headEnd type="none" w="sm" len="sm"/>
                      <a:tailEnd type="none" w="sm" len="sm"/>
                    </a:lnR>
                    <a:lnB w="9525" cap="flat" cmpd="sng">
                      <a:solidFill>
                        <a:srgbClr val="000000"/>
                      </a:solidFill>
                      <a:prstDash val="solid"/>
                      <a:round/>
                      <a:headEnd type="none" w="sm" len="sm"/>
                      <a:tailEnd type="none" w="sm" len="sm"/>
                    </a:lnB>
                  </a:tcPr>
                </a:tc>
                <a:tc gridSpan="9">
                  <a:txBody>
                    <a:bodyPr/>
                    <a:lstStyle/>
                    <a:p>
                      <a:pPr marL="0" marR="0" lvl="0" indent="0" algn="ctr" rtl="0">
                        <a:lnSpc>
                          <a:spcPct val="115000"/>
                        </a:lnSpc>
                        <a:spcBef>
                          <a:spcPts val="0"/>
                        </a:spcBef>
                        <a:spcAft>
                          <a:spcPts val="0"/>
                        </a:spcAft>
                        <a:buClr>
                          <a:srgbClr val="000000"/>
                        </a:buClr>
                        <a:buSzPts val="1100"/>
                        <a:buFont typeface="Arial"/>
                        <a:buNone/>
                      </a:pPr>
                      <a:r>
                        <a:rPr lang="en-US" sz="1100" b="1" u="none" strike="noStrike" cap="none">
                          <a:latin typeface="Calibri"/>
                          <a:ea typeface="Calibri"/>
                          <a:cs typeface="Calibri"/>
                          <a:sym typeface="Calibri"/>
                        </a:rPr>
                        <a:t>ELPAC Overall Level</a:t>
                      </a:r>
                      <a:endParaRPr sz="1100" b="1" u="none" strike="noStrike" cap="none">
                        <a:latin typeface="Calibri"/>
                        <a:ea typeface="Calibri"/>
                        <a:cs typeface="Calibri"/>
                        <a:sym typeface="Calibri"/>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68575" marR="68575" marT="91425" marB="91425">
                    <a:lnL w="9525" cap="flat" cmpd="sng">
                      <a:solidFill>
                        <a:srgbClr val="000000"/>
                      </a:solidFill>
                      <a:prstDash val="solid"/>
                      <a:round/>
                      <a:headEnd type="none" w="sm" len="sm"/>
                      <a:tailEnd type="none" w="sm" len="sm"/>
                    </a:lnL>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68575" marR="68575" marT="91425" marB="91425">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657225">
                <a:tc>
                  <a:txBody>
                    <a:bodyPr/>
                    <a:lstStyle/>
                    <a:p>
                      <a:pPr marL="0" marR="0" lvl="0" indent="0" algn="ctr" rtl="0">
                        <a:lnSpc>
                          <a:spcPct val="115000"/>
                        </a:lnSpc>
                        <a:spcBef>
                          <a:spcPts val="0"/>
                        </a:spcBef>
                        <a:spcAft>
                          <a:spcPts val="0"/>
                        </a:spcAft>
                        <a:buClr>
                          <a:srgbClr val="000000"/>
                        </a:buClr>
                        <a:buSzPts val="1100"/>
                        <a:buFont typeface="Arial"/>
                        <a:buNone/>
                      </a:pPr>
                      <a:r>
                        <a:rPr lang="en-US" sz="1100" b="1" u="none" strike="noStrike" cap="none">
                          <a:latin typeface="Calibri"/>
                          <a:ea typeface="Calibri"/>
                          <a:cs typeface="Calibri"/>
                          <a:sym typeface="Calibri"/>
                        </a:rPr>
                        <a:t>Grade</a:t>
                      </a:r>
                      <a:endParaRPr sz="1100" b="1" u="none" strike="noStrike" cap="none">
                        <a:latin typeface="Calibri"/>
                        <a:ea typeface="Calibri"/>
                        <a:cs typeface="Calibri"/>
                        <a:sym typeface="Calibri"/>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gridSpan="2">
                  <a:txBody>
                    <a:bodyPr/>
                    <a:lstStyle/>
                    <a:p>
                      <a:pPr marL="0" marR="0" lvl="0" indent="0" algn="ctr" rtl="0">
                        <a:lnSpc>
                          <a:spcPct val="115000"/>
                        </a:lnSpc>
                        <a:spcBef>
                          <a:spcPts val="0"/>
                        </a:spcBef>
                        <a:spcAft>
                          <a:spcPts val="0"/>
                        </a:spcAft>
                        <a:buClr>
                          <a:srgbClr val="000000"/>
                        </a:buClr>
                        <a:buSzPts val="1100"/>
                        <a:buFont typeface="Arial"/>
                        <a:buNone/>
                      </a:pPr>
                      <a:r>
                        <a:rPr lang="en-US" sz="1100" b="1" u="none" strike="noStrike" cap="none">
                          <a:latin typeface="Calibri"/>
                          <a:ea typeface="Calibri"/>
                          <a:cs typeface="Calibri"/>
                          <a:sym typeface="Calibri"/>
                        </a:rPr>
                        <a:t>Level 1</a:t>
                      </a:r>
                      <a:endParaRPr sz="1100" b="1" u="none" strike="noStrike" cap="none">
                        <a:latin typeface="Calibri"/>
                        <a:ea typeface="Calibri"/>
                        <a:cs typeface="Calibri"/>
                        <a:sym typeface="Calibri"/>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n-US"/>
                    </a:p>
                  </a:txBody>
                  <a:tcPr/>
                </a:tc>
                <a:tc gridSpan="2">
                  <a:txBody>
                    <a:bodyPr/>
                    <a:lstStyle/>
                    <a:p>
                      <a:pPr marL="0" marR="0" lvl="0" indent="0" algn="ctr" rtl="0">
                        <a:lnSpc>
                          <a:spcPct val="115000"/>
                        </a:lnSpc>
                        <a:spcBef>
                          <a:spcPts val="0"/>
                        </a:spcBef>
                        <a:spcAft>
                          <a:spcPts val="0"/>
                        </a:spcAft>
                        <a:buClr>
                          <a:srgbClr val="000000"/>
                        </a:buClr>
                        <a:buSzPts val="1100"/>
                        <a:buFont typeface="Arial"/>
                        <a:buNone/>
                      </a:pPr>
                      <a:r>
                        <a:rPr lang="en-US" sz="1100" b="1" u="none" strike="noStrike" cap="none">
                          <a:latin typeface="Calibri"/>
                          <a:ea typeface="Calibri"/>
                          <a:cs typeface="Calibri"/>
                          <a:sym typeface="Calibri"/>
                        </a:rPr>
                        <a:t>2</a:t>
                      </a:r>
                      <a:endParaRPr sz="1100" b="1" u="none" strike="noStrike" cap="none">
                        <a:latin typeface="Calibri"/>
                        <a:ea typeface="Calibri"/>
                        <a:cs typeface="Calibri"/>
                        <a:sym typeface="Calibri"/>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n-US"/>
                    </a:p>
                  </a:txBody>
                  <a:tcPr/>
                </a:tc>
                <a:tc gridSpan="2">
                  <a:txBody>
                    <a:bodyPr/>
                    <a:lstStyle/>
                    <a:p>
                      <a:pPr marL="0" marR="0" lvl="0" indent="0" algn="ctr" rtl="0">
                        <a:lnSpc>
                          <a:spcPct val="115000"/>
                        </a:lnSpc>
                        <a:spcBef>
                          <a:spcPts val="0"/>
                        </a:spcBef>
                        <a:spcAft>
                          <a:spcPts val="0"/>
                        </a:spcAft>
                        <a:buClr>
                          <a:srgbClr val="000000"/>
                        </a:buClr>
                        <a:buSzPts val="1100"/>
                        <a:buFont typeface="Arial"/>
                        <a:buNone/>
                      </a:pPr>
                      <a:r>
                        <a:rPr lang="en-US" sz="1100" b="1" u="none" strike="noStrike" cap="none">
                          <a:latin typeface="Calibri"/>
                          <a:ea typeface="Calibri"/>
                          <a:cs typeface="Calibri"/>
                          <a:sym typeface="Calibri"/>
                        </a:rPr>
                        <a:t>3</a:t>
                      </a:r>
                      <a:endParaRPr sz="1100" b="1" u="none" strike="noStrike" cap="none">
                        <a:latin typeface="Calibri"/>
                        <a:ea typeface="Calibri"/>
                        <a:cs typeface="Calibri"/>
                        <a:sym typeface="Calibri"/>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n-US"/>
                    </a:p>
                  </a:txBody>
                  <a:tcPr/>
                </a:tc>
                <a:tc gridSpan="2">
                  <a:txBody>
                    <a:bodyPr/>
                    <a:lstStyle/>
                    <a:p>
                      <a:pPr marL="0" marR="0" lvl="0" indent="0" algn="ctr" rtl="0">
                        <a:lnSpc>
                          <a:spcPct val="115000"/>
                        </a:lnSpc>
                        <a:spcBef>
                          <a:spcPts val="0"/>
                        </a:spcBef>
                        <a:spcAft>
                          <a:spcPts val="0"/>
                        </a:spcAft>
                        <a:buClr>
                          <a:srgbClr val="000000"/>
                        </a:buClr>
                        <a:buSzPts val="1100"/>
                        <a:buFont typeface="Arial"/>
                        <a:buNone/>
                      </a:pPr>
                      <a:r>
                        <a:rPr lang="en-US" sz="1100" b="1" u="none" strike="noStrike" cap="none">
                          <a:latin typeface="Calibri"/>
                          <a:ea typeface="Calibri"/>
                          <a:cs typeface="Calibri"/>
                          <a:sym typeface="Calibri"/>
                        </a:rPr>
                        <a:t>4</a:t>
                      </a:r>
                      <a:endParaRPr sz="1100" b="1" u="none" strike="noStrike" cap="none">
                        <a:latin typeface="Calibri"/>
                        <a:ea typeface="Calibri"/>
                        <a:cs typeface="Calibri"/>
                        <a:sym typeface="Calibri"/>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n-US"/>
                    </a:p>
                  </a:txBody>
                  <a:tcPr/>
                </a:tc>
                <a:tc gridSpan="2">
                  <a:txBody>
                    <a:bodyPr/>
                    <a:lstStyle/>
                    <a:p>
                      <a:pPr marL="0" marR="0" lvl="0" indent="0" algn="ctr" rtl="0">
                        <a:lnSpc>
                          <a:spcPct val="115000"/>
                        </a:lnSpc>
                        <a:spcBef>
                          <a:spcPts val="0"/>
                        </a:spcBef>
                        <a:spcAft>
                          <a:spcPts val="0"/>
                        </a:spcAft>
                        <a:buClr>
                          <a:srgbClr val="000000"/>
                        </a:buClr>
                        <a:buSzPts val="1100"/>
                        <a:buFont typeface="Arial"/>
                        <a:buNone/>
                      </a:pPr>
                      <a:r>
                        <a:rPr lang="en-US" sz="1100" b="1" u="none" strike="noStrike" cap="none">
                          <a:latin typeface="Calibri"/>
                          <a:ea typeface="Calibri"/>
                          <a:cs typeface="Calibri"/>
                          <a:sym typeface="Calibri"/>
                        </a:rPr>
                        <a:t>(blank)</a:t>
                      </a:r>
                      <a:br>
                        <a:rPr lang="en-US" sz="1100" b="1" u="none" strike="noStrike" cap="none">
                          <a:latin typeface="Calibri"/>
                          <a:ea typeface="Calibri"/>
                          <a:cs typeface="Calibri"/>
                          <a:sym typeface="Calibri"/>
                        </a:rPr>
                      </a:br>
                      <a:r>
                        <a:rPr lang="en-US" sz="1100" b="1" u="none" strike="noStrike" cap="none">
                          <a:latin typeface="Calibri"/>
                          <a:ea typeface="Calibri"/>
                          <a:cs typeface="Calibri"/>
                          <a:sym typeface="Calibri"/>
                        </a:rPr>
                        <a:t> Only portion of test were completed</a:t>
                      </a:r>
                      <a:endParaRPr sz="1100" b="1" u="none" strike="noStrike" cap="none">
                        <a:latin typeface="Calibri"/>
                        <a:ea typeface="Calibri"/>
                        <a:cs typeface="Calibri"/>
                        <a:sym typeface="Calibri"/>
                      </a:endParaRPr>
                    </a:p>
                    <a:p>
                      <a:pPr marL="0" marR="0" lvl="0" indent="0" algn="ctr" rtl="0">
                        <a:lnSpc>
                          <a:spcPct val="115000"/>
                        </a:lnSpc>
                        <a:spcBef>
                          <a:spcPts val="1200"/>
                        </a:spcBef>
                        <a:spcAft>
                          <a:spcPts val="0"/>
                        </a:spcAft>
                        <a:buClr>
                          <a:srgbClr val="000000"/>
                        </a:buClr>
                        <a:buSzPts val="1100"/>
                        <a:buFont typeface="Arial"/>
                        <a:buNone/>
                      </a:pPr>
                      <a:r>
                        <a:rPr lang="en-US" sz="1100" b="1" u="none" strike="noStrike" cap="none">
                          <a:latin typeface="Calibri"/>
                          <a:ea typeface="Calibri"/>
                          <a:cs typeface="Calibri"/>
                          <a:sym typeface="Calibri"/>
                        </a:rPr>
                        <a:t> </a:t>
                      </a:r>
                      <a:endParaRPr sz="1100" b="1" u="none" strike="noStrike" cap="none">
                        <a:latin typeface="Calibri"/>
                        <a:ea typeface="Calibri"/>
                        <a:cs typeface="Calibri"/>
                        <a:sym typeface="Calibri"/>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n-US"/>
                    </a:p>
                  </a:txBody>
                  <a:tcP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b="1" u="none" strike="noStrike" cap="none">
                          <a:latin typeface="Calibri"/>
                          <a:ea typeface="Calibri"/>
                          <a:cs typeface="Calibri"/>
                          <a:sym typeface="Calibri"/>
                        </a:rPr>
                        <a:t>Grand Total</a:t>
                      </a:r>
                      <a:endParaRPr sz="1100" b="1" u="none" strike="noStrike" cap="none">
                        <a:latin typeface="Calibri"/>
                        <a:ea typeface="Calibri"/>
                        <a:cs typeface="Calibri"/>
                        <a:sym typeface="Calibri"/>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0">
                <a:tc>
                  <a:txBody>
                    <a:bodyPr/>
                    <a:lstStyle/>
                    <a:p>
                      <a:pPr marL="0" marR="0" lvl="0" indent="0" algn="ctr" rtl="0">
                        <a:lnSpc>
                          <a:spcPct val="115000"/>
                        </a:lnSpc>
                        <a:spcBef>
                          <a:spcPts val="0"/>
                        </a:spcBef>
                        <a:spcAft>
                          <a:spcPts val="0"/>
                        </a:spcAft>
                        <a:buClr>
                          <a:srgbClr val="000000"/>
                        </a:buClr>
                        <a:buSzPts val="1100"/>
                        <a:buFont typeface="Arial"/>
                        <a:buNone/>
                      </a:pPr>
                      <a:r>
                        <a:rPr lang="en-US" sz="1100" u="none" strike="noStrike" cap="none">
                          <a:latin typeface="Calibri"/>
                          <a:ea typeface="Calibri"/>
                          <a:cs typeface="Calibri"/>
                          <a:sym typeface="Calibri"/>
                        </a:rPr>
                        <a:t>District Total # EL Students</a:t>
                      </a:r>
                      <a:endParaRPr sz="1100" u="none" strike="noStrike" cap="none">
                        <a:latin typeface="Calibri"/>
                        <a:ea typeface="Calibri"/>
                        <a:cs typeface="Calibri"/>
                        <a:sym typeface="Calibri"/>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r" rtl="0">
                        <a:lnSpc>
                          <a:spcPct val="115000"/>
                        </a:lnSpc>
                        <a:spcBef>
                          <a:spcPts val="0"/>
                        </a:spcBef>
                        <a:spcAft>
                          <a:spcPts val="0"/>
                        </a:spcAft>
                        <a:buClr>
                          <a:srgbClr val="000000"/>
                        </a:buClr>
                        <a:buSzPts val="1100"/>
                        <a:buFont typeface="Arial"/>
                        <a:buNone/>
                      </a:pPr>
                      <a:r>
                        <a:rPr lang="en-US" sz="1100" b="1" u="none" strike="noStrike" cap="none">
                          <a:latin typeface="Calibri"/>
                          <a:ea typeface="Calibri"/>
                          <a:cs typeface="Calibri"/>
                          <a:sym typeface="Calibri"/>
                        </a:rPr>
                        <a:t>2304</a:t>
                      </a:r>
                      <a:endParaRPr sz="1100" b="1" u="none" strike="noStrike" cap="none">
                        <a:latin typeface="Calibri"/>
                        <a:ea typeface="Calibri"/>
                        <a:cs typeface="Calibri"/>
                        <a:sym typeface="Calibri"/>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15000"/>
                        </a:lnSpc>
                        <a:spcBef>
                          <a:spcPts val="0"/>
                        </a:spcBef>
                        <a:spcAft>
                          <a:spcPts val="0"/>
                        </a:spcAft>
                        <a:buClr>
                          <a:srgbClr val="000000"/>
                        </a:buClr>
                        <a:buSzPts val="1100"/>
                        <a:buFont typeface="Arial"/>
                        <a:buNone/>
                      </a:pPr>
                      <a:r>
                        <a:rPr lang="en-US" sz="1100" u="none" strike="noStrike" cap="none">
                          <a:latin typeface="Calibri"/>
                          <a:ea typeface="Calibri"/>
                          <a:cs typeface="Calibri"/>
                          <a:sym typeface="Calibri"/>
                        </a:rPr>
                        <a:t>31%</a:t>
                      </a:r>
                      <a:endParaRPr sz="1100" u="none" strike="noStrike" cap="none">
                        <a:latin typeface="Calibri"/>
                        <a:ea typeface="Calibri"/>
                        <a:cs typeface="Calibri"/>
                        <a:sym typeface="Calibri"/>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15000"/>
                        </a:lnSpc>
                        <a:spcBef>
                          <a:spcPts val="0"/>
                        </a:spcBef>
                        <a:spcAft>
                          <a:spcPts val="0"/>
                        </a:spcAft>
                        <a:buClr>
                          <a:srgbClr val="000000"/>
                        </a:buClr>
                        <a:buSzPts val="1100"/>
                        <a:buFont typeface="Arial"/>
                        <a:buNone/>
                      </a:pPr>
                      <a:r>
                        <a:rPr lang="en-US" sz="1100" b="1" u="none" strike="noStrike" cap="none">
                          <a:latin typeface="Calibri"/>
                          <a:ea typeface="Calibri"/>
                          <a:cs typeface="Calibri"/>
                          <a:sym typeface="Calibri"/>
                        </a:rPr>
                        <a:t>2185</a:t>
                      </a:r>
                      <a:endParaRPr sz="1100" b="1" u="none" strike="noStrike" cap="none">
                        <a:latin typeface="Calibri"/>
                        <a:ea typeface="Calibri"/>
                        <a:cs typeface="Calibri"/>
                        <a:sym typeface="Calibri"/>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15000"/>
                        </a:lnSpc>
                        <a:spcBef>
                          <a:spcPts val="0"/>
                        </a:spcBef>
                        <a:spcAft>
                          <a:spcPts val="0"/>
                        </a:spcAft>
                        <a:buClr>
                          <a:srgbClr val="000000"/>
                        </a:buClr>
                        <a:buSzPts val="1100"/>
                        <a:buFont typeface="Arial"/>
                        <a:buNone/>
                      </a:pPr>
                      <a:r>
                        <a:rPr lang="en-US" sz="1100" u="none" strike="noStrike" cap="none">
                          <a:latin typeface="Calibri"/>
                          <a:ea typeface="Calibri"/>
                          <a:cs typeface="Calibri"/>
                          <a:sym typeface="Calibri"/>
                        </a:rPr>
                        <a:t>29%</a:t>
                      </a:r>
                      <a:endParaRPr sz="1100" u="none" strike="noStrike" cap="none">
                        <a:latin typeface="Calibri"/>
                        <a:ea typeface="Calibri"/>
                        <a:cs typeface="Calibri"/>
                        <a:sym typeface="Calibri"/>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15000"/>
                        </a:lnSpc>
                        <a:spcBef>
                          <a:spcPts val="0"/>
                        </a:spcBef>
                        <a:spcAft>
                          <a:spcPts val="0"/>
                        </a:spcAft>
                        <a:buClr>
                          <a:srgbClr val="000000"/>
                        </a:buClr>
                        <a:buSzPts val="1100"/>
                        <a:buFont typeface="Arial"/>
                        <a:buNone/>
                      </a:pPr>
                      <a:r>
                        <a:rPr lang="en-US" sz="1100" b="1" u="none" strike="noStrike" cap="none">
                          <a:latin typeface="Calibri"/>
                          <a:ea typeface="Calibri"/>
                          <a:cs typeface="Calibri"/>
                          <a:sym typeface="Calibri"/>
                        </a:rPr>
                        <a:t>2034</a:t>
                      </a:r>
                      <a:endParaRPr sz="1100" b="1" u="none" strike="noStrike" cap="none">
                        <a:latin typeface="Calibri"/>
                        <a:ea typeface="Calibri"/>
                        <a:cs typeface="Calibri"/>
                        <a:sym typeface="Calibri"/>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15000"/>
                        </a:lnSpc>
                        <a:spcBef>
                          <a:spcPts val="0"/>
                        </a:spcBef>
                        <a:spcAft>
                          <a:spcPts val="0"/>
                        </a:spcAft>
                        <a:buClr>
                          <a:srgbClr val="000000"/>
                        </a:buClr>
                        <a:buSzPts val="1100"/>
                        <a:buFont typeface="Arial"/>
                        <a:buNone/>
                      </a:pPr>
                      <a:r>
                        <a:rPr lang="en-US" sz="1100" u="none" strike="noStrike" cap="none">
                          <a:latin typeface="Calibri"/>
                          <a:ea typeface="Calibri"/>
                          <a:cs typeface="Calibri"/>
                          <a:sym typeface="Calibri"/>
                        </a:rPr>
                        <a:t>27%</a:t>
                      </a:r>
                      <a:endParaRPr sz="1100" u="none" strike="noStrike" cap="none">
                        <a:latin typeface="Calibri"/>
                        <a:ea typeface="Calibri"/>
                        <a:cs typeface="Calibri"/>
                        <a:sym typeface="Calibri"/>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15000"/>
                        </a:lnSpc>
                        <a:spcBef>
                          <a:spcPts val="0"/>
                        </a:spcBef>
                        <a:spcAft>
                          <a:spcPts val="0"/>
                        </a:spcAft>
                        <a:buClr>
                          <a:srgbClr val="000000"/>
                        </a:buClr>
                        <a:buSzPts val="1100"/>
                        <a:buFont typeface="Arial"/>
                        <a:buNone/>
                      </a:pPr>
                      <a:r>
                        <a:rPr lang="en-US" sz="1100" b="1" u="none" strike="noStrike" cap="none">
                          <a:latin typeface="Calibri"/>
                          <a:ea typeface="Calibri"/>
                          <a:cs typeface="Calibri"/>
                          <a:sym typeface="Calibri"/>
                        </a:rPr>
                        <a:t>922</a:t>
                      </a:r>
                      <a:endParaRPr sz="1100" b="1" u="none" strike="noStrike" cap="none">
                        <a:latin typeface="Calibri"/>
                        <a:ea typeface="Calibri"/>
                        <a:cs typeface="Calibri"/>
                        <a:sym typeface="Calibri"/>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15000"/>
                        </a:lnSpc>
                        <a:spcBef>
                          <a:spcPts val="0"/>
                        </a:spcBef>
                        <a:spcAft>
                          <a:spcPts val="0"/>
                        </a:spcAft>
                        <a:buClr>
                          <a:srgbClr val="000000"/>
                        </a:buClr>
                        <a:buSzPts val="1100"/>
                        <a:buFont typeface="Arial"/>
                        <a:buNone/>
                      </a:pPr>
                      <a:r>
                        <a:rPr lang="en-US" sz="1100" u="none" strike="noStrike" cap="none">
                          <a:latin typeface="Calibri"/>
                          <a:ea typeface="Calibri"/>
                          <a:cs typeface="Calibri"/>
                          <a:sym typeface="Calibri"/>
                        </a:rPr>
                        <a:t>12%</a:t>
                      </a:r>
                      <a:endParaRPr sz="1100" u="none" strike="noStrike" cap="none">
                        <a:latin typeface="Calibri"/>
                        <a:ea typeface="Calibri"/>
                        <a:cs typeface="Calibri"/>
                        <a:sym typeface="Calibri"/>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15000"/>
                        </a:lnSpc>
                        <a:spcBef>
                          <a:spcPts val="0"/>
                        </a:spcBef>
                        <a:spcAft>
                          <a:spcPts val="0"/>
                        </a:spcAft>
                        <a:buClr>
                          <a:srgbClr val="000000"/>
                        </a:buClr>
                        <a:buSzPts val="1100"/>
                        <a:buFont typeface="Arial"/>
                        <a:buNone/>
                      </a:pPr>
                      <a:r>
                        <a:rPr lang="en-US" sz="1100" b="1" u="none" strike="noStrike" cap="none">
                          <a:latin typeface="Calibri"/>
                          <a:ea typeface="Calibri"/>
                          <a:cs typeface="Calibri"/>
                          <a:sym typeface="Calibri"/>
                        </a:rPr>
                        <a:t>8</a:t>
                      </a:r>
                      <a:endParaRPr sz="1100" b="1" u="none" strike="noStrike" cap="none">
                        <a:latin typeface="Calibri"/>
                        <a:ea typeface="Calibri"/>
                        <a:cs typeface="Calibri"/>
                        <a:sym typeface="Calibri"/>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15000"/>
                        </a:lnSpc>
                        <a:spcBef>
                          <a:spcPts val="0"/>
                        </a:spcBef>
                        <a:spcAft>
                          <a:spcPts val="0"/>
                        </a:spcAft>
                        <a:buClr>
                          <a:srgbClr val="000000"/>
                        </a:buClr>
                        <a:buSzPts val="1100"/>
                        <a:buFont typeface="Arial"/>
                        <a:buNone/>
                      </a:pPr>
                      <a:r>
                        <a:rPr lang="en-US" sz="1100" u="none" strike="noStrike" cap="none">
                          <a:latin typeface="Calibri"/>
                          <a:ea typeface="Calibri"/>
                          <a:cs typeface="Calibri"/>
                          <a:sym typeface="Calibri"/>
                        </a:rPr>
                        <a:t>0%</a:t>
                      </a:r>
                      <a:endParaRPr sz="1100" u="none" strike="noStrike" cap="none">
                        <a:latin typeface="Calibri"/>
                        <a:ea typeface="Calibri"/>
                        <a:cs typeface="Calibri"/>
                        <a:sym typeface="Calibri"/>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15000"/>
                        </a:lnSpc>
                        <a:spcBef>
                          <a:spcPts val="0"/>
                        </a:spcBef>
                        <a:spcAft>
                          <a:spcPts val="0"/>
                        </a:spcAft>
                        <a:buClr>
                          <a:srgbClr val="000000"/>
                        </a:buClr>
                        <a:buSzPts val="1100"/>
                        <a:buFont typeface="Arial"/>
                        <a:buNone/>
                      </a:pPr>
                      <a:r>
                        <a:rPr lang="en-US" sz="1100" b="1" u="none" strike="noStrike" cap="none">
                          <a:latin typeface="Calibri"/>
                          <a:ea typeface="Calibri"/>
                          <a:cs typeface="Calibri"/>
                          <a:sym typeface="Calibri"/>
                        </a:rPr>
                        <a:t>7453</a:t>
                      </a:r>
                      <a:endParaRPr sz="1100" b="1" u="none" strike="noStrike" cap="none">
                        <a:latin typeface="Calibri"/>
                        <a:ea typeface="Calibri"/>
                        <a:cs typeface="Calibri"/>
                        <a:sym typeface="Calibri"/>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g288988ce707_0_185"/>
          <p:cNvSpPr txBox="1">
            <a:spLocks noGrp="1"/>
          </p:cNvSpPr>
          <p:nvPr>
            <p:ph type="title"/>
          </p:nvPr>
        </p:nvSpPr>
        <p:spPr>
          <a:xfrm>
            <a:off x="628650" y="628650"/>
            <a:ext cx="7886700" cy="428700"/>
          </a:xfrm>
          <a:prstGeom prst="rect">
            <a:avLst/>
          </a:prstGeom>
        </p:spPr>
        <p:txBody>
          <a:bodyPr spcFirstLastPara="1" wrap="square" lIns="68575" tIns="34275" rIns="68575" bIns="34275" anchor="t" anchorCtr="0">
            <a:normAutofit fontScale="90000"/>
          </a:bodyPr>
          <a:lstStyle/>
          <a:p>
            <a:pPr marL="0" lvl="0" indent="0" algn="l" rtl="0">
              <a:spcBef>
                <a:spcPts val="0"/>
              </a:spcBef>
              <a:spcAft>
                <a:spcPts val="0"/>
              </a:spcAft>
              <a:buNone/>
            </a:pPr>
            <a:r>
              <a:rPr lang="en-US"/>
              <a:t>At-A-Glance ELPAC 2023</a:t>
            </a:r>
            <a:endParaRPr/>
          </a:p>
        </p:txBody>
      </p:sp>
      <p:pic>
        <p:nvPicPr>
          <p:cNvPr id="308" name="Google Shape;308;g288988ce707_0_185"/>
          <p:cNvPicPr preferRelativeResize="0"/>
          <p:nvPr/>
        </p:nvPicPr>
        <p:blipFill rotWithShape="1">
          <a:blip r:embed="rId3">
            <a:alphaModFix/>
          </a:blip>
          <a:srcRect/>
          <a:stretch/>
        </p:blipFill>
        <p:spPr>
          <a:xfrm>
            <a:off x="2032313" y="1017725"/>
            <a:ext cx="5079380" cy="38209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g288988ce707_0_190"/>
          <p:cNvSpPr txBox="1">
            <a:spLocks noGrp="1"/>
          </p:cNvSpPr>
          <p:nvPr>
            <p:ph type="title"/>
          </p:nvPr>
        </p:nvSpPr>
        <p:spPr>
          <a:xfrm>
            <a:off x="628650" y="628650"/>
            <a:ext cx="7886700" cy="428700"/>
          </a:xfrm>
          <a:prstGeom prst="rect">
            <a:avLst/>
          </a:prstGeom>
        </p:spPr>
        <p:txBody>
          <a:bodyPr spcFirstLastPara="1" wrap="square" lIns="68575" tIns="34275" rIns="68575" bIns="34275" anchor="t" anchorCtr="0">
            <a:normAutofit fontScale="90000"/>
          </a:bodyPr>
          <a:lstStyle/>
          <a:p>
            <a:pPr marL="0" lvl="0" indent="0" algn="l" rtl="0">
              <a:spcBef>
                <a:spcPts val="0"/>
              </a:spcBef>
              <a:spcAft>
                <a:spcPts val="0"/>
              </a:spcAft>
              <a:buNone/>
            </a:pPr>
            <a:r>
              <a:rPr lang="en-US"/>
              <a:t>At-A-Glance ELPAC 2023</a:t>
            </a:r>
            <a:endParaRPr/>
          </a:p>
        </p:txBody>
      </p:sp>
      <p:pic>
        <p:nvPicPr>
          <p:cNvPr id="314" name="Google Shape;314;g288988ce707_0_190"/>
          <p:cNvPicPr preferRelativeResize="0"/>
          <p:nvPr/>
        </p:nvPicPr>
        <p:blipFill rotWithShape="1">
          <a:blip r:embed="rId3">
            <a:alphaModFix/>
          </a:blip>
          <a:srcRect/>
          <a:stretch/>
        </p:blipFill>
        <p:spPr>
          <a:xfrm>
            <a:off x="152400" y="1057275"/>
            <a:ext cx="8679899" cy="38209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g267afafb3ab_0_953"/>
          <p:cNvSpPr txBox="1"/>
          <p:nvPr/>
        </p:nvSpPr>
        <p:spPr>
          <a:xfrm>
            <a:off x="628650" y="330582"/>
            <a:ext cx="7886700" cy="428700"/>
          </a:xfrm>
          <a:prstGeom prst="rect">
            <a:avLst/>
          </a:prstGeom>
          <a:noFill/>
          <a:ln>
            <a:noFill/>
          </a:ln>
        </p:spPr>
        <p:txBody>
          <a:bodyPr spcFirstLastPara="1" wrap="square" lIns="0" tIns="34275" rIns="68575" bIns="34275" anchor="ctr" anchorCtr="0">
            <a:noAutofit/>
          </a:bodyPr>
          <a:lstStyle/>
          <a:p>
            <a:pPr marL="0" marR="0" lvl="0" indent="0" algn="ctr" rtl="0">
              <a:lnSpc>
                <a:spcPct val="90000"/>
              </a:lnSpc>
              <a:spcBef>
                <a:spcPts val="0"/>
              </a:spcBef>
              <a:spcAft>
                <a:spcPts val="0"/>
              </a:spcAft>
              <a:buClr>
                <a:srgbClr val="000000"/>
              </a:buClr>
              <a:buSzPts val="2800"/>
              <a:buFont typeface="Montserrat"/>
              <a:buNone/>
            </a:pPr>
            <a:r>
              <a:rPr lang="en-US" sz="3000" b="1" i="0" u="none" strike="noStrike" cap="none">
                <a:solidFill>
                  <a:srgbClr val="FFFFFF"/>
                </a:solidFill>
                <a:latin typeface="Montserrat"/>
                <a:ea typeface="Montserrat"/>
                <a:cs typeface="Montserrat"/>
                <a:sym typeface="Montserrat"/>
              </a:rPr>
              <a:t>SCUSD Five Strategic Priorities</a:t>
            </a:r>
            <a:endParaRPr sz="3000" b="1" i="0" u="none" strike="noStrike" cap="none">
              <a:solidFill>
                <a:srgbClr val="FFFFFF"/>
              </a:solidFill>
              <a:latin typeface="Montserrat"/>
              <a:ea typeface="Montserrat"/>
              <a:cs typeface="Montserrat"/>
              <a:sym typeface="Montserrat"/>
            </a:endParaRPr>
          </a:p>
        </p:txBody>
      </p:sp>
      <p:sp>
        <p:nvSpPr>
          <p:cNvPr id="150" name="Google Shape;150;g267afafb3ab_0_953"/>
          <p:cNvSpPr txBox="1"/>
          <p:nvPr/>
        </p:nvSpPr>
        <p:spPr>
          <a:xfrm>
            <a:off x="441150" y="971550"/>
            <a:ext cx="8261700" cy="3786600"/>
          </a:xfrm>
          <a:prstGeom prst="rect">
            <a:avLst/>
          </a:prstGeom>
          <a:noFill/>
          <a:ln>
            <a:noFill/>
          </a:ln>
        </p:spPr>
        <p:txBody>
          <a:bodyPr spcFirstLastPara="1" wrap="square" lIns="91425" tIns="91425" rIns="91425" bIns="91425" anchor="t" anchorCtr="0">
            <a:spAutoFit/>
          </a:bodyPr>
          <a:lstStyle/>
          <a:p>
            <a:pPr marL="457200" marR="0" lvl="0" indent="-342900" algn="l" rtl="0">
              <a:lnSpc>
                <a:spcPct val="100000"/>
              </a:lnSpc>
              <a:spcBef>
                <a:spcPts val="0"/>
              </a:spcBef>
              <a:spcAft>
                <a:spcPts val="0"/>
              </a:spcAft>
              <a:buClr>
                <a:srgbClr val="FFFFFF"/>
              </a:buClr>
              <a:buSzPts val="1800"/>
              <a:buFont typeface="Montserrat"/>
              <a:buChar char="●"/>
            </a:pPr>
            <a:r>
              <a:rPr lang="en-US" sz="1800" b="1" i="0" u="none" strike="noStrike" cap="none">
                <a:solidFill>
                  <a:srgbClr val="FFFFFF"/>
                </a:solidFill>
                <a:latin typeface="Montserrat"/>
                <a:ea typeface="Montserrat"/>
                <a:cs typeface="Montserrat"/>
                <a:sym typeface="Montserrat"/>
              </a:rPr>
              <a:t>High Quality Instruction to Meet the Needs of all Students with a Focus on Students Least Well Served</a:t>
            </a:r>
            <a:endParaRPr sz="1800" b="1" i="0" u="none" strike="noStrike" cap="none">
              <a:solidFill>
                <a:srgbClr val="FFFFFF"/>
              </a:solidFill>
              <a:latin typeface="Montserrat"/>
              <a:ea typeface="Montserrat"/>
              <a:cs typeface="Montserrat"/>
              <a:sym typeface="Montserrat"/>
            </a:endParaRPr>
          </a:p>
          <a:p>
            <a:pPr marL="45720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FFFFFF"/>
              </a:solidFill>
              <a:latin typeface="Montserrat"/>
              <a:ea typeface="Montserrat"/>
              <a:cs typeface="Montserrat"/>
              <a:sym typeface="Montserrat"/>
            </a:endParaRPr>
          </a:p>
          <a:p>
            <a:pPr marL="457200" marR="0" lvl="0" indent="-342900" algn="l" rtl="0">
              <a:lnSpc>
                <a:spcPct val="100000"/>
              </a:lnSpc>
              <a:spcBef>
                <a:spcPts val="0"/>
              </a:spcBef>
              <a:spcAft>
                <a:spcPts val="0"/>
              </a:spcAft>
              <a:buClr>
                <a:srgbClr val="FFFFFF"/>
              </a:buClr>
              <a:buSzPts val="1800"/>
              <a:buFont typeface="Montserrat"/>
              <a:buChar char="●"/>
            </a:pPr>
            <a:r>
              <a:rPr lang="en-US" sz="1800" b="1" i="0" u="none" strike="noStrike" cap="none">
                <a:solidFill>
                  <a:srgbClr val="FFFFFF"/>
                </a:solidFill>
                <a:latin typeface="Montserrat"/>
                <a:ea typeface="Montserrat"/>
                <a:cs typeface="Montserrat"/>
                <a:sym typeface="Montserrat"/>
              </a:rPr>
              <a:t>Multi-Tiered System of Supports (MTSS)</a:t>
            </a:r>
            <a:endParaRPr sz="1800" b="1" i="0" u="none" strike="noStrike" cap="none">
              <a:solidFill>
                <a:srgbClr val="FFFFFF"/>
              </a:solidFill>
              <a:latin typeface="Montserrat"/>
              <a:ea typeface="Montserrat"/>
              <a:cs typeface="Montserrat"/>
              <a:sym typeface="Montserrat"/>
            </a:endParaRPr>
          </a:p>
          <a:p>
            <a:pPr marL="45720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FFFFFF"/>
              </a:solidFill>
              <a:latin typeface="Montserrat"/>
              <a:ea typeface="Montserrat"/>
              <a:cs typeface="Montserrat"/>
              <a:sym typeface="Montserrat"/>
            </a:endParaRPr>
          </a:p>
          <a:p>
            <a:pPr marL="457200" marR="0" lvl="0" indent="-342900" algn="l" rtl="0">
              <a:lnSpc>
                <a:spcPct val="100000"/>
              </a:lnSpc>
              <a:spcBef>
                <a:spcPts val="0"/>
              </a:spcBef>
              <a:spcAft>
                <a:spcPts val="0"/>
              </a:spcAft>
              <a:buClr>
                <a:srgbClr val="FFFFFF"/>
              </a:buClr>
              <a:buSzPts val="1800"/>
              <a:buFont typeface="Montserrat"/>
              <a:buChar char="●"/>
            </a:pPr>
            <a:r>
              <a:rPr lang="en-US" sz="1800" b="1" i="0" u="none" strike="noStrike" cap="none">
                <a:solidFill>
                  <a:srgbClr val="FFFFFF"/>
                </a:solidFill>
                <a:latin typeface="Montserrat"/>
                <a:ea typeface="Montserrat"/>
                <a:cs typeface="Montserrat"/>
                <a:sym typeface="Montserrat"/>
              </a:rPr>
              <a:t>Culturally Responsive Professional Learning</a:t>
            </a:r>
            <a:endParaRPr sz="1800" b="1" i="0" u="none" strike="noStrike" cap="none">
              <a:solidFill>
                <a:srgbClr val="FFFFFF"/>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FFFFFF"/>
              </a:solidFill>
              <a:latin typeface="Montserrat"/>
              <a:ea typeface="Montserrat"/>
              <a:cs typeface="Montserrat"/>
              <a:sym typeface="Montserrat"/>
            </a:endParaRPr>
          </a:p>
          <a:p>
            <a:pPr marL="457200" marR="0" lvl="0" indent="-342900" algn="l" rtl="0">
              <a:lnSpc>
                <a:spcPct val="100000"/>
              </a:lnSpc>
              <a:spcBef>
                <a:spcPts val="0"/>
              </a:spcBef>
              <a:spcAft>
                <a:spcPts val="0"/>
              </a:spcAft>
              <a:buClr>
                <a:srgbClr val="FFFFFF"/>
              </a:buClr>
              <a:buSzPts val="1800"/>
              <a:buFont typeface="Montserrat"/>
              <a:buChar char="●"/>
            </a:pPr>
            <a:r>
              <a:rPr lang="en-US" sz="1800" b="1" i="0" u="none" strike="noStrike" cap="none">
                <a:solidFill>
                  <a:srgbClr val="FFFFFF"/>
                </a:solidFill>
                <a:latin typeface="Montserrat"/>
                <a:ea typeface="Montserrat"/>
                <a:cs typeface="Montserrat"/>
                <a:sym typeface="Montserrat"/>
              </a:rPr>
              <a:t>Effective Talent Programs Focused on Recruitment &amp; Retention in Service of High Quality Instruction</a:t>
            </a:r>
            <a:endParaRPr sz="1800" b="1" i="0" u="none" strike="noStrike" cap="none">
              <a:solidFill>
                <a:srgbClr val="FFFFFF"/>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FFFFFF"/>
              </a:solidFill>
              <a:latin typeface="Montserrat"/>
              <a:ea typeface="Montserrat"/>
              <a:cs typeface="Montserrat"/>
              <a:sym typeface="Montserrat"/>
            </a:endParaRPr>
          </a:p>
          <a:p>
            <a:pPr marL="457200" marR="0" lvl="0" indent="-342900" algn="l" rtl="0">
              <a:lnSpc>
                <a:spcPct val="100000"/>
              </a:lnSpc>
              <a:spcBef>
                <a:spcPts val="0"/>
              </a:spcBef>
              <a:spcAft>
                <a:spcPts val="0"/>
              </a:spcAft>
              <a:buClr>
                <a:srgbClr val="FFFFFF"/>
              </a:buClr>
              <a:buSzPts val="1800"/>
              <a:buFont typeface="Montserrat"/>
              <a:buChar char="●"/>
            </a:pPr>
            <a:r>
              <a:rPr lang="en-US" sz="1800" b="1" i="0" u="none" strike="noStrike" cap="none">
                <a:solidFill>
                  <a:srgbClr val="FFFFFF"/>
                </a:solidFill>
                <a:latin typeface="Montserrat"/>
                <a:ea typeface="Montserrat"/>
                <a:cs typeface="Montserrat"/>
                <a:sym typeface="Montserrat"/>
              </a:rPr>
              <a:t>Network Upgrades and Centralized Workforce Processes; Including HR Enhancements in Service of High Quality Instruction</a:t>
            </a:r>
            <a:endParaRPr sz="2000" b="0" i="0" u="none" strike="noStrike" cap="none">
              <a:solidFill>
                <a:srgbClr val="FFFFFF"/>
              </a:solidFill>
              <a:latin typeface="Montserrat"/>
              <a:ea typeface="Montserrat"/>
              <a:cs typeface="Montserrat"/>
              <a:sym typeface="Montserra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g288988ce707_0_313"/>
          <p:cNvSpPr txBox="1"/>
          <p:nvPr/>
        </p:nvSpPr>
        <p:spPr>
          <a:xfrm>
            <a:off x="1497150" y="1594875"/>
            <a:ext cx="6149700" cy="763500"/>
          </a:xfrm>
          <a:prstGeom prst="rect">
            <a:avLst/>
          </a:prstGeom>
          <a:noFill/>
          <a:ln>
            <a:noFill/>
          </a:ln>
        </p:spPr>
        <p:txBody>
          <a:bodyPr spcFirstLastPara="1" wrap="square" lIns="91425" tIns="91425" rIns="91425" bIns="91425" anchor="t" anchorCtr="0">
            <a:spAutoFit/>
          </a:bodyPr>
          <a:lstStyle/>
          <a:p>
            <a:pPr marL="0" marR="0" lvl="0" indent="0" algn="ctr" rtl="0">
              <a:lnSpc>
                <a:spcPct val="80000"/>
              </a:lnSpc>
              <a:spcBef>
                <a:spcPts val="800"/>
              </a:spcBef>
              <a:spcAft>
                <a:spcPts val="0"/>
              </a:spcAft>
              <a:buClr>
                <a:srgbClr val="000000"/>
              </a:buClr>
              <a:buSzPts val="4700"/>
              <a:buFont typeface="Arial"/>
              <a:buNone/>
            </a:pPr>
            <a:r>
              <a:rPr lang="en-US" sz="4700" b="1">
                <a:solidFill>
                  <a:schemeClr val="lt1"/>
                </a:solidFill>
                <a:latin typeface="Bree Serif"/>
                <a:ea typeface="Bree Serif"/>
                <a:cs typeface="Bree Serif"/>
                <a:sym typeface="Bree Serif"/>
              </a:rPr>
              <a:t>PUBLIC COMMENT</a:t>
            </a:r>
            <a:endParaRPr sz="4700" b="1" i="0" u="none" strike="noStrike" cap="none">
              <a:solidFill>
                <a:schemeClr val="lt1"/>
              </a:solidFill>
              <a:latin typeface="Bree Serif"/>
              <a:ea typeface="Bree Serif"/>
              <a:cs typeface="Bree Serif"/>
              <a:sym typeface="Bree Serif"/>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g2828d321498_0_1"/>
          <p:cNvSpPr txBox="1">
            <a:spLocks noGrp="1"/>
          </p:cNvSpPr>
          <p:nvPr>
            <p:ph type="title"/>
          </p:nvPr>
        </p:nvSpPr>
        <p:spPr>
          <a:xfrm>
            <a:off x="584950" y="628650"/>
            <a:ext cx="7886700" cy="428700"/>
          </a:xfrm>
          <a:prstGeom prst="rect">
            <a:avLst/>
          </a:prstGeom>
          <a:noFill/>
          <a:ln>
            <a:noFill/>
          </a:ln>
        </p:spPr>
        <p:txBody>
          <a:bodyPr spcFirstLastPara="1" wrap="square" lIns="68575" tIns="34275" rIns="68575" bIns="34275" anchor="t" anchorCtr="0">
            <a:normAutofit fontScale="90000"/>
          </a:bodyPr>
          <a:lstStyle/>
          <a:p>
            <a:pPr marL="0" lvl="0" indent="0" algn="l" rtl="0">
              <a:lnSpc>
                <a:spcPct val="90000"/>
              </a:lnSpc>
              <a:spcBef>
                <a:spcPts val="0"/>
              </a:spcBef>
              <a:spcAft>
                <a:spcPts val="0"/>
              </a:spcAft>
              <a:buSzPct val="55555"/>
              <a:buNone/>
            </a:pPr>
            <a:r>
              <a:rPr lang="en-US"/>
              <a:t>Public Comment</a:t>
            </a:r>
            <a:endParaRPr/>
          </a:p>
        </p:txBody>
      </p:sp>
      <p:sp>
        <p:nvSpPr>
          <p:cNvPr id="325" name="Google Shape;325;g2828d321498_0_1"/>
          <p:cNvSpPr txBox="1">
            <a:spLocks noGrp="1"/>
          </p:cNvSpPr>
          <p:nvPr>
            <p:ph type="body" idx="1"/>
          </p:nvPr>
        </p:nvSpPr>
        <p:spPr>
          <a:xfrm>
            <a:off x="628650" y="1230406"/>
            <a:ext cx="7886700" cy="3284400"/>
          </a:xfrm>
          <a:prstGeom prst="rect">
            <a:avLst/>
          </a:prstGeom>
          <a:noFill/>
          <a:ln>
            <a:noFill/>
          </a:ln>
        </p:spPr>
        <p:txBody>
          <a:bodyPr spcFirstLastPara="1" wrap="square" lIns="68575" tIns="34275" rIns="68575" bIns="34275" anchor="t" anchorCtr="0">
            <a:normAutofit/>
          </a:bodyPr>
          <a:lstStyle/>
          <a:p>
            <a:pPr marL="0" lvl="0" indent="0" algn="ctr" rtl="0">
              <a:lnSpc>
                <a:spcPct val="90000"/>
              </a:lnSpc>
              <a:spcBef>
                <a:spcPts val="800"/>
              </a:spcBef>
              <a:spcAft>
                <a:spcPts val="0"/>
              </a:spcAft>
              <a:buSzPts val="1400"/>
              <a:buNone/>
            </a:pPr>
            <a:endParaRPr/>
          </a:p>
          <a:p>
            <a:pPr marL="0" lvl="0" indent="0" algn="ctr" rtl="0">
              <a:lnSpc>
                <a:spcPct val="90000"/>
              </a:lnSpc>
              <a:spcBef>
                <a:spcPts val="800"/>
              </a:spcBef>
              <a:spcAft>
                <a:spcPts val="0"/>
              </a:spcAft>
              <a:buSzPts val="1400"/>
              <a:buNone/>
            </a:pPr>
            <a:r>
              <a:rPr lang="en-US" sz="2000" u="sng">
                <a:solidFill>
                  <a:schemeClr val="hlink"/>
                </a:solidFill>
                <a:hlinkClick r:id="rId3"/>
              </a:rPr>
              <a:t>DELAC PUBLIC COMMENT</a:t>
            </a:r>
            <a:endParaRPr sz="20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g22eeecc24b6_0_234"/>
          <p:cNvSpPr/>
          <p:nvPr/>
        </p:nvSpPr>
        <p:spPr>
          <a:xfrm>
            <a:off x="-87325" y="-21950"/>
            <a:ext cx="9289500" cy="3885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 name="Google Shape;331;g22eeecc24b6_0_234"/>
          <p:cNvSpPr txBox="1">
            <a:spLocks noGrp="1"/>
          </p:cNvSpPr>
          <p:nvPr>
            <p:ph type="sldNum" idx="4294967295"/>
          </p:nvPr>
        </p:nvSpPr>
        <p:spPr>
          <a:xfrm>
            <a:off x="6457950" y="4767263"/>
            <a:ext cx="2057400" cy="2739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US"/>
              <a:t>32</a:t>
            </a:fld>
            <a:endParaRPr/>
          </a:p>
        </p:txBody>
      </p:sp>
      <p:pic>
        <p:nvPicPr>
          <p:cNvPr id="332" name="Google Shape;332;g22eeecc24b6_0_234"/>
          <p:cNvPicPr preferRelativeResize="0"/>
          <p:nvPr/>
        </p:nvPicPr>
        <p:blipFill rotWithShape="1">
          <a:blip r:embed="rId3">
            <a:alphaModFix/>
          </a:blip>
          <a:srcRect/>
          <a:stretch/>
        </p:blipFill>
        <p:spPr>
          <a:xfrm>
            <a:off x="-1244875" y="-21950"/>
            <a:ext cx="11095518" cy="522415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g288988ce707_0_335"/>
          <p:cNvSpPr txBox="1"/>
          <p:nvPr/>
        </p:nvSpPr>
        <p:spPr>
          <a:xfrm>
            <a:off x="1497150" y="1594875"/>
            <a:ext cx="6149700" cy="763500"/>
          </a:xfrm>
          <a:prstGeom prst="rect">
            <a:avLst/>
          </a:prstGeom>
          <a:noFill/>
          <a:ln>
            <a:noFill/>
          </a:ln>
        </p:spPr>
        <p:txBody>
          <a:bodyPr spcFirstLastPara="1" wrap="square" lIns="91425" tIns="91425" rIns="91425" bIns="91425" anchor="t" anchorCtr="0">
            <a:spAutoFit/>
          </a:bodyPr>
          <a:lstStyle/>
          <a:p>
            <a:pPr marL="0" marR="0" lvl="0" indent="0" algn="ctr" rtl="0">
              <a:lnSpc>
                <a:spcPct val="80000"/>
              </a:lnSpc>
              <a:spcBef>
                <a:spcPts val="800"/>
              </a:spcBef>
              <a:spcAft>
                <a:spcPts val="0"/>
              </a:spcAft>
              <a:buClr>
                <a:srgbClr val="000000"/>
              </a:buClr>
              <a:buSzPts val="4700"/>
              <a:buFont typeface="Arial"/>
              <a:buNone/>
            </a:pPr>
            <a:r>
              <a:rPr lang="en-US" sz="4700" b="1">
                <a:solidFill>
                  <a:schemeClr val="lt1"/>
                </a:solidFill>
                <a:latin typeface="Bree Serif"/>
                <a:ea typeface="Bree Serif"/>
                <a:cs typeface="Bree Serif"/>
                <a:sym typeface="Bree Serif"/>
              </a:rPr>
              <a:t>DELAC FEEDBACK</a:t>
            </a:r>
            <a:endParaRPr sz="4700" b="1" i="0" u="none" strike="noStrike" cap="none">
              <a:solidFill>
                <a:schemeClr val="lt1"/>
              </a:solidFill>
              <a:latin typeface="Bree Serif"/>
              <a:ea typeface="Bree Serif"/>
              <a:cs typeface="Bree Serif"/>
              <a:sym typeface="Bree Serif"/>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g288988ce707_0_330"/>
          <p:cNvSpPr txBox="1">
            <a:spLocks noGrp="1"/>
          </p:cNvSpPr>
          <p:nvPr>
            <p:ph type="title"/>
          </p:nvPr>
        </p:nvSpPr>
        <p:spPr>
          <a:xfrm>
            <a:off x="628650" y="628650"/>
            <a:ext cx="7886700" cy="428700"/>
          </a:xfrm>
          <a:prstGeom prst="rect">
            <a:avLst/>
          </a:prstGeom>
        </p:spPr>
        <p:txBody>
          <a:bodyPr spcFirstLastPara="1" wrap="square" lIns="68575" tIns="34275" rIns="68575" bIns="34275" anchor="t" anchorCtr="0">
            <a:normAutofit fontScale="90000"/>
          </a:bodyPr>
          <a:lstStyle/>
          <a:p>
            <a:pPr marL="0" lvl="0" indent="0" algn="l" rtl="0">
              <a:spcBef>
                <a:spcPts val="0"/>
              </a:spcBef>
              <a:spcAft>
                <a:spcPts val="0"/>
              </a:spcAft>
              <a:buNone/>
            </a:pPr>
            <a:r>
              <a:rPr lang="en-US"/>
              <a:t>DELAC Feedback QR CODE</a:t>
            </a:r>
            <a:endParaRPr/>
          </a:p>
        </p:txBody>
      </p:sp>
      <p:sp>
        <p:nvSpPr>
          <p:cNvPr id="343" name="Google Shape;343;g288988ce707_0_330"/>
          <p:cNvSpPr txBox="1">
            <a:spLocks noGrp="1"/>
          </p:cNvSpPr>
          <p:nvPr>
            <p:ph type="body" idx="1"/>
          </p:nvPr>
        </p:nvSpPr>
        <p:spPr>
          <a:xfrm>
            <a:off x="628650" y="1230400"/>
            <a:ext cx="2614200" cy="32844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US" u="sng">
                <a:solidFill>
                  <a:schemeClr val="hlink"/>
                </a:solidFill>
                <a:hlinkClick r:id="rId3"/>
              </a:rPr>
              <a:t>DELAC FEEDBACK LINK</a:t>
            </a:r>
            <a:endParaRPr/>
          </a:p>
        </p:txBody>
      </p:sp>
      <p:pic>
        <p:nvPicPr>
          <p:cNvPr id="344" name="Google Shape;344;g288988ce707_0_330"/>
          <p:cNvPicPr preferRelativeResize="0"/>
          <p:nvPr/>
        </p:nvPicPr>
        <p:blipFill>
          <a:blip r:embed="rId4">
            <a:alphaModFix/>
          </a:blip>
          <a:stretch>
            <a:fillRect/>
          </a:stretch>
        </p:blipFill>
        <p:spPr>
          <a:xfrm>
            <a:off x="5083175" y="1317450"/>
            <a:ext cx="2800175" cy="280017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g26dd5e89497_1_177"/>
          <p:cNvSpPr/>
          <p:nvPr/>
        </p:nvSpPr>
        <p:spPr>
          <a:xfrm>
            <a:off x="0" y="-1"/>
            <a:ext cx="9144000" cy="5143501"/>
          </a:xfrm>
          <a:prstGeom prst="rect">
            <a:avLst/>
          </a:prstGeom>
          <a:solidFill>
            <a:srgbClr val="5C9E4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51" name="Google Shape;351;g26dd5e89497_1_177"/>
          <p:cNvSpPr txBox="1">
            <a:spLocks noGrp="1"/>
          </p:cNvSpPr>
          <p:nvPr>
            <p:ph type="title"/>
          </p:nvPr>
        </p:nvSpPr>
        <p:spPr>
          <a:xfrm>
            <a:off x="628650" y="-725785"/>
            <a:ext cx="7886700" cy="600075"/>
          </a:xfrm>
          <a:prstGeom prst="rect">
            <a:avLst/>
          </a:prstGeom>
          <a:noFill/>
          <a:ln>
            <a:noFill/>
          </a:ln>
        </p:spPr>
        <p:txBody>
          <a:bodyPr spcFirstLastPara="1" wrap="square" lIns="0" tIns="34275" rIns="68575" bIns="34275" anchor="ctr" anchorCtr="0">
            <a:normAutofit/>
          </a:bodyPr>
          <a:lstStyle/>
          <a:p>
            <a:pPr marL="0" lvl="0" indent="0" algn="l" rtl="0">
              <a:lnSpc>
                <a:spcPct val="90000"/>
              </a:lnSpc>
              <a:spcBef>
                <a:spcPts val="0"/>
              </a:spcBef>
              <a:spcAft>
                <a:spcPts val="0"/>
              </a:spcAft>
              <a:buClr>
                <a:srgbClr val="F7C22A"/>
              </a:buClr>
              <a:buSzPts val="3000"/>
              <a:buFont typeface="Montserrat"/>
              <a:buNone/>
            </a:pPr>
            <a:r>
              <a:rPr lang="en-US">
                <a:solidFill>
                  <a:srgbClr val="F7C22A"/>
                </a:solidFill>
              </a:rPr>
              <a:t>Big quote </a:t>
            </a:r>
            <a:endParaRPr/>
          </a:p>
        </p:txBody>
      </p:sp>
      <p:sp>
        <p:nvSpPr>
          <p:cNvPr id="352" name="Google Shape;352;g26dd5e89497_1_177"/>
          <p:cNvSpPr txBox="1"/>
          <p:nvPr/>
        </p:nvSpPr>
        <p:spPr>
          <a:xfrm>
            <a:off x="628650" y="1725575"/>
            <a:ext cx="7886700" cy="2108700"/>
          </a:xfrm>
          <a:prstGeom prst="rect">
            <a:avLst/>
          </a:prstGeom>
          <a:noFill/>
          <a:ln>
            <a:noFill/>
          </a:ln>
        </p:spPr>
        <p:txBody>
          <a:bodyPr spcFirstLastPara="1" wrap="square" lIns="0" tIns="34275" rIns="68575" bIns="34275" anchor="t" anchorCtr="0">
            <a:spAutoFit/>
          </a:bodyPr>
          <a:lstStyle/>
          <a:p>
            <a:pPr marL="0" marR="0" lvl="0" indent="0" algn="l" rtl="0">
              <a:lnSpc>
                <a:spcPct val="100000"/>
              </a:lnSpc>
              <a:spcBef>
                <a:spcPts val="0"/>
              </a:spcBef>
              <a:spcAft>
                <a:spcPts val="0"/>
              </a:spcAft>
              <a:buClr>
                <a:srgbClr val="000000"/>
              </a:buClr>
              <a:buSzPts val="3300"/>
              <a:buFont typeface="Arial"/>
              <a:buNone/>
            </a:pPr>
            <a:r>
              <a:rPr lang="en-US" sz="3300">
                <a:solidFill>
                  <a:schemeClr val="lt1"/>
                </a:solidFill>
                <a:latin typeface="Montserrat"/>
                <a:ea typeface="Montserrat"/>
                <a:cs typeface="Montserrat"/>
                <a:sym typeface="Montserrat"/>
              </a:rPr>
              <a:t>:La educación es el arma mas poderosa que puedes usar para cambiar el mundo.</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1500"/>
              </a:spcBef>
              <a:spcAft>
                <a:spcPts val="0"/>
              </a:spcAft>
              <a:buClr>
                <a:srgbClr val="000000"/>
              </a:buClr>
              <a:buSzPts val="2100"/>
              <a:buFont typeface="Arial"/>
              <a:buNone/>
            </a:pPr>
            <a:r>
              <a:rPr lang="en-US" sz="2100" b="0" i="0" u="none" strike="noStrike" cap="none">
                <a:solidFill>
                  <a:srgbClr val="F0CC52"/>
                </a:solidFill>
                <a:latin typeface="Montserrat"/>
                <a:ea typeface="Montserrat"/>
                <a:cs typeface="Montserrat"/>
                <a:sym typeface="Montserrat"/>
              </a:rPr>
              <a:t>–</a:t>
            </a:r>
            <a:r>
              <a:rPr lang="en-US" sz="2100">
                <a:solidFill>
                  <a:srgbClr val="F0CC52"/>
                </a:solidFill>
                <a:latin typeface="Montserrat"/>
                <a:ea typeface="Montserrat"/>
                <a:cs typeface="Montserrat"/>
                <a:sym typeface="Montserrat"/>
              </a:rPr>
              <a:t>Nelson Mandela</a:t>
            </a:r>
            <a:endParaRPr sz="1100" b="0" i="0" u="none" strike="noStrike" cap="none">
              <a:solidFill>
                <a:srgbClr val="000000"/>
              </a:solidFill>
              <a:latin typeface="Arial"/>
              <a:ea typeface="Arial"/>
              <a:cs typeface="Arial"/>
              <a:sym typeface="Arial"/>
            </a:endParaRPr>
          </a:p>
        </p:txBody>
      </p:sp>
      <p:pic>
        <p:nvPicPr>
          <p:cNvPr id="353" name="Google Shape;353;g26dd5e89497_1_177" descr="Open quotation mark"/>
          <p:cNvPicPr preferRelativeResize="0"/>
          <p:nvPr/>
        </p:nvPicPr>
        <p:blipFill rotWithShape="1">
          <a:blip r:embed="rId3">
            <a:alphaModFix/>
          </a:blip>
          <a:srcRect/>
          <a:stretch/>
        </p:blipFill>
        <p:spPr>
          <a:xfrm>
            <a:off x="302342" y="224933"/>
            <a:ext cx="1500649" cy="1500649"/>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g288988ce707_0_343"/>
          <p:cNvSpPr txBox="1">
            <a:spLocks noGrp="1"/>
          </p:cNvSpPr>
          <p:nvPr>
            <p:ph type="title"/>
          </p:nvPr>
        </p:nvSpPr>
        <p:spPr>
          <a:xfrm>
            <a:off x="628650" y="602175"/>
            <a:ext cx="7886700" cy="428700"/>
          </a:xfrm>
          <a:prstGeom prst="rect">
            <a:avLst/>
          </a:prstGeom>
        </p:spPr>
        <p:txBody>
          <a:bodyPr spcFirstLastPara="1" wrap="square" lIns="68575" tIns="34275" rIns="68575" bIns="34275" anchor="t" anchorCtr="0">
            <a:normAutofit fontScale="90000"/>
          </a:bodyPr>
          <a:lstStyle/>
          <a:p>
            <a:pPr marL="0" lvl="0" indent="0" algn="l" rtl="0">
              <a:spcBef>
                <a:spcPts val="0"/>
              </a:spcBef>
              <a:spcAft>
                <a:spcPts val="0"/>
              </a:spcAft>
              <a:buNone/>
            </a:pPr>
            <a:r>
              <a:rPr lang="en-US"/>
              <a:t>Community Closing Activity</a:t>
            </a:r>
            <a:endParaRPr/>
          </a:p>
        </p:txBody>
      </p:sp>
      <p:pic>
        <p:nvPicPr>
          <p:cNvPr id="359" name="Google Shape;359;g288988ce707_0_343"/>
          <p:cNvPicPr preferRelativeResize="0"/>
          <p:nvPr/>
        </p:nvPicPr>
        <p:blipFill rotWithShape="1">
          <a:blip r:embed="rId3">
            <a:alphaModFix/>
          </a:blip>
          <a:srcRect/>
          <a:stretch/>
        </p:blipFill>
        <p:spPr>
          <a:xfrm>
            <a:off x="522225" y="1089425"/>
            <a:ext cx="8314326" cy="3740299"/>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g288988ce707_0_349"/>
          <p:cNvSpPr txBox="1">
            <a:spLocks noGrp="1"/>
          </p:cNvSpPr>
          <p:nvPr>
            <p:ph type="title"/>
          </p:nvPr>
        </p:nvSpPr>
        <p:spPr>
          <a:xfrm>
            <a:off x="628650" y="628650"/>
            <a:ext cx="7886700" cy="428700"/>
          </a:xfrm>
          <a:prstGeom prst="rect">
            <a:avLst/>
          </a:prstGeom>
        </p:spPr>
        <p:txBody>
          <a:bodyPr spcFirstLastPara="1" wrap="square" lIns="68575" tIns="34275" rIns="68575" bIns="34275" anchor="t" anchorCtr="0">
            <a:normAutofit fontScale="90000"/>
          </a:bodyPr>
          <a:lstStyle/>
          <a:p>
            <a:pPr marL="0" lvl="0" indent="0" algn="l" rtl="0">
              <a:spcBef>
                <a:spcPts val="0"/>
              </a:spcBef>
              <a:spcAft>
                <a:spcPts val="0"/>
              </a:spcAft>
              <a:buNone/>
            </a:pPr>
            <a:r>
              <a:rPr lang="en-US"/>
              <a:t>Upcoming Meetings:</a:t>
            </a:r>
            <a:endParaRPr/>
          </a:p>
        </p:txBody>
      </p:sp>
      <p:sp>
        <p:nvSpPr>
          <p:cNvPr id="365" name="Google Shape;365;g288988ce707_0_349"/>
          <p:cNvSpPr txBox="1">
            <a:spLocks noGrp="1"/>
          </p:cNvSpPr>
          <p:nvPr>
            <p:ph type="body" idx="1"/>
          </p:nvPr>
        </p:nvSpPr>
        <p:spPr>
          <a:xfrm>
            <a:off x="628650" y="1230406"/>
            <a:ext cx="7886700" cy="3284400"/>
          </a:xfrm>
          <a:prstGeom prst="rect">
            <a:avLst/>
          </a:prstGeom>
        </p:spPr>
        <p:txBody>
          <a:bodyPr spcFirstLastPara="1" wrap="square" lIns="68575" tIns="34275" rIns="68575" bIns="34275" anchor="t" anchorCtr="0">
            <a:normAutofit lnSpcReduction="10000"/>
          </a:bodyPr>
          <a:lstStyle/>
          <a:p>
            <a:pPr marL="0" lvl="0" indent="0" algn="l" rtl="0">
              <a:spcBef>
                <a:spcPts val="800"/>
              </a:spcBef>
              <a:spcAft>
                <a:spcPts val="0"/>
              </a:spcAft>
              <a:buNone/>
            </a:pPr>
            <a:r>
              <a:rPr lang="en-US" sz="1400" b="1" u="sng"/>
              <a:t>DELAC</a:t>
            </a:r>
            <a:endParaRPr sz="1400" b="1" u="sng"/>
          </a:p>
          <a:p>
            <a:pPr marL="457200" lvl="0" indent="-317500" algn="l" rtl="0">
              <a:spcBef>
                <a:spcPts val="800"/>
              </a:spcBef>
              <a:spcAft>
                <a:spcPts val="0"/>
              </a:spcAft>
              <a:buSzPts val="1400"/>
              <a:buChar char="★"/>
            </a:pPr>
            <a:r>
              <a:rPr lang="en-US" sz="1400"/>
              <a:t>Monday, December 18, 5:30-7:30 p.m.</a:t>
            </a:r>
            <a:endParaRPr sz="1400"/>
          </a:p>
          <a:p>
            <a:pPr marL="457200" lvl="0" indent="-317500" algn="l" rtl="0">
              <a:spcBef>
                <a:spcPts val="0"/>
              </a:spcBef>
              <a:spcAft>
                <a:spcPts val="0"/>
              </a:spcAft>
              <a:buSzPts val="1400"/>
              <a:buChar char="★"/>
            </a:pPr>
            <a:r>
              <a:rPr lang="en-US" sz="1400"/>
              <a:t>Monday, February 5, 5:30-7:30 p.m.</a:t>
            </a:r>
            <a:endParaRPr sz="1400"/>
          </a:p>
          <a:p>
            <a:pPr marL="457200" lvl="0" indent="-317500" algn="l" rtl="0">
              <a:spcBef>
                <a:spcPts val="0"/>
              </a:spcBef>
              <a:spcAft>
                <a:spcPts val="0"/>
              </a:spcAft>
              <a:buSzPts val="1400"/>
              <a:buChar char="★"/>
            </a:pPr>
            <a:r>
              <a:rPr lang="en-US" sz="1400"/>
              <a:t>Monday, March 18, 5:30-7:30 p.m.</a:t>
            </a:r>
            <a:endParaRPr sz="1400"/>
          </a:p>
          <a:p>
            <a:pPr marL="457200" lvl="0" indent="-317500" algn="l" rtl="0">
              <a:spcBef>
                <a:spcPts val="0"/>
              </a:spcBef>
              <a:spcAft>
                <a:spcPts val="0"/>
              </a:spcAft>
              <a:buSzPts val="1400"/>
              <a:buChar char="★"/>
            </a:pPr>
            <a:r>
              <a:rPr lang="en-US" sz="1400"/>
              <a:t>Monday, April 15, 5:30-7:30 p.m.</a:t>
            </a:r>
            <a:endParaRPr sz="1400"/>
          </a:p>
          <a:p>
            <a:pPr marL="0" lvl="0" indent="0" algn="l" rtl="0">
              <a:spcBef>
                <a:spcPts val="800"/>
              </a:spcBef>
              <a:spcAft>
                <a:spcPts val="0"/>
              </a:spcAft>
              <a:buNone/>
            </a:pPr>
            <a:r>
              <a:rPr lang="en-US" sz="1400" b="1" u="sng"/>
              <a:t>MPAC</a:t>
            </a:r>
            <a:endParaRPr sz="1400" b="1" u="sng"/>
          </a:p>
          <a:p>
            <a:pPr marL="457200" lvl="0" indent="-317500" algn="l" rtl="0">
              <a:spcBef>
                <a:spcPts val="800"/>
              </a:spcBef>
              <a:spcAft>
                <a:spcPts val="0"/>
              </a:spcAft>
              <a:buSzPts val="1400"/>
              <a:buChar char="★"/>
            </a:pPr>
            <a:r>
              <a:rPr lang="en-US" sz="1400"/>
              <a:t>Monday, October 23rd, 6:00 p.m. - 7:30 p.m. ( through zoom)</a:t>
            </a:r>
            <a:endParaRPr sz="1400"/>
          </a:p>
          <a:p>
            <a:pPr marL="457200" lvl="0" indent="-317500" algn="l" rtl="0">
              <a:spcBef>
                <a:spcPts val="0"/>
              </a:spcBef>
              <a:spcAft>
                <a:spcPts val="0"/>
              </a:spcAft>
              <a:buSzPts val="1400"/>
              <a:buChar char="★"/>
            </a:pPr>
            <a:r>
              <a:rPr lang="en-US" sz="1400"/>
              <a:t>Monday , December 11th, 6:00 p.m. - 7:30 p.m. ( through zoom)  </a:t>
            </a:r>
            <a:endParaRPr sz="1400"/>
          </a:p>
          <a:p>
            <a:pPr marL="457200" lvl="0" indent="-317500" algn="l" rtl="0">
              <a:spcBef>
                <a:spcPts val="0"/>
              </a:spcBef>
              <a:spcAft>
                <a:spcPts val="0"/>
              </a:spcAft>
              <a:buSzPts val="1400"/>
              <a:buChar char="★"/>
            </a:pPr>
            <a:r>
              <a:rPr lang="en-US" sz="1400"/>
              <a:t>Monday , February 23th , 6:00 p.m. - 7:30 p.m. </a:t>
            </a:r>
            <a:endParaRPr sz="1400"/>
          </a:p>
          <a:p>
            <a:pPr marL="457200" lvl="0" indent="-317500" algn="l" rtl="0">
              <a:spcBef>
                <a:spcPts val="0"/>
              </a:spcBef>
              <a:spcAft>
                <a:spcPts val="0"/>
              </a:spcAft>
              <a:buSzPts val="1400"/>
              <a:buChar char="★"/>
            </a:pPr>
            <a:r>
              <a:rPr lang="en-US" sz="1400"/>
              <a:t>Monday , March 25  th , 6:00 p.m. - 7:30 p.m. </a:t>
            </a:r>
            <a:endParaRPr sz="1400"/>
          </a:p>
          <a:p>
            <a:pPr marL="457200" lvl="0" indent="-317500" algn="l" rtl="0">
              <a:spcBef>
                <a:spcPts val="0"/>
              </a:spcBef>
              <a:spcAft>
                <a:spcPts val="0"/>
              </a:spcAft>
              <a:buSzPts val="1400"/>
              <a:buChar char="★"/>
            </a:pPr>
            <a:r>
              <a:rPr lang="en-US" sz="1400"/>
              <a:t>Monday, April 22nd, 6:00 p.m. - 7:30 p.m. </a:t>
            </a:r>
            <a:endParaRPr sz="1400"/>
          </a:p>
          <a:p>
            <a:pPr marL="0" lvl="0" indent="0" algn="l" rtl="0">
              <a:spcBef>
                <a:spcPts val="800"/>
              </a:spcBef>
              <a:spcAft>
                <a:spcPts val="0"/>
              </a:spcAft>
              <a:buNone/>
            </a:pPr>
            <a:r>
              <a:rPr lang="en-US" sz="1400" b="1" u="sng"/>
              <a:t>SCUSD BOARD MEETINGS</a:t>
            </a:r>
            <a:endParaRPr sz="1400" b="1" u="sng"/>
          </a:p>
          <a:p>
            <a:pPr marL="457200" lvl="0" indent="-317500" algn="l" rtl="0">
              <a:spcBef>
                <a:spcPts val="800"/>
              </a:spcBef>
              <a:spcAft>
                <a:spcPts val="0"/>
              </a:spcAft>
              <a:buSzPts val="1400"/>
              <a:buChar char="★"/>
            </a:pPr>
            <a:r>
              <a:rPr lang="en-US" sz="1400"/>
              <a:t>Thursday, October 19, 6:30 p.m.</a:t>
            </a:r>
            <a:endParaRPr sz="1400"/>
          </a:p>
          <a:p>
            <a:pPr marL="457200" lvl="0" indent="-317500" algn="l" rtl="0">
              <a:spcBef>
                <a:spcPts val="0"/>
              </a:spcBef>
              <a:spcAft>
                <a:spcPts val="0"/>
              </a:spcAft>
              <a:buSzPts val="1400"/>
              <a:buChar char="★"/>
            </a:pPr>
            <a:r>
              <a:rPr lang="en-US" sz="1400"/>
              <a:t>Thursday, November 2, 6:30 p.m.  </a:t>
            </a:r>
            <a:endParaRPr sz="1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g288988ce707_0_322"/>
          <p:cNvSpPr txBox="1"/>
          <p:nvPr/>
        </p:nvSpPr>
        <p:spPr>
          <a:xfrm>
            <a:off x="422950" y="235125"/>
            <a:ext cx="8451600" cy="10158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US" sz="3000" b="1">
                <a:solidFill>
                  <a:schemeClr val="lt1"/>
                </a:solidFill>
                <a:latin typeface="Montserrat"/>
                <a:ea typeface="Montserrat"/>
                <a:cs typeface="Montserrat"/>
                <a:sym typeface="Montserrat"/>
              </a:rPr>
              <a:t>Multilingual Literacy Department Outcomes</a:t>
            </a:r>
            <a:endParaRPr sz="3000" b="1">
              <a:solidFill>
                <a:schemeClr val="lt1"/>
              </a:solidFill>
              <a:latin typeface="Montserrat"/>
              <a:ea typeface="Montserrat"/>
              <a:cs typeface="Montserrat"/>
              <a:sym typeface="Montserrat"/>
            </a:endParaRPr>
          </a:p>
        </p:txBody>
      </p:sp>
      <p:sp>
        <p:nvSpPr>
          <p:cNvPr id="156" name="Google Shape;156;g288988ce707_0_322"/>
          <p:cNvSpPr txBox="1"/>
          <p:nvPr/>
        </p:nvSpPr>
        <p:spPr>
          <a:xfrm>
            <a:off x="422950" y="1126850"/>
            <a:ext cx="8196900" cy="3883500"/>
          </a:xfrm>
          <a:prstGeom prst="rect">
            <a:avLst/>
          </a:prstGeom>
          <a:noFill/>
          <a:ln>
            <a:noFill/>
          </a:ln>
        </p:spPr>
        <p:txBody>
          <a:bodyPr spcFirstLastPara="1" wrap="square" lIns="91425" tIns="91425" rIns="91425" bIns="91425" anchor="t" anchorCtr="0">
            <a:spAutoFit/>
          </a:bodyPr>
          <a:lstStyle/>
          <a:p>
            <a:pPr marL="457200" lvl="0" indent="-349250" algn="l" rtl="0">
              <a:lnSpc>
                <a:spcPct val="90000"/>
              </a:lnSpc>
              <a:spcBef>
                <a:spcPts val="800"/>
              </a:spcBef>
              <a:spcAft>
                <a:spcPts val="0"/>
              </a:spcAft>
              <a:buClr>
                <a:schemeClr val="lt1"/>
              </a:buClr>
              <a:buSzPts val="1900"/>
              <a:buFont typeface="Times New Roman"/>
              <a:buChar char="★"/>
            </a:pPr>
            <a:r>
              <a:rPr lang="en-US" sz="1900" b="1">
                <a:solidFill>
                  <a:schemeClr val="lt1"/>
                </a:solidFill>
                <a:latin typeface="Times New Roman"/>
                <a:ea typeface="Times New Roman"/>
                <a:cs typeface="Times New Roman"/>
                <a:sym typeface="Times New Roman"/>
              </a:rPr>
              <a:t>All emergent bilingual students improve on their overall Summative ELPAC Assessments by at least one performance level.</a:t>
            </a:r>
            <a:endParaRPr sz="1900" b="1">
              <a:solidFill>
                <a:schemeClr val="lt1"/>
              </a:solidFill>
              <a:latin typeface="Times New Roman"/>
              <a:ea typeface="Times New Roman"/>
              <a:cs typeface="Times New Roman"/>
              <a:sym typeface="Times New Roman"/>
            </a:endParaRPr>
          </a:p>
          <a:p>
            <a:pPr marL="457200" lvl="0" indent="-349250" algn="l" rtl="0">
              <a:spcBef>
                <a:spcPts val="0"/>
              </a:spcBef>
              <a:spcAft>
                <a:spcPts val="0"/>
              </a:spcAft>
              <a:buClr>
                <a:schemeClr val="lt1"/>
              </a:buClr>
              <a:buSzPts val="1900"/>
              <a:buFont typeface="Times New Roman"/>
              <a:buChar char="★"/>
            </a:pPr>
            <a:r>
              <a:rPr lang="en-US" sz="1900" b="1">
                <a:solidFill>
                  <a:schemeClr val="lt1"/>
                </a:solidFill>
                <a:latin typeface="Times New Roman"/>
                <a:ea typeface="Times New Roman"/>
                <a:cs typeface="Times New Roman"/>
                <a:sym typeface="Times New Roman"/>
              </a:rPr>
              <a:t>All emergent bilingual students improve on their CAASPP ELA assessments noted by the student’s scale score (3-8th CAASPP, 11th CAASPP);iReady ELA  </a:t>
            </a:r>
            <a:endParaRPr sz="1900" b="1">
              <a:solidFill>
                <a:schemeClr val="lt1"/>
              </a:solidFill>
              <a:latin typeface="Times New Roman"/>
              <a:ea typeface="Times New Roman"/>
              <a:cs typeface="Times New Roman"/>
              <a:sym typeface="Times New Roman"/>
            </a:endParaRPr>
          </a:p>
          <a:p>
            <a:pPr marL="457200" lvl="0" indent="-349250" algn="l" rtl="0">
              <a:spcBef>
                <a:spcPts val="0"/>
              </a:spcBef>
              <a:spcAft>
                <a:spcPts val="0"/>
              </a:spcAft>
              <a:buClr>
                <a:schemeClr val="lt1"/>
              </a:buClr>
              <a:buSzPts val="1900"/>
              <a:buFont typeface="Times New Roman"/>
              <a:buChar char="★"/>
            </a:pPr>
            <a:r>
              <a:rPr lang="en-US" sz="1900" b="1">
                <a:solidFill>
                  <a:schemeClr val="lt1"/>
                </a:solidFill>
                <a:latin typeface="Times New Roman"/>
                <a:ea typeface="Times New Roman"/>
                <a:cs typeface="Times New Roman"/>
                <a:sym typeface="Times New Roman"/>
              </a:rPr>
              <a:t>Increase reclassification by 10% on a yearly basis. </a:t>
            </a:r>
            <a:endParaRPr sz="1900" b="1">
              <a:solidFill>
                <a:schemeClr val="lt1"/>
              </a:solidFill>
              <a:latin typeface="Times New Roman"/>
              <a:ea typeface="Times New Roman"/>
              <a:cs typeface="Times New Roman"/>
              <a:sym typeface="Times New Roman"/>
            </a:endParaRPr>
          </a:p>
          <a:p>
            <a:pPr marL="457200" lvl="0" indent="-349250" algn="l" rtl="0">
              <a:spcBef>
                <a:spcPts val="0"/>
              </a:spcBef>
              <a:spcAft>
                <a:spcPts val="0"/>
              </a:spcAft>
              <a:buClr>
                <a:schemeClr val="lt1"/>
              </a:buClr>
              <a:buSzPts val="1900"/>
              <a:buFont typeface="Times New Roman"/>
              <a:buChar char="★"/>
            </a:pPr>
            <a:r>
              <a:rPr lang="en-US" sz="1900" b="1">
                <a:solidFill>
                  <a:schemeClr val="lt1"/>
                </a:solidFill>
                <a:latin typeface="Times New Roman"/>
                <a:ea typeface="Times New Roman"/>
                <a:cs typeface="Times New Roman"/>
                <a:sym typeface="Times New Roman"/>
              </a:rPr>
              <a:t>90% of EBs will graduate from high school.</a:t>
            </a:r>
            <a:endParaRPr sz="1900" b="1">
              <a:solidFill>
                <a:schemeClr val="lt1"/>
              </a:solidFill>
              <a:latin typeface="Times New Roman"/>
              <a:ea typeface="Times New Roman"/>
              <a:cs typeface="Times New Roman"/>
              <a:sym typeface="Times New Roman"/>
            </a:endParaRPr>
          </a:p>
          <a:p>
            <a:pPr marL="457200" lvl="0" indent="-349250" algn="l" rtl="0">
              <a:spcBef>
                <a:spcPts val="0"/>
              </a:spcBef>
              <a:spcAft>
                <a:spcPts val="0"/>
              </a:spcAft>
              <a:buClr>
                <a:schemeClr val="lt1"/>
              </a:buClr>
              <a:buSzPts val="1900"/>
              <a:buFont typeface="Times New Roman"/>
              <a:buChar char="★"/>
            </a:pPr>
            <a:r>
              <a:rPr lang="en-US" sz="1900" b="1">
                <a:solidFill>
                  <a:schemeClr val="lt1"/>
                </a:solidFill>
                <a:latin typeface="Times New Roman"/>
                <a:ea typeface="Times New Roman"/>
                <a:cs typeface="Times New Roman"/>
                <a:sym typeface="Times New Roman"/>
              </a:rPr>
              <a:t>80% of High School Emergent bilingual students will be on track for college and career (students meeting A-G requirements).</a:t>
            </a:r>
            <a:endParaRPr sz="1900" b="1">
              <a:solidFill>
                <a:schemeClr val="lt1"/>
              </a:solidFill>
              <a:latin typeface="Times New Roman"/>
              <a:ea typeface="Times New Roman"/>
              <a:cs typeface="Times New Roman"/>
              <a:sym typeface="Times New Roman"/>
            </a:endParaRPr>
          </a:p>
          <a:p>
            <a:pPr marL="457200" lvl="0" indent="-349250" algn="l" rtl="0">
              <a:spcBef>
                <a:spcPts val="0"/>
              </a:spcBef>
              <a:spcAft>
                <a:spcPts val="0"/>
              </a:spcAft>
              <a:buClr>
                <a:schemeClr val="lt1"/>
              </a:buClr>
              <a:buSzPts val="1900"/>
              <a:buFont typeface="Times New Roman"/>
              <a:buChar char="★"/>
            </a:pPr>
            <a:r>
              <a:rPr lang="en-US" sz="1900" b="1">
                <a:solidFill>
                  <a:schemeClr val="lt1"/>
                </a:solidFill>
                <a:latin typeface="Times New Roman"/>
                <a:ea typeface="Times New Roman"/>
                <a:cs typeface="Times New Roman"/>
                <a:sym typeface="Times New Roman"/>
              </a:rPr>
              <a:t>All schools serving at least 21 or more emergent bilingual students will have a functional English Language Advisory Committee (ELAC).</a:t>
            </a:r>
            <a:endParaRPr sz="2100" b="1" u="sng">
              <a:solidFill>
                <a:schemeClr val="lt1"/>
              </a:solidFill>
              <a:latin typeface="Times New Roman"/>
              <a:ea typeface="Times New Roman"/>
              <a:cs typeface="Times New Roman"/>
              <a:sym typeface="Times New Roman"/>
            </a:endParaRPr>
          </a:p>
          <a:p>
            <a:pPr marL="0" lvl="0" indent="0" algn="ctr" rtl="0">
              <a:lnSpc>
                <a:spcPct val="90000"/>
              </a:lnSpc>
              <a:spcBef>
                <a:spcPts val="0"/>
              </a:spcBef>
              <a:spcAft>
                <a:spcPts val="0"/>
              </a:spcAft>
              <a:buNone/>
            </a:pPr>
            <a:endParaRPr sz="3900" b="1">
              <a:solidFill>
                <a:schemeClr val="lt1"/>
              </a:solidFill>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g2769aceb451_0_17"/>
          <p:cNvSpPr txBox="1">
            <a:spLocks noGrp="1"/>
          </p:cNvSpPr>
          <p:nvPr>
            <p:ph type="title"/>
          </p:nvPr>
        </p:nvSpPr>
        <p:spPr>
          <a:xfrm>
            <a:off x="253150" y="342900"/>
            <a:ext cx="8647500" cy="791700"/>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SzPts val="2667"/>
              <a:buNone/>
            </a:pPr>
            <a:r>
              <a:rPr lang="en-US"/>
              <a:t>COMMUNITY CONNECTOR: How are you feeling today?  </a:t>
            </a:r>
            <a:endParaRPr/>
          </a:p>
        </p:txBody>
      </p:sp>
      <p:sp>
        <p:nvSpPr>
          <p:cNvPr id="162" name="Google Shape;162;g2769aceb451_0_17"/>
          <p:cNvSpPr txBox="1">
            <a:spLocks noGrp="1"/>
          </p:cNvSpPr>
          <p:nvPr>
            <p:ph type="body" idx="2"/>
          </p:nvPr>
        </p:nvSpPr>
        <p:spPr>
          <a:xfrm>
            <a:off x="357301" y="1142400"/>
            <a:ext cx="3172800" cy="2858700"/>
          </a:xfrm>
          <a:prstGeom prst="rect">
            <a:avLst/>
          </a:prstGeom>
          <a:noFill/>
          <a:ln>
            <a:noFill/>
          </a:ln>
        </p:spPr>
        <p:txBody>
          <a:bodyPr spcFirstLastPara="1" wrap="square" lIns="68575" tIns="34275" rIns="68575" bIns="34275" anchor="t" anchorCtr="0">
            <a:normAutofit/>
          </a:bodyPr>
          <a:lstStyle/>
          <a:p>
            <a:pPr marL="0" lvl="0" indent="0" algn="l" rtl="0">
              <a:lnSpc>
                <a:spcPct val="100000"/>
              </a:lnSpc>
              <a:spcBef>
                <a:spcPts val="0"/>
              </a:spcBef>
              <a:spcAft>
                <a:spcPts val="0"/>
              </a:spcAft>
              <a:buSzPts val="1200"/>
              <a:buNone/>
            </a:pPr>
            <a:endParaRPr sz="2400" b="1">
              <a:solidFill>
                <a:srgbClr val="000000"/>
              </a:solidFill>
              <a:latin typeface="Montserrat"/>
              <a:ea typeface="Montserrat"/>
              <a:cs typeface="Montserrat"/>
              <a:sym typeface="Montserrat"/>
            </a:endParaRPr>
          </a:p>
          <a:p>
            <a:pPr marL="0" lvl="0" indent="0" algn="l" rtl="0">
              <a:lnSpc>
                <a:spcPct val="100000"/>
              </a:lnSpc>
              <a:spcBef>
                <a:spcPts val="0"/>
              </a:spcBef>
              <a:spcAft>
                <a:spcPts val="0"/>
              </a:spcAft>
              <a:buSzPts val="1200"/>
              <a:buNone/>
            </a:pPr>
            <a:r>
              <a:rPr lang="en-US" sz="2400" b="1">
                <a:solidFill>
                  <a:srgbClr val="000000"/>
                </a:solidFill>
                <a:latin typeface="Montserrat"/>
                <a:ea typeface="Montserrat"/>
                <a:cs typeface="Montserrat"/>
                <a:sym typeface="Montserrat"/>
              </a:rPr>
              <a:t>I feel…</a:t>
            </a:r>
            <a:endParaRPr sz="2400" b="1">
              <a:solidFill>
                <a:srgbClr val="000000"/>
              </a:solidFill>
              <a:latin typeface="Montserrat"/>
              <a:ea typeface="Montserrat"/>
              <a:cs typeface="Montserrat"/>
              <a:sym typeface="Montserrat"/>
            </a:endParaRPr>
          </a:p>
        </p:txBody>
      </p:sp>
      <p:pic>
        <p:nvPicPr>
          <p:cNvPr id="163" name="Google Shape;163;g2769aceb451_0_17"/>
          <p:cNvPicPr preferRelativeResize="0"/>
          <p:nvPr/>
        </p:nvPicPr>
        <p:blipFill rotWithShape="1">
          <a:blip r:embed="rId3">
            <a:alphaModFix/>
          </a:blip>
          <a:srcRect l="-1470" r="1470"/>
          <a:stretch/>
        </p:blipFill>
        <p:spPr>
          <a:xfrm>
            <a:off x="3642950" y="1217275"/>
            <a:ext cx="5225149" cy="3221750"/>
          </a:xfrm>
          <a:prstGeom prst="rect">
            <a:avLst/>
          </a:prstGeom>
          <a:noFill/>
          <a:ln w="38100" cap="flat" cmpd="sng">
            <a:solidFill>
              <a:schemeClr val="dk2"/>
            </a:solidFill>
            <a:prstDash val="solid"/>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28ba8c4d7e1_1_182"/>
          <p:cNvSpPr txBox="1">
            <a:spLocks noGrp="1"/>
          </p:cNvSpPr>
          <p:nvPr>
            <p:ph type="title"/>
          </p:nvPr>
        </p:nvSpPr>
        <p:spPr>
          <a:xfrm>
            <a:off x="628650" y="628650"/>
            <a:ext cx="7886700" cy="428700"/>
          </a:xfrm>
          <a:prstGeom prst="rect">
            <a:avLst/>
          </a:prstGeom>
        </p:spPr>
        <p:txBody>
          <a:bodyPr spcFirstLastPara="1" wrap="square" lIns="68575" tIns="34275" rIns="68575" bIns="34275" anchor="t" anchorCtr="0">
            <a:normAutofit fontScale="90000"/>
          </a:bodyPr>
          <a:lstStyle/>
          <a:p>
            <a:pPr marL="0" lvl="0" indent="0" algn="l" rtl="0">
              <a:spcBef>
                <a:spcPts val="0"/>
              </a:spcBef>
              <a:spcAft>
                <a:spcPts val="0"/>
              </a:spcAft>
              <a:buNone/>
            </a:pPr>
            <a:r>
              <a:rPr lang="en-US"/>
              <a:t>DELAC REPRESENTATIVE ROLL CALL</a:t>
            </a:r>
            <a:endParaRPr/>
          </a:p>
        </p:txBody>
      </p:sp>
      <p:pic>
        <p:nvPicPr>
          <p:cNvPr id="169" name="Google Shape;169;g28ba8c4d7e1_1_182"/>
          <p:cNvPicPr preferRelativeResize="0"/>
          <p:nvPr/>
        </p:nvPicPr>
        <p:blipFill rotWithShape="1">
          <a:blip r:embed="rId3">
            <a:alphaModFix/>
          </a:blip>
          <a:srcRect/>
          <a:stretch/>
        </p:blipFill>
        <p:spPr>
          <a:xfrm>
            <a:off x="362750" y="1193350"/>
            <a:ext cx="8152601" cy="32706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g28ba8c4d7e1_1_187"/>
          <p:cNvSpPr txBox="1">
            <a:spLocks noGrp="1"/>
          </p:cNvSpPr>
          <p:nvPr>
            <p:ph type="title"/>
          </p:nvPr>
        </p:nvSpPr>
        <p:spPr>
          <a:xfrm>
            <a:off x="628650" y="628650"/>
            <a:ext cx="7886700" cy="428700"/>
          </a:xfrm>
          <a:prstGeom prst="rect">
            <a:avLst/>
          </a:prstGeom>
        </p:spPr>
        <p:txBody>
          <a:bodyPr spcFirstLastPara="1" wrap="square" lIns="68575" tIns="34275" rIns="68575" bIns="34275" anchor="t" anchorCtr="0">
            <a:normAutofit fontScale="90000"/>
          </a:bodyPr>
          <a:lstStyle/>
          <a:p>
            <a:pPr marL="0" lvl="0" indent="0" algn="l" rtl="0">
              <a:spcBef>
                <a:spcPts val="0"/>
              </a:spcBef>
              <a:spcAft>
                <a:spcPts val="0"/>
              </a:spcAft>
              <a:buNone/>
            </a:pPr>
            <a:r>
              <a:rPr lang="en-US"/>
              <a:t>APPROVAL OF MEETING MINUTES</a:t>
            </a:r>
            <a:endParaRPr/>
          </a:p>
        </p:txBody>
      </p:sp>
      <p:sp>
        <p:nvSpPr>
          <p:cNvPr id="175" name="Google Shape;175;g28ba8c4d7e1_1_187"/>
          <p:cNvSpPr txBox="1">
            <a:spLocks noGrp="1"/>
          </p:cNvSpPr>
          <p:nvPr>
            <p:ph type="body" idx="1"/>
          </p:nvPr>
        </p:nvSpPr>
        <p:spPr>
          <a:xfrm>
            <a:off x="595550" y="1230406"/>
            <a:ext cx="7886700" cy="32844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endParaRPr/>
          </a:p>
          <a:p>
            <a:pPr marL="0" lvl="0" indent="0" algn="l" rtl="0">
              <a:spcBef>
                <a:spcPts val="800"/>
              </a:spcBef>
              <a:spcAft>
                <a:spcPts val="0"/>
              </a:spcAft>
              <a:buNone/>
            </a:pPr>
            <a:endParaRPr/>
          </a:p>
          <a:p>
            <a:pPr marL="0" lvl="0" indent="0" algn="l" rtl="0">
              <a:spcBef>
                <a:spcPts val="800"/>
              </a:spcBef>
              <a:spcAft>
                <a:spcPts val="0"/>
              </a:spcAft>
              <a:buNone/>
            </a:pPr>
            <a:r>
              <a:rPr lang="en-US" sz="2700" u="sng">
                <a:solidFill>
                  <a:schemeClr val="hlink"/>
                </a:solidFill>
                <a:hlinkClick r:id="rId3"/>
              </a:rPr>
              <a:t>May 17, 2023 Meeting Minutes</a:t>
            </a:r>
            <a:r>
              <a:rPr lang="en-US" sz="2700"/>
              <a:t> (English)</a:t>
            </a:r>
            <a:endParaRPr sz="27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g267afafb3ab_0_732"/>
          <p:cNvSpPr txBox="1">
            <a:spLocks noGrp="1"/>
          </p:cNvSpPr>
          <p:nvPr>
            <p:ph type="title"/>
          </p:nvPr>
        </p:nvSpPr>
        <p:spPr>
          <a:xfrm>
            <a:off x="628650" y="423600"/>
            <a:ext cx="7886700" cy="428700"/>
          </a:xfrm>
          <a:prstGeom prst="rect">
            <a:avLst/>
          </a:prstGeom>
          <a:noFill/>
          <a:ln>
            <a:noFill/>
          </a:ln>
        </p:spPr>
        <p:txBody>
          <a:bodyPr spcFirstLastPara="1" wrap="square" lIns="68575" tIns="34275" rIns="68575" bIns="34275" anchor="t" anchorCtr="0">
            <a:normAutofit fontScale="90000"/>
          </a:bodyPr>
          <a:lstStyle/>
          <a:p>
            <a:pPr marL="0" lvl="0" indent="0" algn="l" rtl="0">
              <a:lnSpc>
                <a:spcPct val="90000"/>
              </a:lnSpc>
              <a:spcBef>
                <a:spcPts val="0"/>
              </a:spcBef>
              <a:spcAft>
                <a:spcPts val="0"/>
              </a:spcAft>
              <a:buSzPct val="55554"/>
              <a:buNone/>
            </a:pPr>
            <a:r>
              <a:rPr lang="en-US"/>
              <a:t>AGENDA</a:t>
            </a:r>
            <a:endParaRPr/>
          </a:p>
        </p:txBody>
      </p:sp>
      <p:graphicFrame>
        <p:nvGraphicFramePr>
          <p:cNvPr id="181" name="Google Shape;181;g267afafb3ab_0_732"/>
          <p:cNvGraphicFramePr/>
          <p:nvPr/>
        </p:nvGraphicFramePr>
        <p:xfrm>
          <a:off x="634700" y="852300"/>
          <a:ext cx="6520100" cy="4285310"/>
        </p:xfrm>
        <a:graphic>
          <a:graphicData uri="http://schemas.openxmlformats.org/drawingml/2006/table">
            <a:tbl>
              <a:tblPr>
                <a:noFill/>
                <a:tableStyleId>{5025F987-BD1E-44F5-8A0B-3AC83505AEA8}</a:tableStyleId>
              </a:tblPr>
              <a:tblGrid>
                <a:gridCol w="2365225">
                  <a:extLst>
                    <a:ext uri="{9D8B030D-6E8A-4147-A177-3AD203B41FA5}">
                      <a16:colId xmlns:a16="http://schemas.microsoft.com/office/drawing/2014/main" val="20000"/>
                    </a:ext>
                  </a:extLst>
                </a:gridCol>
                <a:gridCol w="2365225">
                  <a:extLst>
                    <a:ext uri="{9D8B030D-6E8A-4147-A177-3AD203B41FA5}">
                      <a16:colId xmlns:a16="http://schemas.microsoft.com/office/drawing/2014/main" val="20001"/>
                    </a:ext>
                  </a:extLst>
                </a:gridCol>
                <a:gridCol w="1789650">
                  <a:extLst>
                    <a:ext uri="{9D8B030D-6E8A-4147-A177-3AD203B41FA5}">
                      <a16:colId xmlns:a16="http://schemas.microsoft.com/office/drawing/2014/main" val="20002"/>
                    </a:ext>
                  </a:extLst>
                </a:gridCol>
              </a:tblGrid>
              <a:tr h="548600">
                <a:tc>
                  <a:txBody>
                    <a:bodyPr/>
                    <a:lstStyle/>
                    <a:p>
                      <a:pPr marL="0" marR="0" lvl="0" indent="0" algn="l" rtl="0">
                        <a:lnSpc>
                          <a:spcPct val="100000"/>
                        </a:lnSpc>
                        <a:spcBef>
                          <a:spcPts val="0"/>
                        </a:spcBef>
                        <a:spcAft>
                          <a:spcPts val="0"/>
                        </a:spcAft>
                        <a:buClr>
                          <a:srgbClr val="000000"/>
                        </a:buClr>
                        <a:buSzPts val="1200"/>
                        <a:buFont typeface="Arial"/>
                        <a:buNone/>
                      </a:pPr>
                      <a:endParaRPr sz="1200" b="1" u="none" strike="noStrike" cap="none"/>
                    </a:p>
                    <a:p>
                      <a:pPr marL="0" marR="0" lvl="0" indent="0" algn="l" rtl="0">
                        <a:lnSpc>
                          <a:spcPct val="100000"/>
                        </a:lnSpc>
                        <a:spcBef>
                          <a:spcPts val="0"/>
                        </a:spcBef>
                        <a:spcAft>
                          <a:spcPts val="0"/>
                        </a:spcAft>
                        <a:buClr>
                          <a:srgbClr val="000000"/>
                        </a:buClr>
                        <a:buSzPts val="1200"/>
                        <a:buFont typeface="Arial"/>
                        <a:buNone/>
                      </a:pPr>
                      <a:r>
                        <a:rPr lang="en-US" sz="1200" b="1"/>
                        <a:t>5:30-5:35</a:t>
                      </a:r>
                      <a:r>
                        <a:rPr lang="en-US" sz="1200" b="1" u="none" strike="noStrike" cap="none"/>
                        <a:t> p.m. </a:t>
                      </a:r>
                      <a:endParaRPr sz="1200" b="1"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200" i="1"/>
                        <a:t>Welcoming and introduction of MLD Team and DELAC representatives</a:t>
                      </a:r>
                      <a:endParaRPr sz="1200" i="1"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200" i="1"/>
                        <a:t>Dr. Simms</a:t>
                      </a:r>
                      <a:endParaRPr sz="1200" u="none" strike="noStrike" cap="none"/>
                    </a:p>
                  </a:txBody>
                  <a:tcPr marL="91425" marR="91425" marT="91425" marB="91425"/>
                </a:tc>
                <a:extLst>
                  <a:ext uri="{0D108BD9-81ED-4DB2-BD59-A6C34878D82A}">
                    <a16:rowId xmlns:a16="http://schemas.microsoft.com/office/drawing/2014/main" val="10000"/>
                  </a:ext>
                </a:extLst>
              </a:tr>
              <a:tr h="548600">
                <a:tc>
                  <a:txBody>
                    <a:bodyPr/>
                    <a:lstStyle/>
                    <a:p>
                      <a:pPr marL="0" marR="0" lvl="0" indent="0" algn="l" rtl="0">
                        <a:lnSpc>
                          <a:spcPct val="100000"/>
                        </a:lnSpc>
                        <a:spcBef>
                          <a:spcPts val="0"/>
                        </a:spcBef>
                        <a:spcAft>
                          <a:spcPts val="0"/>
                        </a:spcAft>
                        <a:buNone/>
                      </a:pPr>
                      <a:r>
                        <a:rPr lang="en-US" sz="1200" b="1"/>
                        <a:t>5:35-5:45 p.m.</a:t>
                      </a:r>
                      <a:endParaRPr sz="1200" b="1" u="none" strike="noStrike" cap="none"/>
                    </a:p>
                  </a:txBody>
                  <a:tcPr marL="91425" marR="91425" marT="91425" marB="91425"/>
                </a:tc>
                <a:tc>
                  <a:txBody>
                    <a:bodyPr/>
                    <a:lstStyle/>
                    <a:p>
                      <a:pPr marL="0" marR="0" lvl="0" indent="0" algn="l" rtl="0">
                        <a:lnSpc>
                          <a:spcPct val="100000"/>
                        </a:lnSpc>
                        <a:spcBef>
                          <a:spcPts val="0"/>
                        </a:spcBef>
                        <a:spcAft>
                          <a:spcPts val="0"/>
                        </a:spcAft>
                        <a:buNone/>
                      </a:pPr>
                      <a:r>
                        <a:rPr lang="en-US" sz="1200" i="1"/>
                        <a:t>DELAC Roll Call</a:t>
                      </a:r>
                      <a:endParaRPr sz="1200" i="1"/>
                    </a:p>
                  </a:txBody>
                  <a:tcPr marL="91425" marR="91425" marT="91425" marB="91425"/>
                </a:tc>
                <a:tc>
                  <a:txBody>
                    <a:bodyPr/>
                    <a:lstStyle/>
                    <a:p>
                      <a:pPr marL="0" marR="0" lvl="0" indent="0" algn="l" rtl="0">
                        <a:lnSpc>
                          <a:spcPct val="100000"/>
                        </a:lnSpc>
                        <a:spcBef>
                          <a:spcPts val="0"/>
                        </a:spcBef>
                        <a:spcAft>
                          <a:spcPts val="0"/>
                        </a:spcAft>
                        <a:buNone/>
                      </a:pPr>
                      <a:r>
                        <a:rPr lang="en-US" sz="1200" i="1"/>
                        <a:t>Patricia/Jo</a:t>
                      </a:r>
                      <a:endParaRPr sz="1200" i="1"/>
                    </a:p>
                  </a:txBody>
                  <a:tcPr marL="91425" marR="91425" marT="91425" marB="91425"/>
                </a:tc>
                <a:extLst>
                  <a:ext uri="{0D108BD9-81ED-4DB2-BD59-A6C34878D82A}">
                    <a16:rowId xmlns:a16="http://schemas.microsoft.com/office/drawing/2014/main" val="10001"/>
                  </a:ext>
                </a:extLst>
              </a:tr>
              <a:tr h="523825">
                <a:tc>
                  <a:txBody>
                    <a:bodyPr/>
                    <a:lstStyle/>
                    <a:p>
                      <a:pPr marL="0" marR="0" lvl="0" indent="0" algn="l" rtl="0">
                        <a:lnSpc>
                          <a:spcPct val="100000"/>
                        </a:lnSpc>
                        <a:spcBef>
                          <a:spcPts val="0"/>
                        </a:spcBef>
                        <a:spcAft>
                          <a:spcPts val="0"/>
                        </a:spcAft>
                        <a:buClr>
                          <a:srgbClr val="000000"/>
                        </a:buClr>
                        <a:buSzPts val="1200"/>
                        <a:buFont typeface="Arial"/>
                        <a:buNone/>
                      </a:pPr>
                      <a:endParaRPr sz="1200" b="1" u="none" strike="noStrike" cap="none"/>
                    </a:p>
                    <a:p>
                      <a:pPr marL="0" marR="0" lvl="0" indent="0" algn="l" rtl="0">
                        <a:lnSpc>
                          <a:spcPct val="100000"/>
                        </a:lnSpc>
                        <a:spcBef>
                          <a:spcPts val="0"/>
                        </a:spcBef>
                        <a:spcAft>
                          <a:spcPts val="0"/>
                        </a:spcAft>
                        <a:buClr>
                          <a:srgbClr val="000000"/>
                        </a:buClr>
                        <a:buSzPts val="1200"/>
                        <a:buFont typeface="Arial"/>
                        <a:buNone/>
                      </a:pPr>
                      <a:r>
                        <a:rPr lang="en-US" sz="1200" b="1"/>
                        <a:t>5:45-5:50 p.m.</a:t>
                      </a:r>
                      <a:endParaRPr sz="12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200" i="1"/>
                        <a:t>Review of the agenda</a:t>
                      </a:r>
                      <a:endParaRPr sz="1200" i="1"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200" i="1"/>
                        <a:t>Dr. Krbecek</a:t>
                      </a:r>
                      <a:endParaRPr sz="1200" u="none" strike="noStrike" cap="none"/>
                    </a:p>
                  </a:txBody>
                  <a:tcPr marL="91425" marR="91425" marT="91425" marB="91425"/>
                </a:tc>
                <a:extLst>
                  <a:ext uri="{0D108BD9-81ED-4DB2-BD59-A6C34878D82A}">
                    <a16:rowId xmlns:a16="http://schemas.microsoft.com/office/drawing/2014/main" val="10002"/>
                  </a:ext>
                </a:extLst>
              </a:tr>
              <a:tr h="582025">
                <a:tc>
                  <a:txBody>
                    <a:bodyPr/>
                    <a:lstStyle/>
                    <a:p>
                      <a:pPr marL="0" marR="0" lvl="0" indent="0" algn="l" rtl="0">
                        <a:lnSpc>
                          <a:spcPct val="100000"/>
                        </a:lnSpc>
                        <a:spcBef>
                          <a:spcPts val="0"/>
                        </a:spcBef>
                        <a:spcAft>
                          <a:spcPts val="0"/>
                        </a:spcAft>
                        <a:buClr>
                          <a:srgbClr val="000000"/>
                        </a:buClr>
                        <a:buSzPts val="1200"/>
                        <a:buFont typeface="Arial"/>
                        <a:buNone/>
                      </a:pPr>
                      <a:endParaRPr sz="1200" b="1" u="none" strike="noStrike" cap="none"/>
                    </a:p>
                    <a:p>
                      <a:pPr marL="0" marR="0" lvl="0" indent="0" algn="l" rtl="0">
                        <a:lnSpc>
                          <a:spcPct val="100000"/>
                        </a:lnSpc>
                        <a:spcBef>
                          <a:spcPts val="0"/>
                        </a:spcBef>
                        <a:spcAft>
                          <a:spcPts val="0"/>
                        </a:spcAft>
                        <a:buClr>
                          <a:srgbClr val="000000"/>
                        </a:buClr>
                        <a:buSzPts val="1200"/>
                        <a:buFont typeface="Arial"/>
                        <a:buNone/>
                      </a:pPr>
                      <a:r>
                        <a:rPr lang="en-US" sz="1200" b="1"/>
                        <a:t>5:50-6:20  p.m.</a:t>
                      </a:r>
                      <a:endParaRPr sz="1200" b="1"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200" i="1"/>
                        <a:t>CON APP Presentation</a:t>
                      </a:r>
                      <a:endParaRPr sz="1200" i="1"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200" i="1"/>
                        <a:t>Dr. Odipo, State and Federal</a:t>
                      </a:r>
                      <a:endParaRPr sz="1200" u="none" strike="noStrike" cap="none"/>
                    </a:p>
                  </a:txBody>
                  <a:tcPr marL="91425" marR="91425" marT="91425" marB="91425"/>
                </a:tc>
                <a:extLst>
                  <a:ext uri="{0D108BD9-81ED-4DB2-BD59-A6C34878D82A}">
                    <a16:rowId xmlns:a16="http://schemas.microsoft.com/office/drawing/2014/main" val="10003"/>
                  </a:ext>
                </a:extLst>
              </a:tr>
              <a:tr h="411575">
                <a:tc>
                  <a:txBody>
                    <a:bodyPr/>
                    <a:lstStyle/>
                    <a:p>
                      <a:pPr marL="0" marR="0" lvl="0" indent="0" algn="l" rtl="0">
                        <a:lnSpc>
                          <a:spcPct val="100000"/>
                        </a:lnSpc>
                        <a:spcBef>
                          <a:spcPts val="0"/>
                        </a:spcBef>
                        <a:spcAft>
                          <a:spcPts val="0"/>
                        </a:spcAft>
                        <a:buNone/>
                      </a:pPr>
                      <a:r>
                        <a:rPr lang="en-US" sz="1200" b="1"/>
                        <a:t>6:20-6:30 p.m.</a:t>
                      </a:r>
                      <a:endParaRPr sz="1200" b="1" u="none" strike="noStrike" cap="none"/>
                    </a:p>
                  </a:txBody>
                  <a:tcPr marL="91425" marR="91425" marT="91425" marB="91425"/>
                </a:tc>
                <a:tc>
                  <a:txBody>
                    <a:bodyPr/>
                    <a:lstStyle/>
                    <a:p>
                      <a:pPr marL="0" marR="0" lvl="0" indent="0" algn="l" rtl="0">
                        <a:lnSpc>
                          <a:spcPct val="100000"/>
                        </a:lnSpc>
                        <a:spcBef>
                          <a:spcPts val="0"/>
                        </a:spcBef>
                        <a:spcAft>
                          <a:spcPts val="0"/>
                        </a:spcAft>
                        <a:buNone/>
                      </a:pPr>
                      <a:r>
                        <a:rPr lang="en-US" sz="1200" i="1"/>
                        <a:t>BREAK</a:t>
                      </a:r>
                      <a:endParaRPr sz="1200" i="1"/>
                    </a:p>
                  </a:txBody>
                  <a:tcPr marL="91425" marR="91425" marT="91425" marB="91425"/>
                </a:tc>
                <a:tc>
                  <a:txBody>
                    <a:bodyPr/>
                    <a:lstStyle/>
                    <a:p>
                      <a:pPr marL="0" marR="0" lvl="0" indent="0" algn="l" rtl="0">
                        <a:lnSpc>
                          <a:spcPct val="100000"/>
                        </a:lnSpc>
                        <a:spcBef>
                          <a:spcPts val="0"/>
                        </a:spcBef>
                        <a:spcAft>
                          <a:spcPts val="0"/>
                        </a:spcAft>
                        <a:buNone/>
                      </a:pPr>
                      <a:endParaRPr sz="1200" i="1"/>
                    </a:p>
                  </a:txBody>
                  <a:tcPr marL="91425" marR="91425" marT="91425" marB="91425"/>
                </a:tc>
                <a:extLst>
                  <a:ext uri="{0D108BD9-81ED-4DB2-BD59-A6C34878D82A}">
                    <a16:rowId xmlns:a16="http://schemas.microsoft.com/office/drawing/2014/main" val="10004"/>
                  </a:ext>
                </a:extLst>
              </a:tr>
              <a:tr h="1193200">
                <a:tc>
                  <a:txBody>
                    <a:bodyPr/>
                    <a:lstStyle/>
                    <a:p>
                      <a:pPr marL="0" marR="0" lvl="0" indent="0" algn="l" rtl="0">
                        <a:lnSpc>
                          <a:spcPct val="100000"/>
                        </a:lnSpc>
                        <a:spcBef>
                          <a:spcPts val="0"/>
                        </a:spcBef>
                        <a:spcAft>
                          <a:spcPts val="0"/>
                        </a:spcAft>
                        <a:buClr>
                          <a:srgbClr val="000000"/>
                        </a:buClr>
                        <a:buSzPts val="1200"/>
                        <a:buFont typeface="Arial"/>
                        <a:buNone/>
                      </a:pPr>
                      <a:endParaRPr sz="1200" b="1" u="none" strike="noStrike" cap="none"/>
                    </a:p>
                    <a:p>
                      <a:pPr marL="0" marR="0" lvl="0" indent="0" algn="l" rtl="0">
                        <a:lnSpc>
                          <a:spcPct val="100000"/>
                        </a:lnSpc>
                        <a:spcBef>
                          <a:spcPts val="0"/>
                        </a:spcBef>
                        <a:spcAft>
                          <a:spcPts val="0"/>
                        </a:spcAft>
                        <a:buClr>
                          <a:srgbClr val="000000"/>
                        </a:buClr>
                        <a:buSzPts val="1200"/>
                        <a:buFont typeface="Arial"/>
                        <a:buNone/>
                      </a:pPr>
                      <a:r>
                        <a:rPr lang="en-US" sz="1200" b="1" u="none" strike="noStrike" cap="none"/>
                        <a:t>6:</a:t>
                      </a:r>
                      <a:r>
                        <a:rPr lang="en-US" sz="1200" b="1"/>
                        <a:t>30-7:00</a:t>
                      </a:r>
                      <a:r>
                        <a:rPr lang="en-US" sz="1200" b="1" u="none" strike="noStrike" cap="none"/>
                        <a:t> p.m. </a:t>
                      </a:r>
                      <a:endParaRPr sz="1200" b="1"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000"/>
                        <a:buFont typeface="Arial"/>
                        <a:buNone/>
                      </a:pPr>
                      <a:r>
                        <a:rPr lang="en-US" sz="1200" i="1"/>
                        <a:t>Reports:</a:t>
                      </a:r>
                      <a:endParaRPr sz="1200" i="1" u="none" strike="noStrike" cap="none"/>
                    </a:p>
                    <a:p>
                      <a:pPr marL="457200" marR="0" lvl="0" indent="-304800" algn="l" rtl="0">
                        <a:lnSpc>
                          <a:spcPct val="100000"/>
                        </a:lnSpc>
                        <a:spcBef>
                          <a:spcPts val="0"/>
                        </a:spcBef>
                        <a:spcAft>
                          <a:spcPts val="0"/>
                        </a:spcAft>
                        <a:buClr>
                          <a:srgbClr val="000000"/>
                        </a:buClr>
                        <a:buSzPts val="1200"/>
                        <a:buAutoNum type="alphaLcPeriod"/>
                      </a:pPr>
                      <a:r>
                        <a:rPr lang="en-US" sz="1200"/>
                        <a:t>Title III Addendum</a:t>
                      </a:r>
                      <a:endParaRPr sz="1200"/>
                    </a:p>
                    <a:p>
                      <a:pPr marL="457200" marR="0" lvl="0" indent="-304800" algn="l" rtl="0">
                        <a:lnSpc>
                          <a:spcPct val="100000"/>
                        </a:lnSpc>
                        <a:spcBef>
                          <a:spcPts val="0"/>
                        </a:spcBef>
                        <a:spcAft>
                          <a:spcPts val="0"/>
                        </a:spcAft>
                        <a:buClr>
                          <a:srgbClr val="000000"/>
                        </a:buClr>
                        <a:buSzPts val="1200"/>
                        <a:buAutoNum type="alphaLcPeriod"/>
                      </a:pPr>
                      <a:r>
                        <a:rPr lang="en-US" sz="1200"/>
                        <a:t>Needs Assessment</a:t>
                      </a:r>
                      <a:endParaRPr sz="1200" u="none" strike="noStrike" cap="none"/>
                    </a:p>
                    <a:p>
                      <a:pPr marL="457200" marR="0" lvl="0" indent="-304800" algn="l" rtl="0">
                        <a:lnSpc>
                          <a:spcPct val="100000"/>
                        </a:lnSpc>
                        <a:spcBef>
                          <a:spcPts val="0"/>
                        </a:spcBef>
                        <a:spcAft>
                          <a:spcPts val="0"/>
                        </a:spcAft>
                        <a:buClr>
                          <a:srgbClr val="000000"/>
                        </a:buClr>
                        <a:buSzPts val="1200"/>
                        <a:buAutoNum type="alphaLcPeriod"/>
                      </a:pPr>
                      <a:r>
                        <a:rPr lang="en-US" sz="1200"/>
                        <a:t>DELAC Officer Nominations</a:t>
                      </a:r>
                      <a:endParaRPr sz="1200" u="none" strike="noStrike" cap="none"/>
                    </a:p>
                    <a:p>
                      <a:pPr marL="457200" marR="0" lvl="0" indent="-304800" algn="l" rtl="0">
                        <a:lnSpc>
                          <a:spcPct val="100000"/>
                        </a:lnSpc>
                        <a:spcBef>
                          <a:spcPts val="0"/>
                        </a:spcBef>
                        <a:spcAft>
                          <a:spcPts val="0"/>
                        </a:spcAft>
                        <a:buClr>
                          <a:srgbClr val="000000"/>
                        </a:buClr>
                        <a:buSzPts val="1200"/>
                        <a:buAutoNum type="alphaLcPeriod"/>
                      </a:pPr>
                      <a:r>
                        <a:rPr lang="en-US" sz="1200"/>
                        <a:t>Robert's Rules of Order</a:t>
                      </a:r>
                      <a:endParaRPr sz="1200"/>
                    </a:p>
                    <a:p>
                      <a:pPr marL="457200" marR="0" lvl="0" indent="-304800" algn="l" rtl="0">
                        <a:lnSpc>
                          <a:spcPct val="100000"/>
                        </a:lnSpc>
                        <a:spcBef>
                          <a:spcPts val="0"/>
                        </a:spcBef>
                        <a:spcAft>
                          <a:spcPts val="0"/>
                        </a:spcAft>
                        <a:buSzPts val="1200"/>
                        <a:buAutoNum type="alphaLcPeriod"/>
                      </a:pPr>
                      <a:r>
                        <a:rPr lang="en-US" sz="1200"/>
                        <a:t>EL Data At-A-Glance </a:t>
                      </a:r>
                      <a:endParaRPr sz="1200"/>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200"/>
                        <a:t>Dr. Simms/Dr. Krbecek</a:t>
                      </a:r>
                      <a:endParaRPr sz="1200" u="none" strike="noStrike" cap="none"/>
                    </a:p>
                  </a:txBody>
                  <a:tcPr marL="91425" marR="91425" marT="91425" marB="91425"/>
                </a:tc>
                <a:extLst>
                  <a:ext uri="{0D108BD9-81ED-4DB2-BD59-A6C34878D82A}">
                    <a16:rowId xmlns:a16="http://schemas.microsoft.com/office/drawing/2014/main" val="10005"/>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g27c21b00d7b_0_2"/>
          <p:cNvSpPr txBox="1">
            <a:spLocks noGrp="1"/>
          </p:cNvSpPr>
          <p:nvPr>
            <p:ph type="title"/>
          </p:nvPr>
        </p:nvSpPr>
        <p:spPr>
          <a:xfrm>
            <a:off x="628650" y="628650"/>
            <a:ext cx="7886700" cy="428700"/>
          </a:xfrm>
          <a:prstGeom prst="rect">
            <a:avLst/>
          </a:prstGeom>
          <a:noFill/>
          <a:ln>
            <a:noFill/>
          </a:ln>
        </p:spPr>
        <p:txBody>
          <a:bodyPr spcFirstLastPara="1" wrap="square" lIns="68575" tIns="34275" rIns="68575" bIns="34275" anchor="t" anchorCtr="0">
            <a:normAutofit fontScale="90000"/>
          </a:bodyPr>
          <a:lstStyle/>
          <a:p>
            <a:pPr marL="0" lvl="0" indent="0" algn="l" rtl="0">
              <a:lnSpc>
                <a:spcPct val="90000"/>
              </a:lnSpc>
              <a:spcBef>
                <a:spcPts val="0"/>
              </a:spcBef>
              <a:spcAft>
                <a:spcPts val="0"/>
              </a:spcAft>
              <a:buSzPct val="55555"/>
              <a:buNone/>
            </a:pPr>
            <a:r>
              <a:rPr lang="en-US"/>
              <a:t>Agenda </a:t>
            </a:r>
            <a:endParaRPr/>
          </a:p>
        </p:txBody>
      </p:sp>
      <p:graphicFrame>
        <p:nvGraphicFramePr>
          <p:cNvPr id="187" name="Google Shape;187;g27c21b00d7b_0_2"/>
          <p:cNvGraphicFramePr/>
          <p:nvPr/>
        </p:nvGraphicFramePr>
        <p:xfrm>
          <a:off x="628638" y="1507250"/>
          <a:ext cx="6706925" cy="1352920"/>
        </p:xfrm>
        <a:graphic>
          <a:graphicData uri="http://schemas.openxmlformats.org/drawingml/2006/table">
            <a:tbl>
              <a:tblPr>
                <a:noFill/>
                <a:tableStyleId>{5025F987-BD1E-44F5-8A0B-3AC83505AEA8}</a:tableStyleId>
              </a:tblPr>
              <a:tblGrid>
                <a:gridCol w="2453275">
                  <a:extLst>
                    <a:ext uri="{9D8B030D-6E8A-4147-A177-3AD203B41FA5}">
                      <a16:colId xmlns:a16="http://schemas.microsoft.com/office/drawing/2014/main" val="20000"/>
                    </a:ext>
                  </a:extLst>
                </a:gridCol>
                <a:gridCol w="2453275">
                  <a:extLst>
                    <a:ext uri="{9D8B030D-6E8A-4147-A177-3AD203B41FA5}">
                      <a16:colId xmlns:a16="http://schemas.microsoft.com/office/drawing/2014/main" val="20001"/>
                    </a:ext>
                  </a:extLst>
                </a:gridCol>
                <a:gridCol w="1800375">
                  <a:extLst>
                    <a:ext uri="{9D8B030D-6E8A-4147-A177-3AD203B41FA5}">
                      <a16:colId xmlns:a16="http://schemas.microsoft.com/office/drawing/2014/main" val="20002"/>
                    </a:ext>
                  </a:extLst>
                </a:gridCol>
              </a:tblGrid>
              <a:tr h="438550">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t>7:00-7:15 p.m. </a:t>
                      </a:r>
                      <a:endParaRPr sz="1200" b="1"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200"/>
                        <a:buFont typeface="Arial"/>
                        <a:buNone/>
                      </a:pPr>
                      <a:r>
                        <a:rPr lang="en-US" sz="1200"/>
                        <a:t>Public Comment</a:t>
                      </a:r>
                      <a:endParaRPr sz="12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200"/>
                        <a:t>DELAC Membership</a:t>
                      </a:r>
                      <a:endParaRPr sz="1200" u="none" strike="noStrike" cap="none"/>
                    </a:p>
                  </a:txBody>
                  <a:tcPr marL="91425" marR="91425" marT="91425" marB="91425"/>
                </a:tc>
                <a:extLst>
                  <a:ext uri="{0D108BD9-81ED-4DB2-BD59-A6C34878D82A}">
                    <a16:rowId xmlns:a16="http://schemas.microsoft.com/office/drawing/2014/main" val="10000"/>
                  </a:ext>
                </a:extLst>
              </a:tr>
              <a:tr h="438550">
                <a:tc>
                  <a:txBody>
                    <a:bodyPr/>
                    <a:lstStyle/>
                    <a:p>
                      <a:pPr marL="0" marR="0" lvl="0" indent="0" algn="l" rtl="0">
                        <a:lnSpc>
                          <a:spcPct val="100000"/>
                        </a:lnSpc>
                        <a:spcBef>
                          <a:spcPts val="0"/>
                        </a:spcBef>
                        <a:spcAft>
                          <a:spcPts val="0"/>
                        </a:spcAft>
                        <a:buClr>
                          <a:srgbClr val="000000"/>
                        </a:buClr>
                        <a:buSzPts val="1200"/>
                        <a:buFont typeface="Arial"/>
                        <a:buNone/>
                      </a:pPr>
                      <a:endParaRPr sz="1200" b="1" u="none" strike="noStrike" cap="none"/>
                    </a:p>
                    <a:p>
                      <a:pPr marL="0" marR="0" lvl="0" indent="0" algn="l" rtl="0">
                        <a:lnSpc>
                          <a:spcPct val="100000"/>
                        </a:lnSpc>
                        <a:spcBef>
                          <a:spcPts val="0"/>
                        </a:spcBef>
                        <a:spcAft>
                          <a:spcPts val="0"/>
                        </a:spcAft>
                        <a:buClr>
                          <a:srgbClr val="000000"/>
                        </a:buClr>
                        <a:buSzPts val="1200"/>
                        <a:buFont typeface="Arial"/>
                        <a:buNone/>
                      </a:pPr>
                      <a:r>
                        <a:rPr lang="en-US" sz="1200" b="1" u="none" strike="noStrike" cap="none"/>
                        <a:t>7:15-7:30 p.m </a:t>
                      </a:r>
                      <a:endParaRPr sz="1200" b="1"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200"/>
                        <a:buFont typeface="Arial"/>
                        <a:buNone/>
                      </a:pPr>
                      <a:r>
                        <a:rPr lang="en-US" sz="1200"/>
                        <a:t>DELAC Feedback</a:t>
                      </a:r>
                      <a:endParaRPr sz="1200"/>
                    </a:p>
                    <a:p>
                      <a:pPr marL="0" marR="0" lvl="0" indent="0" algn="l" rtl="0">
                        <a:lnSpc>
                          <a:spcPct val="100000"/>
                        </a:lnSpc>
                        <a:spcBef>
                          <a:spcPts val="0"/>
                        </a:spcBef>
                        <a:spcAft>
                          <a:spcPts val="0"/>
                        </a:spcAft>
                        <a:buClr>
                          <a:srgbClr val="000000"/>
                        </a:buClr>
                        <a:buSzPts val="1200"/>
                        <a:buFont typeface="Arial"/>
                        <a:buNone/>
                      </a:pPr>
                      <a:endParaRPr sz="1200"/>
                    </a:p>
                    <a:p>
                      <a:pPr marL="0" marR="0" lvl="0" indent="0" algn="l" rtl="0">
                        <a:lnSpc>
                          <a:spcPct val="100000"/>
                        </a:lnSpc>
                        <a:spcBef>
                          <a:spcPts val="0"/>
                        </a:spcBef>
                        <a:spcAft>
                          <a:spcPts val="0"/>
                        </a:spcAft>
                        <a:buClr>
                          <a:srgbClr val="000000"/>
                        </a:buClr>
                        <a:buSzPts val="1200"/>
                        <a:buFont typeface="Arial"/>
                        <a:buNone/>
                      </a:pPr>
                      <a:r>
                        <a:rPr lang="en-US" sz="1200"/>
                        <a:t>Meeting Closure</a:t>
                      </a:r>
                      <a:endParaRPr sz="1200"/>
                    </a:p>
                    <a:p>
                      <a:pPr marL="0" marR="0" lvl="0" indent="0" algn="l" rtl="0">
                        <a:lnSpc>
                          <a:spcPct val="100000"/>
                        </a:lnSpc>
                        <a:spcBef>
                          <a:spcPts val="0"/>
                        </a:spcBef>
                        <a:spcAft>
                          <a:spcPts val="0"/>
                        </a:spcAft>
                        <a:buClr>
                          <a:srgbClr val="000000"/>
                        </a:buClr>
                        <a:buSzPts val="1200"/>
                        <a:buFont typeface="Arial"/>
                        <a:buNone/>
                      </a:pPr>
                      <a:endParaRPr sz="1200"/>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200"/>
                        <a:t>Dr. Simms</a:t>
                      </a:r>
                      <a:endParaRPr sz="1200" u="none" strike="noStrike" cap="none"/>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TotalTime>
  <Words>1273</Words>
  <Application>Microsoft Office PowerPoint</Application>
  <PresentationFormat>On-screen Show (16:9)</PresentationFormat>
  <Paragraphs>205</Paragraphs>
  <Slides>37</Slides>
  <Notes>37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Montserrat</vt:lpstr>
      <vt:lpstr>Bree Serif</vt:lpstr>
      <vt:lpstr>Arial</vt:lpstr>
      <vt:lpstr>Lato</vt:lpstr>
      <vt:lpstr>Arial Narrow</vt:lpstr>
      <vt:lpstr>Times New Roman</vt:lpstr>
      <vt:lpstr>Raleway</vt:lpstr>
      <vt:lpstr>Calibri</vt:lpstr>
      <vt:lpstr>Streamline</vt:lpstr>
      <vt:lpstr>District English Language Advisory Committee</vt:lpstr>
      <vt:lpstr>PowerPoint Presentation</vt:lpstr>
      <vt:lpstr>PowerPoint Presentation</vt:lpstr>
      <vt:lpstr>PowerPoint Presentation</vt:lpstr>
      <vt:lpstr>COMMUNITY CONNECTOR: How are you feeling today?  </vt:lpstr>
      <vt:lpstr>DELAC REPRESENTATIVE ROLL CALL</vt:lpstr>
      <vt:lpstr>APPROVAL OF MEETING MINUTES</vt:lpstr>
      <vt:lpstr>AGENDA</vt:lpstr>
      <vt:lpstr>Agenda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BREAK:  10 Minutes</vt:lpstr>
      <vt:lpstr>PowerPoint Presentation</vt:lpstr>
      <vt:lpstr>PowerPoint Presentation</vt:lpstr>
      <vt:lpstr>Needs Assessment Survey 2023-2024</vt:lpstr>
      <vt:lpstr>PowerPoint Presentation</vt:lpstr>
      <vt:lpstr>Officer Nominations </vt:lpstr>
      <vt:lpstr>PowerPoint Presentation</vt:lpstr>
      <vt:lpstr>PowerPoint Presentation</vt:lpstr>
      <vt:lpstr>At-A-Glance ELPAC 2023</vt:lpstr>
      <vt:lpstr>At-A-Glance ELPAC 2023</vt:lpstr>
      <vt:lpstr>At-A-Glance ELPAC 2023</vt:lpstr>
      <vt:lpstr>PowerPoint Presentation</vt:lpstr>
      <vt:lpstr>Public Comment</vt:lpstr>
      <vt:lpstr>PowerPoint Presentation</vt:lpstr>
      <vt:lpstr>PowerPoint Presentation</vt:lpstr>
      <vt:lpstr>DELAC Feedback QR CODE</vt:lpstr>
      <vt:lpstr>Big quote </vt:lpstr>
      <vt:lpstr>Community Closing Activity</vt:lpstr>
      <vt:lpstr>Upcoming Meetings: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District English Language Advisory Committee</dc:title>
  <dc:creator>Olga L. Simms</dc:creator>
  <cp:lastModifiedBy>Kao Lee</cp:lastModifiedBy>
  <cp:revision>3</cp:revision>
  <cp:lastPrinted>2023-10-16T21:09:14Z</cp:lastPrinted>
  <dcterms:modified xsi:type="dcterms:W3CDTF">2023-10-16T21:24:31Z</dcterms:modified>
</cp:coreProperties>
</file>